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25.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3" r:id="rId4"/>
    <p:sldMasterId id="2147483655" r:id="rId5"/>
    <p:sldMasterId id="2147483657"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Vivid">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937ADFE0-AB1C-428E-85C1-BBC3231B6869}"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51BAFBB-90C1-4121-B0C7-167508B16B25}"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154DBBA7-62B7-44EE-863B-2803E7C06594}"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Vivid1">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EA75026-5EFC-4439-85F6-8DE9DC3C42EF}"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5"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29969222-CA92-457B-B2A2-6F638DFC9DA9}"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Vivid2">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FFEFAF8A-A666-49CD-B9A6-DCCDD690F675}" type="slidenum">
              <a:t>&lt;#&gt;</a:t>
            </a:fld>
          </a:p>
        </p:txBody>
      </p:sp>
      <p:sp>
        <p:nvSpPr>
          <p:cNvPr id="4" name="PlaceHolder 3"/>
          <p:cNvSpPr>
            <a:spLocks noGrp="1"/>
          </p:cNvSpPr>
          <p:nvPr>
            <p:ph type="dt" idx="1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 Id="rId3" Type="http://schemas.openxmlformats.org/officeDocument/2006/relationships/slideLayout" Target="../slideLayouts/slideLayout3.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a:off x="0" y="3780000"/>
            <a:ext cx="10078920" cy="1888920"/>
          </a:xfrm>
          <a:prstGeom prst="rect">
            <a:avLst/>
          </a:prstGeom>
          <a:pattFill prst="lgGrid">
            <a:fgClr>
              <a:srgbClr val="3465a4"/>
            </a:fgClr>
            <a:bgClr>
              <a:srgbClr val="009eda"/>
            </a:bgClr>
          </a:pattFill>
          <a:ln w="18000">
            <a:noFill/>
          </a:ln>
          <a:effectLst>
            <a:outerShdw blurRad="0" dir="16200000" dist="36000" rotWithShape="0">
              <a:srgbClr val="f49100"/>
            </a:outerShdw>
          </a:effectLst>
        </p:spPr>
        <p:style>
          <a:lnRef idx="0"/>
          <a:fillRef idx="0"/>
          <a:effectRef idx="0"/>
          <a:fontRef idx="minor"/>
        </p:style>
        <p:txBody>
          <a:bodyPr wrap="none" lIns="36000" rIns="36000" tIns="36000" bIns="36000" anchor="ctr">
            <a:noAutofit/>
          </a:bodyPr>
          <a:p>
            <a:pPr>
              <a:lnSpc>
                <a:spcPct val="100000"/>
              </a:lnSpc>
            </a:pPr>
            <a:endParaRPr b="0" lang="en-US" sz="2200" spc="-1" strike="noStrike">
              <a:solidFill>
                <a:srgbClr val="ffffff"/>
              </a:solidFill>
              <a:latin typeface="Noto Sans"/>
              <a:ea typeface="DejaVu Sans"/>
            </a:endParaRPr>
          </a:p>
        </p:txBody>
      </p:sp>
      <p:sp>
        <p:nvSpPr>
          <p:cNvPr id="1" name="PlaceHolder 1"/>
          <p:cNvSpPr>
            <a:spLocks noGrp="1"/>
          </p:cNvSpPr>
          <p:nvPr>
            <p:ph type="ftr" idx="1"/>
          </p:nvPr>
        </p:nvSpPr>
        <p:spPr>
          <a:xfrm>
            <a:off x="3420000" y="5130000"/>
            <a:ext cx="3238920" cy="448920"/>
          </a:xfrm>
          <a:prstGeom prst="rect">
            <a:avLst/>
          </a:prstGeom>
          <a:noFill/>
          <a:ln w="0">
            <a:solidFill>
              <a:srgbClr val="808080"/>
            </a:solidFill>
          </a:ln>
        </p:spPr>
        <p:txBody>
          <a:bodyPr lIns="0" rIns="0" tIns="0" bIns="0" anchor="t">
            <a:noAutofit/>
          </a:bodyPr>
          <a:lstStyle>
            <a:lvl1pPr indent="0" algn="ctr">
              <a:lnSpc>
                <a:spcPct val="100000"/>
              </a:lnSpc>
              <a:buNone/>
              <a:tabLst>
                <a:tab algn="l" pos="0"/>
              </a:tabLst>
              <a:defRPr b="0" lang="en-US" sz="2400" spc="-1" strike="noStrike">
                <a:solidFill>
                  <a:srgbClr val="dbf5f9"/>
                </a:solidFill>
                <a:latin typeface="Noto Sans"/>
              </a:defRPr>
            </a:lvl1pPr>
          </a:lstStyle>
          <a:p>
            <a:pPr indent="0" algn="ctr">
              <a:lnSpc>
                <a:spcPct val="100000"/>
              </a:lnSpc>
              <a:buNone/>
              <a:tabLst>
                <a:tab algn="l" pos="0"/>
              </a:tabLst>
            </a:pPr>
            <a:r>
              <a:rPr b="0" lang="en-US" sz="2400" spc="-1" strike="noStrike">
                <a:solidFill>
                  <a:srgbClr val="dbf5f9"/>
                </a:solidFill>
                <a:latin typeface="Noto Sans"/>
              </a:rPr>
              <a:t>&lt;footer&gt;</a:t>
            </a:r>
            <a:endParaRPr b="0" lang="en-US" sz="2400" spc="-1" strike="noStrike">
              <a:solidFill>
                <a:srgbClr val="000000"/>
              </a:solidFill>
              <a:latin typeface="Times New Roman"/>
            </a:endParaRPr>
          </a:p>
        </p:txBody>
      </p:sp>
      <p:sp>
        <p:nvSpPr>
          <p:cNvPr id="2" name="PlaceHolder 2"/>
          <p:cNvSpPr>
            <a:spLocks noGrp="1"/>
          </p:cNvSpPr>
          <p:nvPr>
            <p:ph type="sldNum" idx="2"/>
          </p:nvPr>
        </p:nvSpPr>
        <p:spPr>
          <a:xfrm>
            <a:off x="7200000" y="5130000"/>
            <a:ext cx="2338920" cy="448920"/>
          </a:xfrm>
          <a:prstGeom prst="rect">
            <a:avLst/>
          </a:prstGeom>
          <a:noFill/>
          <a:ln w="0">
            <a:solidFill>
              <a:srgbClr val="808080"/>
            </a:solidFill>
          </a:ln>
        </p:spPr>
        <p:txBody>
          <a:bodyPr lIns="0" rIns="0" tIns="0" bIns="0" anchor="t">
            <a:noAutofit/>
          </a:bodyPr>
          <a:lstStyle>
            <a:lvl1pPr indent="0" algn="r">
              <a:lnSpc>
                <a:spcPct val="100000"/>
              </a:lnSpc>
              <a:buNone/>
              <a:tabLst>
                <a:tab algn="l" pos="0"/>
              </a:tabLst>
              <a:defRPr b="0" lang="en-US" sz="2400" spc="-1" strike="noStrike">
                <a:solidFill>
                  <a:srgbClr val="dbf5f9"/>
                </a:solidFill>
                <a:latin typeface="Noto Sans"/>
              </a:defRPr>
            </a:lvl1pPr>
          </a:lstStyle>
          <a:p>
            <a:pPr indent="0" algn="r">
              <a:lnSpc>
                <a:spcPct val="100000"/>
              </a:lnSpc>
              <a:buNone/>
              <a:tabLst>
                <a:tab algn="l" pos="0"/>
              </a:tabLst>
            </a:pPr>
            <a:fld id="{6899E38C-7658-4E3C-9116-33F1E21F0D7A}" type="slidenum">
              <a:rPr b="0" lang="en-US" sz="2400" spc="-1" strike="noStrike">
                <a:solidFill>
                  <a:srgbClr val="dbf5f9"/>
                </a:solidFill>
                <a:latin typeface="Noto Sans"/>
              </a:rPr>
              <a:t>&lt;number&gt;</a:t>
            </a:fld>
            <a:endParaRPr b="0" lang="en-US" sz="2400" spc="-1" strike="noStrike">
              <a:solidFill>
                <a:srgbClr val="000000"/>
              </a:solidFill>
              <a:latin typeface="Times New Roman"/>
            </a:endParaRPr>
          </a:p>
        </p:txBody>
      </p:sp>
      <p:sp>
        <p:nvSpPr>
          <p:cNvPr id="3" name="PlaceHolder 3"/>
          <p:cNvSpPr>
            <a:spLocks noGrp="1"/>
          </p:cNvSpPr>
          <p:nvPr>
            <p:ph type="dt" idx="3"/>
          </p:nvPr>
        </p:nvSpPr>
        <p:spPr>
          <a:xfrm>
            <a:off x="450000" y="5130000"/>
            <a:ext cx="2338920" cy="448920"/>
          </a:xfrm>
          <a:prstGeom prst="rect">
            <a:avLst/>
          </a:prstGeom>
          <a:noFill/>
          <a:ln w="0">
            <a:solidFill>
              <a:srgbClr val="808080"/>
            </a:solid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 name=""/>
          <p:cNvSpPr/>
          <p:nvPr/>
        </p:nvSpPr>
        <p:spPr>
          <a:xfrm>
            <a:off x="0" y="3780000"/>
            <a:ext cx="10078920" cy="1888920"/>
          </a:xfrm>
          <a:prstGeom prst="rect">
            <a:avLst/>
          </a:prstGeom>
          <a:pattFill prst="lgGrid">
            <a:fgClr>
              <a:srgbClr val="3465a4"/>
            </a:fgClr>
            <a:bgClr>
              <a:srgbClr val="009eda"/>
            </a:bgClr>
          </a:pattFill>
          <a:ln w="18000">
            <a:noFill/>
          </a:ln>
          <a:effectLst>
            <a:outerShdw blurRad="0" dir="16200000" dist="36000" rotWithShape="0">
              <a:srgbClr val="f49100"/>
            </a:outerShdw>
          </a:effectLst>
        </p:spPr>
        <p:style>
          <a:lnRef idx="0"/>
          <a:fillRef idx="0"/>
          <a:effectRef idx="0"/>
          <a:fontRef idx="minor"/>
        </p:style>
        <p:txBody>
          <a:bodyPr wrap="none" lIns="36000" rIns="36000" tIns="36000" bIns="36000" anchor="ctr">
            <a:noAutofit/>
          </a:bodyPr>
          <a:p>
            <a:pPr>
              <a:lnSpc>
                <a:spcPct val="100000"/>
              </a:lnSpc>
            </a:pPr>
            <a:endParaRPr b="0" lang="en-US" sz="2200" spc="-1" strike="noStrike">
              <a:solidFill>
                <a:srgbClr val="ffffff"/>
              </a:solidFill>
              <a:latin typeface="Noto Sans"/>
              <a:ea typeface="DejaVu Sans"/>
            </a:endParaRPr>
          </a:p>
        </p:txBody>
      </p:sp>
      <p:sp>
        <p:nvSpPr>
          <p:cNvPr id="5"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6" name="PlaceHolder 2"/>
          <p:cNvSpPr>
            <a:spLocks noGrp="1"/>
          </p:cNvSpPr>
          <p:nvPr>
            <p:ph type="ftr" idx="4"/>
          </p:nvPr>
        </p:nvSpPr>
        <p:spPr>
          <a:xfrm>
            <a:off x="3420000" y="5130000"/>
            <a:ext cx="3238920" cy="448920"/>
          </a:xfrm>
          <a:prstGeom prst="rect">
            <a:avLst/>
          </a:prstGeom>
          <a:noFill/>
          <a:ln w="0">
            <a:solidFill>
              <a:srgbClr val="808080"/>
            </a:solidFill>
          </a:ln>
        </p:spPr>
        <p:txBody>
          <a:bodyPr lIns="0" rIns="0" tIns="0" bIns="0" anchor="t">
            <a:noAutofit/>
          </a:bodyPr>
          <a:lstStyle>
            <a:lvl1pPr indent="0" algn="ctr">
              <a:lnSpc>
                <a:spcPct val="100000"/>
              </a:lnSpc>
              <a:buNone/>
              <a:tabLst>
                <a:tab algn="l" pos="0"/>
              </a:tabLst>
              <a:defRPr b="0" lang="en-US" sz="2400" spc="-1" strike="noStrike">
                <a:solidFill>
                  <a:srgbClr val="dbf5f9"/>
                </a:solidFill>
                <a:latin typeface="Noto Sans"/>
              </a:defRPr>
            </a:lvl1pPr>
          </a:lstStyle>
          <a:p>
            <a:pPr indent="0" algn="ctr">
              <a:lnSpc>
                <a:spcPct val="100000"/>
              </a:lnSpc>
              <a:buNone/>
              <a:tabLst>
                <a:tab algn="l" pos="0"/>
              </a:tabLst>
            </a:pPr>
            <a:r>
              <a:rPr b="0" lang="en-US" sz="2400" spc="-1" strike="noStrike">
                <a:solidFill>
                  <a:srgbClr val="dbf5f9"/>
                </a:solidFill>
                <a:latin typeface="Noto Sans"/>
              </a:rPr>
              <a:t>&lt;footer&gt;</a:t>
            </a:r>
            <a:endParaRPr b="0" lang="en-US" sz="2400" spc="-1" strike="noStrike">
              <a:solidFill>
                <a:srgbClr val="000000"/>
              </a:solidFill>
              <a:latin typeface="Times New Roman"/>
            </a:endParaRPr>
          </a:p>
        </p:txBody>
      </p:sp>
      <p:sp>
        <p:nvSpPr>
          <p:cNvPr id="7" name="PlaceHolder 3"/>
          <p:cNvSpPr>
            <a:spLocks noGrp="1"/>
          </p:cNvSpPr>
          <p:nvPr>
            <p:ph type="sldNum" idx="5"/>
          </p:nvPr>
        </p:nvSpPr>
        <p:spPr>
          <a:xfrm>
            <a:off x="7200000" y="5130000"/>
            <a:ext cx="2338920" cy="448920"/>
          </a:xfrm>
          <a:prstGeom prst="rect">
            <a:avLst/>
          </a:prstGeom>
          <a:noFill/>
          <a:ln w="0">
            <a:solidFill>
              <a:srgbClr val="808080"/>
            </a:solidFill>
          </a:ln>
        </p:spPr>
        <p:txBody>
          <a:bodyPr lIns="0" rIns="0" tIns="0" bIns="0" anchor="t">
            <a:noAutofit/>
          </a:bodyPr>
          <a:lstStyle>
            <a:lvl1pPr indent="0" algn="r">
              <a:lnSpc>
                <a:spcPct val="100000"/>
              </a:lnSpc>
              <a:buNone/>
              <a:tabLst>
                <a:tab algn="l" pos="0"/>
              </a:tabLst>
              <a:defRPr b="0" lang="en-US" sz="2400" spc="-1" strike="noStrike">
                <a:solidFill>
                  <a:srgbClr val="dbf5f9"/>
                </a:solidFill>
                <a:latin typeface="Noto Sans"/>
              </a:defRPr>
            </a:lvl1pPr>
          </a:lstStyle>
          <a:p>
            <a:pPr indent="0" algn="r">
              <a:lnSpc>
                <a:spcPct val="100000"/>
              </a:lnSpc>
              <a:buNone/>
              <a:tabLst>
                <a:tab algn="l" pos="0"/>
              </a:tabLst>
            </a:pPr>
            <a:fld id="{E0033CF3-C009-449D-832F-4CC7192BB488}" type="slidenum">
              <a:rPr b="0" lang="en-US" sz="2400" spc="-1" strike="noStrike">
                <a:solidFill>
                  <a:srgbClr val="dbf5f9"/>
                </a:solidFill>
                <a:latin typeface="Noto Sans"/>
              </a:rPr>
              <a:t>&lt;number&gt;</a:t>
            </a:fld>
            <a:endParaRPr b="0" lang="en-US" sz="2400" spc="-1" strike="noStrike">
              <a:solidFill>
                <a:srgbClr val="000000"/>
              </a:solidFill>
              <a:latin typeface="Times New Roman"/>
            </a:endParaRPr>
          </a:p>
        </p:txBody>
      </p:sp>
      <p:sp>
        <p:nvSpPr>
          <p:cNvPr id="8" name="PlaceHolder 4"/>
          <p:cNvSpPr>
            <a:spLocks noGrp="1"/>
          </p:cNvSpPr>
          <p:nvPr>
            <p:ph type="dt" idx="6"/>
          </p:nvPr>
        </p:nvSpPr>
        <p:spPr>
          <a:xfrm>
            <a:off x="450000" y="5130000"/>
            <a:ext cx="2338920" cy="448920"/>
          </a:xfrm>
          <a:prstGeom prst="rect">
            <a:avLst/>
          </a:prstGeom>
          <a:noFill/>
          <a:ln w="0">
            <a:solidFill>
              <a:srgbClr val="808080"/>
            </a:solid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 id="2147483652"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
          <p:cNvSpPr/>
          <p:nvPr/>
        </p:nvSpPr>
        <p:spPr>
          <a:xfrm flipV="1">
            <a:off x="0" y="-1440"/>
            <a:ext cx="10078920" cy="1078920"/>
          </a:xfrm>
          <a:prstGeom prst="rect">
            <a:avLst/>
          </a:prstGeom>
          <a:pattFill prst="lgGrid">
            <a:fgClr>
              <a:srgbClr val="3465a4"/>
            </a:fgClr>
            <a:bgClr>
              <a:srgbClr val="009eda"/>
            </a:bgClr>
          </a:pattFill>
          <a:ln w="18000">
            <a:noFill/>
          </a:ln>
          <a:effectLst>
            <a:outerShdw blurRad="0" dir="5400000" dist="10800" rotWithShape="0">
              <a:srgbClr val="f49100"/>
            </a:outerShdw>
          </a:effectLst>
        </p:spPr>
        <p:style>
          <a:lnRef idx="0"/>
          <a:fillRef idx="0"/>
          <a:effectRef idx="0"/>
          <a:fontRef idx="minor"/>
        </p:style>
        <p:txBody>
          <a:bodyPr wrap="none" lIns="36000" rIns="36000" tIns="36000" bIns="36000" anchor="ctr">
            <a:noAutofit/>
          </a:bodyPr>
          <a:p>
            <a:pPr>
              <a:lnSpc>
                <a:spcPct val="100000"/>
              </a:lnSpc>
            </a:pPr>
            <a:endParaRPr b="0" lang="en-US" sz="2200" spc="-1" strike="noStrike">
              <a:solidFill>
                <a:srgbClr val="ffffff"/>
              </a:solidFill>
              <a:latin typeface="Noto Sans"/>
              <a:ea typeface="DejaVu Sans"/>
            </a:endParaRPr>
          </a:p>
        </p:txBody>
      </p:sp>
      <p:sp>
        <p:nvSpPr>
          <p:cNvPr id="15" name="PlaceHolder 1"/>
          <p:cNvSpPr>
            <a:spLocks noGrp="1"/>
          </p:cNvSpPr>
          <p:nvPr>
            <p:ph type="ftr" idx="7"/>
          </p:nvPr>
        </p:nvSpPr>
        <p:spPr>
          <a:xfrm>
            <a:off x="3420000" y="5130000"/>
            <a:ext cx="3238920" cy="448920"/>
          </a:xfrm>
          <a:prstGeom prst="rect">
            <a:avLst/>
          </a:prstGeom>
          <a:noFill/>
          <a:ln w="0">
            <a:noFill/>
          </a:ln>
        </p:spPr>
        <p:txBody>
          <a:bodyPr lIns="0" rIns="0" tIns="0" bIns="0" anchor="t">
            <a:noAutofit/>
          </a:bodyPr>
          <a:lstStyle>
            <a:lvl1pPr indent="0" algn="ctr">
              <a:lnSpc>
                <a:spcPct val="100000"/>
              </a:lnSpc>
              <a:buNone/>
              <a:tabLst>
                <a:tab algn="l" pos="0"/>
              </a:tabLst>
              <a:defRPr b="0" lang="en-US" sz="2400" spc="-1" strike="noStrike">
                <a:solidFill>
                  <a:srgbClr val="484848"/>
                </a:solidFill>
                <a:latin typeface="Noto Sans"/>
              </a:defRPr>
            </a:lvl1pPr>
          </a:lstStyle>
          <a:p>
            <a:pPr indent="0" algn="ctr">
              <a:lnSpc>
                <a:spcPct val="100000"/>
              </a:lnSpc>
              <a:buNone/>
              <a:tabLst>
                <a:tab algn="l" pos="0"/>
              </a:tabLst>
            </a:pPr>
            <a:r>
              <a:rPr b="0" lang="en-US" sz="2400" spc="-1" strike="noStrike">
                <a:solidFill>
                  <a:srgbClr val="484848"/>
                </a:solidFill>
                <a:latin typeface="Noto Sans"/>
              </a:rPr>
              <a:t>&lt;footer&gt;</a:t>
            </a:r>
            <a:endParaRPr b="0" lang="en-US" sz="2400" spc="-1" strike="noStrike">
              <a:solidFill>
                <a:srgbClr val="000000"/>
              </a:solidFill>
              <a:latin typeface="Times New Roman"/>
            </a:endParaRPr>
          </a:p>
        </p:txBody>
      </p:sp>
      <p:sp>
        <p:nvSpPr>
          <p:cNvPr id="16" name="PlaceHolder 2"/>
          <p:cNvSpPr>
            <a:spLocks noGrp="1"/>
          </p:cNvSpPr>
          <p:nvPr>
            <p:ph type="sldNum" idx="8"/>
          </p:nvPr>
        </p:nvSpPr>
        <p:spPr>
          <a:xfrm>
            <a:off x="7200000" y="5130000"/>
            <a:ext cx="2338920" cy="448920"/>
          </a:xfrm>
          <a:prstGeom prst="rect">
            <a:avLst/>
          </a:prstGeom>
          <a:noFill/>
          <a:ln w="0">
            <a:noFill/>
          </a:ln>
        </p:spPr>
        <p:txBody>
          <a:bodyPr lIns="0" rIns="0" tIns="0" bIns="0" anchor="t">
            <a:noAutofit/>
          </a:bodyPr>
          <a:lstStyle>
            <a:lvl1pPr indent="0" algn="r">
              <a:lnSpc>
                <a:spcPct val="100000"/>
              </a:lnSpc>
              <a:buNone/>
              <a:tabLst>
                <a:tab algn="l" pos="0"/>
              </a:tabLst>
              <a:defRPr b="0" lang="en-US" sz="2400" spc="-1" strike="noStrike">
                <a:solidFill>
                  <a:srgbClr val="484848"/>
                </a:solidFill>
                <a:latin typeface="Noto Sans"/>
              </a:defRPr>
            </a:lvl1pPr>
          </a:lstStyle>
          <a:p>
            <a:pPr indent="0" algn="r">
              <a:lnSpc>
                <a:spcPct val="100000"/>
              </a:lnSpc>
              <a:buNone/>
              <a:tabLst>
                <a:tab algn="l" pos="0"/>
              </a:tabLst>
            </a:pPr>
            <a:fld id="{2746D6F1-2A72-4A83-AC61-4B73AFFE9F4F}" type="slidenum">
              <a:rPr b="0" lang="en-US" sz="2400" spc="-1" strike="noStrike">
                <a:solidFill>
                  <a:srgbClr val="484848"/>
                </a:solidFill>
                <a:latin typeface="Noto Sans"/>
              </a:rPr>
              <a:t>&lt;number&gt;</a:t>
            </a:fld>
            <a:endParaRPr b="0" lang="en-US" sz="2400" spc="-1" strike="noStrike">
              <a:solidFill>
                <a:srgbClr val="000000"/>
              </a:solidFill>
              <a:latin typeface="Times New Roman"/>
            </a:endParaRPr>
          </a:p>
        </p:txBody>
      </p:sp>
      <p:sp>
        <p:nvSpPr>
          <p:cNvPr id="17" name="PlaceHolder 3"/>
          <p:cNvSpPr>
            <a:spLocks noGrp="1"/>
          </p:cNvSpPr>
          <p:nvPr>
            <p:ph type="dt" idx="9"/>
          </p:nvPr>
        </p:nvSpPr>
        <p:spPr>
          <a:xfrm>
            <a:off x="540000" y="5130000"/>
            <a:ext cx="2338920" cy="4489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4"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 name=""/>
          <p:cNvSpPr/>
          <p:nvPr/>
        </p:nvSpPr>
        <p:spPr>
          <a:xfrm flipV="1">
            <a:off x="0" y="-1440"/>
            <a:ext cx="10078920" cy="1078920"/>
          </a:xfrm>
          <a:prstGeom prst="rect">
            <a:avLst/>
          </a:prstGeom>
          <a:pattFill prst="lgGrid">
            <a:fgClr>
              <a:srgbClr val="3465a4"/>
            </a:fgClr>
            <a:bgClr>
              <a:srgbClr val="009eda"/>
            </a:bgClr>
          </a:pattFill>
          <a:ln w="18000">
            <a:noFill/>
          </a:ln>
          <a:effectLst>
            <a:outerShdw blurRad="0" dir="5400000" dist="10800" rotWithShape="0">
              <a:srgbClr val="f49100"/>
            </a:outerShdw>
          </a:effectLst>
        </p:spPr>
        <p:style>
          <a:lnRef idx="0"/>
          <a:fillRef idx="0"/>
          <a:effectRef idx="0"/>
          <a:fontRef idx="minor"/>
        </p:style>
        <p:txBody>
          <a:bodyPr wrap="none" lIns="36000" rIns="36000" tIns="36000" bIns="36000" anchor="ctr">
            <a:noAutofit/>
          </a:bodyPr>
          <a:p>
            <a:pPr>
              <a:lnSpc>
                <a:spcPct val="100000"/>
              </a:lnSpc>
            </a:pPr>
            <a:endParaRPr b="0" lang="en-US" sz="2200" spc="-1" strike="noStrike">
              <a:solidFill>
                <a:srgbClr val="ffffff"/>
              </a:solidFill>
              <a:latin typeface="Noto Sans"/>
              <a:ea typeface="DejaVu Sans"/>
            </a:endParaRPr>
          </a:p>
        </p:txBody>
      </p:sp>
      <p:sp>
        <p:nvSpPr>
          <p:cNvPr id="19"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0"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1" name="PlaceHolder 3"/>
          <p:cNvSpPr>
            <a:spLocks noGrp="1"/>
          </p:cNvSpPr>
          <p:nvPr>
            <p:ph type="ftr" idx="10"/>
          </p:nvPr>
        </p:nvSpPr>
        <p:spPr>
          <a:xfrm>
            <a:off x="3420000" y="5130000"/>
            <a:ext cx="3238920" cy="448920"/>
          </a:xfrm>
          <a:prstGeom prst="rect">
            <a:avLst/>
          </a:prstGeom>
          <a:noFill/>
          <a:ln w="0">
            <a:noFill/>
          </a:ln>
        </p:spPr>
        <p:txBody>
          <a:bodyPr lIns="0" rIns="0" tIns="0" bIns="0" anchor="t">
            <a:noAutofit/>
          </a:bodyPr>
          <a:lstStyle>
            <a:lvl1pPr indent="0" algn="ctr">
              <a:lnSpc>
                <a:spcPct val="100000"/>
              </a:lnSpc>
              <a:buNone/>
              <a:tabLst>
                <a:tab algn="l" pos="0"/>
              </a:tabLst>
              <a:defRPr b="0" lang="en-US" sz="2400" spc="-1" strike="noStrike">
                <a:solidFill>
                  <a:srgbClr val="484848"/>
                </a:solidFill>
                <a:latin typeface="Noto Sans"/>
              </a:defRPr>
            </a:lvl1pPr>
          </a:lstStyle>
          <a:p>
            <a:pPr indent="0" algn="ctr">
              <a:lnSpc>
                <a:spcPct val="100000"/>
              </a:lnSpc>
              <a:buNone/>
              <a:tabLst>
                <a:tab algn="l" pos="0"/>
              </a:tabLst>
            </a:pPr>
            <a:r>
              <a:rPr b="0" lang="en-US" sz="2400" spc="-1" strike="noStrike">
                <a:solidFill>
                  <a:srgbClr val="484848"/>
                </a:solidFill>
                <a:latin typeface="Noto Sans"/>
              </a:rPr>
              <a:t>&lt;footer&gt;</a:t>
            </a:r>
            <a:endParaRPr b="0" lang="en-US" sz="2400" spc="-1" strike="noStrike">
              <a:solidFill>
                <a:srgbClr val="000000"/>
              </a:solidFill>
              <a:latin typeface="Times New Roman"/>
            </a:endParaRPr>
          </a:p>
        </p:txBody>
      </p:sp>
      <p:sp>
        <p:nvSpPr>
          <p:cNvPr id="22" name="PlaceHolder 4"/>
          <p:cNvSpPr>
            <a:spLocks noGrp="1"/>
          </p:cNvSpPr>
          <p:nvPr>
            <p:ph type="sldNum" idx="11"/>
          </p:nvPr>
        </p:nvSpPr>
        <p:spPr>
          <a:xfrm>
            <a:off x="7200000" y="5130000"/>
            <a:ext cx="2338920" cy="448920"/>
          </a:xfrm>
          <a:prstGeom prst="rect">
            <a:avLst/>
          </a:prstGeom>
          <a:noFill/>
          <a:ln w="0">
            <a:noFill/>
          </a:ln>
        </p:spPr>
        <p:txBody>
          <a:bodyPr lIns="0" rIns="0" tIns="0" bIns="0" anchor="t">
            <a:noAutofit/>
          </a:bodyPr>
          <a:lstStyle>
            <a:lvl1pPr indent="0" algn="r">
              <a:lnSpc>
                <a:spcPct val="100000"/>
              </a:lnSpc>
              <a:buNone/>
              <a:tabLst>
                <a:tab algn="l" pos="0"/>
              </a:tabLst>
              <a:defRPr b="0" lang="en-US" sz="2400" spc="-1" strike="noStrike">
                <a:solidFill>
                  <a:srgbClr val="484848"/>
                </a:solidFill>
                <a:latin typeface="Noto Sans"/>
              </a:defRPr>
            </a:lvl1pPr>
          </a:lstStyle>
          <a:p>
            <a:pPr indent="0" algn="r">
              <a:lnSpc>
                <a:spcPct val="100000"/>
              </a:lnSpc>
              <a:buNone/>
              <a:tabLst>
                <a:tab algn="l" pos="0"/>
              </a:tabLst>
            </a:pPr>
            <a:fld id="{7FF5C5AA-7B56-447C-9FE1-0B8D6B97FE0E}" type="slidenum">
              <a:rPr b="0" lang="en-US" sz="2400" spc="-1" strike="noStrike">
                <a:solidFill>
                  <a:srgbClr val="484848"/>
                </a:solidFill>
                <a:latin typeface="Noto Sans"/>
              </a:rPr>
              <a:t>&lt;number&gt;</a:t>
            </a:fld>
            <a:endParaRPr b="0" lang="en-US" sz="2400" spc="-1" strike="noStrike">
              <a:solidFill>
                <a:srgbClr val="000000"/>
              </a:solidFill>
              <a:latin typeface="Times New Roman"/>
            </a:endParaRPr>
          </a:p>
        </p:txBody>
      </p:sp>
      <p:sp>
        <p:nvSpPr>
          <p:cNvPr id="23" name="PlaceHolder 5"/>
          <p:cNvSpPr>
            <a:spLocks noGrp="1"/>
          </p:cNvSpPr>
          <p:nvPr>
            <p:ph type="dt" idx="12"/>
          </p:nvPr>
        </p:nvSpPr>
        <p:spPr>
          <a:xfrm>
            <a:off x="540000" y="5130000"/>
            <a:ext cx="2338920" cy="4489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6"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
          <p:cNvSpPr/>
          <p:nvPr/>
        </p:nvSpPr>
        <p:spPr>
          <a:xfrm flipV="1">
            <a:off x="0" y="-1440"/>
            <a:ext cx="10078920" cy="178920"/>
          </a:xfrm>
          <a:prstGeom prst="rect">
            <a:avLst/>
          </a:prstGeom>
          <a:pattFill prst="lgGrid">
            <a:fgClr>
              <a:srgbClr val="3465a4"/>
            </a:fgClr>
            <a:bgClr>
              <a:srgbClr val="009eda"/>
            </a:bgClr>
          </a:pattFill>
          <a:ln w="18000">
            <a:noFill/>
          </a:ln>
          <a:effectLst>
            <a:outerShdw blurRad="0" dir="5400000" dist="10800" rotWithShape="0">
              <a:srgbClr val="f49100"/>
            </a:outerShdw>
          </a:effectLst>
        </p:spPr>
        <p:style>
          <a:lnRef idx="0"/>
          <a:fillRef idx="0"/>
          <a:effectRef idx="0"/>
          <a:fontRef idx="minor"/>
        </p:style>
        <p:txBody>
          <a:bodyPr wrap="none" lIns="36000" rIns="36000" tIns="36000" bIns="36000" anchor="ctr">
            <a:noAutofit/>
          </a:bodyPr>
          <a:p>
            <a:pPr>
              <a:lnSpc>
                <a:spcPct val="100000"/>
              </a:lnSpc>
            </a:pPr>
            <a:endParaRPr b="0" lang="en-US" sz="2200" spc="-1" strike="noStrike">
              <a:solidFill>
                <a:srgbClr val="ffffff"/>
              </a:solidFill>
              <a:latin typeface="Noto Sans"/>
              <a:ea typeface="DejaVu Sans"/>
            </a:endParaRPr>
          </a:p>
        </p:txBody>
      </p:sp>
      <p:sp>
        <p:nvSpPr>
          <p:cNvPr id="27" name=""/>
          <p:cNvSpPr/>
          <p:nvPr/>
        </p:nvSpPr>
        <p:spPr>
          <a:xfrm>
            <a:off x="0" y="5580000"/>
            <a:ext cx="10078920" cy="88920"/>
          </a:xfrm>
          <a:prstGeom prst="rect">
            <a:avLst/>
          </a:prstGeom>
          <a:pattFill prst="lgGrid">
            <a:fgClr>
              <a:srgbClr val="3465a4"/>
            </a:fgClr>
            <a:bgClr>
              <a:srgbClr val="009eda"/>
            </a:bgClr>
          </a:pattFill>
          <a:ln w="18000">
            <a:noFill/>
          </a:ln>
          <a:effectLst>
            <a:outerShdw blurRad="0" dir="16200000" dist="10800" rotWithShape="0">
              <a:srgbClr val="f49100"/>
            </a:outerShdw>
          </a:effectLst>
        </p:spPr>
        <p:style>
          <a:lnRef idx="0"/>
          <a:fillRef idx="0"/>
          <a:effectRef idx="0"/>
          <a:fontRef idx="minor"/>
        </p:style>
        <p:txBody>
          <a:bodyPr wrap="none" lIns="36000" rIns="36000" tIns="36000" bIns="36000" anchor="ctr">
            <a:noAutofit/>
          </a:bodyPr>
          <a:p>
            <a:pPr>
              <a:lnSpc>
                <a:spcPct val="100000"/>
              </a:lnSpc>
            </a:pPr>
            <a:endParaRPr b="0" lang="en-US" sz="2200" spc="-1" strike="noStrike">
              <a:solidFill>
                <a:srgbClr val="ffffff"/>
              </a:solidFill>
              <a:latin typeface="Noto Sans"/>
              <a:ea typeface="DejaVu Sans"/>
            </a:endParaRPr>
          </a:p>
        </p:txBody>
      </p:sp>
      <p:sp>
        <p:nvSpPr>
          <p:cNvPr id="28" name="PlaceHolder 1"/>
          <p:cNvSpPr>
            <a:spLocks noGrp="1"/>
          </p:cNvSpPr>
          <p:nvPr>
            <p:ph type="ftr" idx="13"/>
          </p:nvPr>
        </p:nvSpPr>
        <p:spPr>
          <a:xfrm>
            <a:off x="3420000" y="5119200"/>
            <a:ext cx="3238920" cy="448920"/>
          </a:xfrm>
          <a:prstGeom prst="rect">
            <a:avLst/>
          </a:prstGeom>
          <a:noFill/>
          <a:ln w="0">
            <a:noFill/>
          </a:ln>
        </p:spPr>
        <p:txBody>
          <a:bodyPr lIns="0" rIns="0" tIns="0" bIns="0" anchor="t">
            <a:noAutofit/>
          </a:bodyPr>
          <a:lstStyle>
            <a:lvl1pPr indent="0" algn="ctr">
              <a:lnSpc>
                <a:spcPct val="100000"/>
              </a:lnSpc>
              <a:buNone/>
              <a:tabLst>
                <a:tab algn="l" pos="0"/>
              </a:tabLst>
              <a:defRPr b="0" lang="en-US" sz="2400" spc="-1" strike="noStrike">
                <a:solidFill>
                  <a:srgbClr val="484848"/>
                </a:solidFill>
                <a:latin typeface="Noto Sans"/>
              </a:defRPr>
            </a:lvl1pPr>
          </a:lstStyle>
          <a:p>
            <a:pPr indent="0" algn="ctr">
              <a:lnSpc>
                <a:spcPct val="100000"/>
              </a:lnSpc>
              <a:buNone/>
              <a:tabLst>
                <a:tab algn="l" pos="0"/>
              </a:tabLst>
            </a:pPr>
            <a:r>
              <a:rPr b="0" lang="en-US" sz="2400" spc="-1" strike="noStrike">
                <a:solidFill>
                  <a:srgbClr val="484848"/>
                </a:solidFill>
                <a:latin typeface="Noto Sans"/>
              </a:rPr>
              <a:t>&lt;footer&gt;</a:t>
            </a:r>
            <a:endParaRPr b="0" lang="en-US" sz="2400" spc="-1" strike="noStrike">
              <a:solidFill>
                <a:srgbClr val="000000"/>
              </a:solidFill>
              <a:latin typeface="Times New Roman"/>
            </a:endParaRPr>
          </a:p>
        </p:txBody>
      </p:sp>
      <p:sp>
        <p:nvSpPr>
          <p:cNvPr id="29" name="PlaceHolder 2"/>
          <p:cNvSpPr>
            <a:spLocks noGrp="1"/>
          </p:cNvSpPr>
          <p:nvPr>
            <p:ph type="sldNum" idx="14"/>
          </p:nvPr>
        </p:nvSpPr>
        <p:spPr>
          <a:xfrm>
            <a:off x="7650000" y="5130000"/>
            <a:ext cx="1888920" cy="448920"/>
          </a:xfrm>
          <a:prstGeom prst="rect">
            <a:avLst/>
          </a:prstGeom>
          <a:noFill/>
          <a:ln w="0">
            <a:noFill/>
          </a:ln>
        </p:spPr>
        <p:txBody>
          <a:bodyPr lIns="0" rIns="0" tIns="0" bIns="0" anchor="t">
            <a:noAutofit/>
          </a:bodyPr>
          <a:lstStyle>
            <a:lvl1pPr indent="0" algn="r">
              <a:lnSpc>
                <a:spcPct val="100000"/>
              </a:lnSpc>
              <a:buNone/>
              <a:tabLst>
                <a:tab algn="l" pos="0"/>
              </a:tabLst>
              <a:defRPr b="0" lang="en-US" sz="2400" spc="-1" strike="noStrike">
                <a:solidFill>
                  <a:srgbClr val="484848"/>
                </a:solidFill>
                <a:latin typeface="Noto Sans"/>
              </a:defRPr>
            </a:lvl1pPr>
          </a:lstStyle>
          <a:p>
            <a:pPr indent="0" algn="r">
              <a:lnSpc>
                <a:spcPct val="100000"/>
              </a:lnSpc>
              <a:buNone/>
              <a:tabLst>
                <a:tab algn="l" pos="0"/>
              </a:tabLst>
            </a:pPr>
            <a:fld id="{AE6E19C4-4DCB-4D86-AD27-069A9FA6F425}" type="slidenum">
              <a:rPr b="0" lang="en-US" sz="2400" spc="-1" strike="noStrike">
                <a:solidFill>
                  <a:srgbClr val="484848"/>
                </a:solidFill>
                <a:latin typeface="Noto Sans"/>
              </a:rPr>
              <a:t>&lt;number&gt;</a:t>
            </a:fld>
            <a:endParaRPr b="0" lang="en-US" sz="2400" spc="-1" strike="noStrike">
              <a:solidFill>
                <a:srgbClr val="000000"/>
              </a:solidFill>
              <a:latin typeface="Times New Roman"/>
            </a:endParaRPr>
          </a:p>
        </p:txBody>
      </p:sp>
      <p:sp>
        <p:nvSpPr>
          <p:cNvPr id="30" name="PlaceHolder 3"/>
          <p:cNvSpPr>
            <a:spLocks noGrp="1"/>
          </p:cNvSpPr>
          <p:nvPr>
            <p:ph type="dt" idx="15"/>
          </p:nvPr>
        </p:nvSpPr>
        <p:spPr>
          <a:xfrm>
            <a:off x="540000" y="5130000"/>
            <a:ext cx="2338920" cy="448920"/>
          </a:xfrm>
          <a:prstGeom prst="rect">
            <a:avLst/>
          </a:prstGeom>
          <a:noFill/>
          <a:ln w="0">
            <a:noFill/>
          </a:ln>
        </p:spPr>
        <p:txBody>
          <a:bodyPr lIns="0" rIns="0" tIns="0" bIns="0" anchor="t">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31"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32"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8"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6.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PlaceHolder 1"/>
          <p:cNvSpPr>
            <a:spLocks noGrp="1"/>
          </p:cNvSpPr>
          <p:nvPr>
            <p:ph type="title"/>
          </p:nvPr>
        </p:nvSpPr>
        <p:spPr>
          <a:xfrm>
            <a:off x="450000" y="270000"/>
            <a:ext cx="8998920" cy="3238920"/>
          </a:xfrm>
          <a:prstGeom prst="rect">
            <a:avLst/>
          </a:prstGeom>
          <a:noFill/>
          <a:ln w="0">
            <a:noFill/>
          </a:ln>
        </p:spPr>
        <p:txBody>
          <a:bodyPr lIns="0" rIns="0" tIns="0" bIns="0" anchor="b">
            <a:normAutofit/>
          </a:bodyPr>
          <a:p>
            <a:pPr indent="0">
              <a:lnSpc>
                <a:spcPct val="100000"/>
              </a:lnSpc>
              <a:buNone/>
              <a:tabLst>
                <a:tab algn="l" pos="0"/>
              </a:tabLst>
            </a:pPr>
            <a:r>
              <a:rPr b="0" lang="en-US" sz="6000" spc="-1" strike="noStrike">
                <a:solidFill>
                  <a:srgbClr val="04617b"/>
                </a:solidFill>
                <a:latin typeface="Noto Sans"/>
              </a:rPr>
              <a:t>Cmake tutorial</a:t>
            </a:r>
            <a:endParaRPr b="0" lang="en-US" sz="6000" spc="-1" strike="noStrike">
              <a:solidFill>
                <a:srgbClr val="000000"/>
              </a:solidFill>
              <a:latin typeface="Arial"/>
            </a:endParaRPr>
          </a:p>
        </p:txBody>
      </p:sp>
      <p:pic>
        <p:nvPicPr>
          <p:cNvPr id="34" name="" descr=""/>
          <p:cNvPicPr/>
          <p:nvPr/>
        </p:nvPicPr>
        <p:blipFill>
          <a:blip r:embed="rId1"/>
          <a:stretch/>
        </p:blipFill>
        <p:spPr>
          <a:xfrm>
            <a:off x="5943600" y="147600"/>
            <a:ext cx="3515760" cy="3508920"/>
          </a:xfrm>
          <a:prstGeom prst="rect">
            <a:avLst/>
          </a:prstGeom>
          <a:ln w="1800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subTitle"/>
          </p:nvPr>
        </p:nvSpPr>
        <p:spPr>
          <a:xfrm>
            <a:off x="540000" y="13680"/>
            <a:ext cx="8998920" cy="5101920"/>
          </a:xfrm>
          <a:prstGeom prst="rect">
            <a:avLst/>
          </a:prstGeom>
          <a:noFill/>
          <a:ln w="0">
            <a:noFill/>
          </a:ln>
        </p:spPr>
        <p:txBody>
          <a:bodyPr lIns="0" rIns="0" tIns="0" bIns="0" anchor="ctr">
            <a:noAutofit/>
          </a:bodyPr>
          <a:p>
            <a:pPr algn="ctr">
              <a:lnSpc>
                <a:spcPct val="100000"/>
              </a:lnSpc>
              <a:spcBef>
                <a:spcPts val="1191"/>
              </a:spcBef>
              <a:spcAft>
                <a:spcPts val="992"/>
              </a:spcAft>
            </a:pPr>
            <a:r>
              <a:rPr b="1" lang="en-US" sz="1200" spc="-1" strike="noStrike">
                <a:solidFill>
                  <a:srgbClr val="000000"/>
                </a:solidFill>
                <a:latin typeface="Noto Sans"/>
              </a:rPr>
              <a:t>CTest – Running Tests</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Noto Sans"/>
              </a:rPr>
              <a:t>CTest is a testing tool that comes with CMake. It helps you run unit tests for your project.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n-US" sz="1200" spc="-1" strike="noStrike">
                <a:solidFill>
                  <a:srgbClr val="000000"/>
                </a:solidFill>
                <a:latin typeface="Noto Sans"/>
              </a:rPr>
              <a:t>✅ </a:t>
            </a:r>
            <a:r>
              <a:rPr b="0" lang="en-US" sz="1200" spc="-1" strike="noStrike">
                <a:solidFill>
                  <a:srgbClr val="000000"/>
                </a:solidFill>
                <a:latin typeface="Noto Sans"/>
              </a:rPr>
              <a:t>What it does: Finds and runs tests defined in your CmakeLists.txt. Shows which tests passed or failed.  Can be used for automation (CI/CD)</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n-US" sz="1200" spc="-1" strike="noStrike">
                <a:solidFill>
                  <a:srgbClr val="000000"/>
                </a:solidFill>
                <a:latin typeface="Noto Sans"/>
              </a:rPr>
              <a:t>🛠️ </a:t>
            </a:r>
            <a:r>
              <a:rPr b="0" lang="en-US" sz="1200" spc="-1" strike="noStrike">
                <a:solidFill>
                  <a:srgbClr val="000000"/>
                </a:solidFill>
                <a:latin typeface="Noto Sans"/>
              </a:rPr>
              <a:t>How to use:</a:t>
            </a:r>
            <a:endParaRPr b="0" lang="en-US" sz="1200" spc="-1" strike="noStrike">
              <a:solidFill>
                <a:srgbClr val="000000"/>
              </a:solidFill>
              <a:latin typeface="Arial"/>
            </a:endParaRPr>
          </a:p>
          <a:p>
            <a:pPr>
              <a:lnSpc>
                <a:spcPct val="100000"/>
              </a:lnSpc>
            </a:pPr>
            <a:r>
              <a:rPr b="0" lang="en-US" sz="1200" spc="-1" strike="noStrike">
                <a:solidFill>
                  <a:srgbClr val="000000"/>
                </a:solidFill>
                <a:latin typeface="Noto Sans"/>
              </a:rPr>
              <a:t>First, add tests to your CMakeLists.txt using:</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1" lang="en-US" sz="1200" spc="-1" strike="noStrike">
                <a:solidFill>
                  <a:srgbClr val="000000"/>
                </a:solidFill>
                <a:latin typeface="Noto Sans"/>
              </a:rPr>
              <a:t>enable_testing()</a:t>
            </a:r>
            <a:endParaRPr b="0" lang="en-US" sz="1200" spc="-1" strike="noStrike">
              <a:solidFill>
                <a:srgbClr val="000000"/>
              </a:solidFill>
              <a:latin typeface="Arial"/>
            </a:endParaRPr>
          </a:p>
          <a:p>
            <a:pPr>
              <a:lnSpc>
                <a:spcPct val="100000"/>
              </a:lnSpc>
            </a:pPr>
            <a:r>
              <a:rPr b="1" lang="en-US" sz="1200" spc="-1" strike="noStrike">
                <a:solidFill>
                  <a:srgbClr val="000000"/>
                </a:solidFill>
                <a:latin typeface="Noto Sans"/>
              </a:rPr>
              <a:t>add_executable(my_test test.cpp)</a:t>
            </a:r>
            <a:endParaRPr b="0" lang="en-US" sz="1200" spc="-1" strike="noStrike">
              <a:solidFill>
                <a:srgbClr val="000000"/>
              </a:solidFill>
              <a:latin typeface="Arial"/>
            </a:endParaRPr>
          </a:p>
          <a:p>
            <a:pPr>
              <a:lnSpc>
                <a:spcPct val="100000"/>
              </a:lnSpc>
            </a:pPr>
            <a:r>
              <a:rPr b="1" lang="en-US" sz="1200" spc="-1" strike="noStrike">
                <a:solidFill>
                  <a:srgbClr val="000000"/>
                </a:solidFill>
                <a:latin typeface="Noto Sans"/>
              </a:rPr>
              <a:t>add_test(NAME MyTest COMMAND my_test)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n-US" sz="1200" spc="-1" strike="noStrike">
                <a:solidFill>
                  <a:srgbClr val="000000"/>
                </a:solidFill>
                <a:latin typeface="Noto Sans"/>
              </a:rPr>
              <a:t>Then build your project: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1" lang="en-US" sz="1200" spc="-1" strike="noStrike">
                <a:solidFill>
                  <a:srgbClr val="000000"/>
                </a:solidFill>
                <a:latin typeface="Noto Sans"/>
              </a:rPr>
              <a:t>cmake -S . -B build</a:t>
            </a:r>
            <a:endParaRPr b="0" lang="en-US" sz="1200" spc="-1" strike="noStrike">
              <a:solidFill>
                <a:srgbClr val="000000"/>
              </a:solidFill>
              <a:latin typeface="Arial"/>
            </a:endParaRPr>
          </a:p>
          <a:p>
            <a:pPr>
              <a:lnSpc>
                <a:spcPct val="100000"/>
              </a:lnSpc>
            </a:pPr>
            <a:r>
              <a:rPr b="1" lang="en-US" sz="1200" spc="-1" strike="noStrike">
                <a:solidFill>
                  <a:srgbClr val="000000"/>
                </a:solidFill>
                <a:latin typeface="Noto Sans"/>
              </a:rPr>
              <a:t>cmake --build build</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n-US" sz="1200" spc="-1" strike="noStrike">
                <a:solidFill>
                  <a:srgbClr val="000000"/>
                </a:solidFill>
                <a:latin typeface="Noto Sans"/>
              </a:rPr>
              <a:t>Now run tests with:</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1" lang="en-US" sz="1200" spc="-1" strike="noStrike">
                <a:solidFill>
                  <a:srgbClr val="000000"/>
                </a:solidFill>
                <a:latin typeface="Noto Sans"/>
              </a:rPr>
              <a:t>cd build</a:t>
            </a:r>
            <a:endParaRPr b="0" lang="en-US" sz="1200" spc="-1" strike="noStrike">
              <a:solidFill>
                <a:srgbClr val="000000"/>
              </a:solidFill>
              <a:latin typeface="Arial"/>
            </a:endParaRPr>
          </a:p>
          <a:p>
            <a:pPr>
              <a:lnSpc>
                <a:spcPct val="100000"/>
              </a:lnSpc>
            </a:pPr>
            <a:r>
              <a:rPr b="1" lang="en-US" sz="1200" spc="-1" strike="noStrike">
                <a:solidFill>
                  <a:srgbClr val="ff4000"/>
                </a:solidFill>
                <a:latin typeface="Noto Sans"/>
              </a:rPr>
              <a:t>ctest</a:t>
            </a:r>
            <a:endParaRPr b="0" lang="en-US" sz="1200" spc="-1" strike="noStrike">
              <a:solidFill>
                <a:srgbClr val="000000"/>
              </a:solidFill>
              <a:latin typeface="Arial"/>
            </a:endParaRPr>
          </a:p>
          <a:p>
            <a:pPr>
              <a:lnSpc>
                <a:spcPct val="100000"/>
              </a:lnSpc>
            </a:pPr>
            <a:endParaRPr b="0" lang="en-US" sz="1200" spc="-1" strike="noStrike">
              <a:solidFill>
                <a:srgbClr val="000000"/>
              </a:solidFill>
              <a:latin typeface="Arial"/>
            </a:endParaRPr>
          </a:p>
          <a:p>
            <a:pPr>
              <a:lnSpc>
                <a:spcPct val="100000"/>
              </a:lnSpc>
            </a:pPr>
            <a:r>
              <a:rPr b="0" lang="en-US" sz="1200" spc="-1" strike="noStrike">
                <a:solidFill>
                  <a:srgbClr val="000000"/>
                </a:solidFill>
                <a:latin typeface="Noto Sans"/>
              </a:rPr>
              <a:t>You’ll see output showing the test results.</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subTitle"/>
          </p:nvPr>
        </p:nvSpPr>
        <p:spPr>
          <a:xfrm>
            <a:off x="540000" y="270000"/>
            <a:ext cx="8998920" cy="4589280"/>
          </a:xfrm>
          <a:prstGeom prst="rect">
            <a:avLst/>
          </a:prstGeom>
          <a:noFill/>
          <a:ln w="0">
            <a:noFill/>
          </a:ln>
        </p:spPr>
        <p:txBody>
          <a:bodyPr lIns="0" rIns="0" tIns="0" bIns="0" anchor="ctr">
            <a:noAutofit/>
          </a:bodyPr>
          <a:p>
            <a:pPr algn="ctr"/>
            <a:endParaRPr b="0" lang="en-US" sz="1800" spc="-1" strike="noStrike">
              <a:solidFill>
                <a:srgbClr val="000000"/>
              </a:solidFill>
              <a:latin typeface="Arial"/>
            </a:endParaRPr>
          </a:p>
        </p:txBody>
      </p:sp>
      <p:pic>
        <p:nvPicPr>
          <p:cNvPr id="50" name="" descr=""/>
          <p:cNvPicPr/>
          <p:nvPr/>
        </p:nvPicPr>
        <p:blipFill>
          <a:blip r:embed="rId1"/>
          <a:stretch/>
        </p:blipFill>
        <p:spPr>
          <a:xfrm>
            <a:off x="685800" y="889560"/>
            <a:ext cx="8986680" cy="3452760"/>
          </a:xfrm>
          <a:prstGeom prst="rect">
            <a:avLst/>
          </a:prstGeom>
          <a:ln w="1800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subTitle"/>
          </p:nvPr>
        </p:nvSpPr>
        <p:spPr>
          <a:xfrm>
            <a:off x="540000" y="173880"/>
            <a:ext cx="8998920" cy="4781880"/>
          </a:xfrm>
          <a:prstGeom prst="rect">
            <a:avLst/>
          </a:prstGeom>
          <a:noFill/>
          <a:ln w="0">
            <a:noFill/>
          </a:ln>
        </p:spPr>
        <p:txBody>
          <a:bodyPr lIns="0" rIns="0" tIns="0" bIns="0" anchor="ctr">
            <a:noAutofit/>
          </a:bodyPr>
          <a:p>
            <a:pPr algn="ctr">
              <a:lnSpc>
                <a:spcPct val="100000"/>
              </a:lnSpc>
              <a:spcBef>
                <a:spcPts val="1191"/>
              </a:spcBef>
              <a:spcAft>
                <a:spcPts val="992"/>
              </a:spcAft>
            </a:pPr>
            <a:r>
              <a:rPr b="1" lang="en-US" sz="1400" spc="-1" strike="noStrike">
                <a:solidFill>
                  <a:srgbClr val="000000"/>
                </a:solidFill>
                <a:latin typeface="Noto Sans"/>
              </a:rPr>
              <a:t>CPack – Creating Installers or Packages</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Noto Sans"/>
              </a:rPr>
              <a:t>CPack is a packaging tool that also comes with CMake. It lets you create installers or archive packages for your software.</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1" lang="en-US" sz="1400" spc="-1" strike="noStrike">
                <a:solidFill>
                  <a:srgbClr val="000000"/>
                </a:solidFill>
                <a:latin typeface="Noto Sans"/>
              </a:rPr>
              <a:t>✅ </a:t>
            </a:r>
            <a:r>
              <a:rPr b="1" lang="en-US" sz="1400" spc="-1" strike="noStrike">
                <a:solidFill>
                  <a:srgbClr val="000000"/>
                </a:solidFill>
                <a:latin typeface="Noto Sans"/>
              </a:rPr>
              <a:t>What it does:</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Noto Sans"/>
              </a:rPr>
              <a:t>Creates .zip, .tar.gz, .deb, .rpm, .exe, or .dmg files</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Noto Sans"/>
              </a:rPr>
              <a:t>Useful for delivering your program to users</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1" lang="en-US" sz="1400" spc="-1" strike="noStrike">
                <a:solidFill>
                  <a:srgbClr val="000000"/>
                </a:solidFill>
                <a:latin typeface="Noto Sans"/>
              </a:rPr>
              <a:t>🛠️ </a:t>
            </a:r>
            <a:r>
              <a:rPr b="1" lang="en-US" sz="1400" spc="-1" strike="noStrike">
                <a:solidFill>
                  <a:srgbClr val="000000"/>
                </a:solidFill>
                <a:latin typeface="Noto Sans"/>
              </a:rPr>
              <a:t>How to use:</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Noto Sans"/>
              </a:rPr>
              <a:t>In your CMakeLists.txt, add:</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1" lang="en-US" sz="1400" spc="-1" strike="noStrike">
                <a:solidFill>
                  <a:srgbClr val="3465a4"/>
                </a:solidFill>
                <a:latin typeface="Courier New"/>
              </a:rPr>
              <a:t>include(InstallRequiredSystemLibraries)</a:t>
            </a:r>
            <a:endParaRPr b="0" lang="en-US" sz="1400" spc="-1" strike="noStrike">
              <a:solidFill>
                <a:srgbClr val="000000"/>
              </a:solidFill>
              <a:latin typeface="Arial"/>
            </a:endParaRPr>
          </a:p>
          <a:p>
            <a:pPr>
              <a:lnSpc>
                <a:spcPct val="100000"/>
              </a:lnSpc>
            </a:pPr>
            <a:r>
              <a:rPr b="1" lang="en-US" sz="1400" spc="-1" strike="noStrike">
                <a:solidFill>
                  <a:srgbClr val="3465a4"/>
                </a:solidFill>
                <a:latin typeface="Courier New"/>
              </a:rPr>
              <a:t>set(CPACK_GENERATOR "ZIP")  # or DEB, RPM, NSIS, etc.</a:t>
            </a:r>
            <a:endParaRPr b="0" lang="en-US" sz="1400" spc="-1" strike="noStrike">
              <a:solidFill>
                <a:srgbClr val="000000"/>
              </a:solidFill>
              <a:latin typeface="Arial"/>
            </a:endParaRPr>
          </a:p>
          <a:p>
            <a:pPr>
              <a:lnSpc>
                <a:spcPct val="100000"/>
              </a:lnSpc>
            </a:pPr>
            <a:r>
              <a:rPr b="1" lang="en-US" sz="1400" spc="-1" strike="noStrike">
                <a:solidFill>
                  <a:srgbClr val="3465a4"/>
                </a:solidFill>
                <a:latin typeface="Courier New"/>
              </a:rPr>
              <a:t>include(CPack)</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000000"/>
                </a:solidFill>
                <a:latin typeface="Courier New"/>
                <a:ea typeface="Courier New"/>
              </a:rPr>
              <a:t>Then run these commands:</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000000"/>
                </a:solidFill>
                <a:latin typeface="Courier New"/>
                <a:ea typeface="Courier New"/>
              </a:rPr>
              <a:t>cmake -S . -B build</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Courier New"/>
                <a:ea typeface="Courier New"/>
              </a:rPr>
              <a:t>cmake --build build</a:t>
            </a:r>
            <a:endParaRPr b="0" lang="en-US" sz="1400" spc="-1" strike="noStrike">
              <a:solidFill>
                <a:srgbClr val="000000"/>
              </a:solidFill>
              <a:latin typeface="Arial"/>
            </a:endParaRPr>
          </a:p>
          <a:p>
            <a:pPr>
              <a:lnSpc>
                <a:spcPct val="100000"/>
              </a:lnSpc>
            </a:pPr>
            <a:r>
              <a:rPr b="1" lang="en-US" sz="1400" spc="-1" strike="noStrike">
                <a:solidFill>
                  <a:srgbClr val="000000"/>
                </a:solidFill>
                <a:latin typeface="Courier New"/>
                <a:ea typeface="Courier New"/>
              </a:rPr>
              <a:t>cpack --config build/CPackConfig.cmake</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2" name="" descr=""/>
          <p:cNvPicPr/>
          <p:nvPr/>
        </p:nvPicPr>
        <p:blipFill>
          <a:blip r:embed="rId1"/>
          <a:stretch/>
        </p:blipFill>
        <p:spPr>
          <a:xfrm>
            <a:off x="2514600" y="309960"/>
            <a:ext cx="5464440" cy="4946760"/>
          </a:xfrm>
          <a:prstGeom prst="rect">
            <a:avLst/>
          </a:prstGeom>
          <a:ln w="1800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450000" y="270000"/>
            <a:ext cx="8998920" cy="3238920"/>
          </a:xfrm>
          <a:prstGeom prst="rect">
            <a:avLst/>
          </a:prstGeom>
          <a:noFill/>
          <a:ln w="0">
            <a:noFill/>
          </a:ln>
        </p:spPr>
        <p:txBody>
          <a:bodyPr lIns="0" rIns="0" tIns="0" bIns="0" anchor="b">
            <a:normAutofit/>
          </a:bodyPr>
          <a:p>
            <a:pPr indent="0">
              <a:lnSpc>
                <a:spcPct val="100000"/>
              </a:lnSpc>
              <a:buNone/>
              <a:tabLst>
                <a:tab algn="l" pos="0"/>
              </a:tabLst>
            </a:pPr>
            <a:r>
              <a:rPr b="0" lang="en-US" sz="4000" spc="-1" strike="noStrike">
                <a:solidFill>
                  <a:srgbClr val="04617b"/>
                </a:solidFill>
                <a:latin typeface="Noto Sans"/>
              </a:rPr>
              <a:t>Part 2</a:t>
            </a:r>
            <a:br>
              <a:rPr sz="6000"/>
            </a:br>
            <a:br>
              <a:rPr sz="6000"/>
            </a:br>
            <a:r>
              <a:rPr b="0" lang="en-US" sz="5400" spc="-1" strike="noStrike">
                <a:solidFill>
                  <a:srgbClr val="04617b"/>
                </a:solidFill>
                <a:latin typeface="Noto Sans"/>
              </a:rPr>
              <a:t>Cmake syntax</a:t>
            </a:r>
            <a:endParaRPr b="0" lang="en-US"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title"/>
          </p:nvPr>
        </p:nvSpPr>
        <p:spPr>
          <a:xfrm>
            <a:off x="502920" y="90720"/>
            <a:ext cx="9070560" cy="945720"/>
          </a:xfrm>
          <a:prstGeom prst="rect">
            <a:avLst/>
          </a:prstGeom>
          <a:noFill/>
          <a:ln w="0">
            <a:noFill/>
          </a:ln>
        </p:spPr>
        <p:txBody>
          <a:bodyPr lIns="0" rIns="0" tIns="0" bIns="0" anchor="b">
            <a:normAutofit/>
          </a:bodyPr>
          <a:p>
            <a:pPr indent="0">
              <a:buNone/>
            </a:pPr>
            <a:r>
              <a:rPr b="1" lang="en-US" sz="4500" spc="-1" strike="noStrike">
                <a:solidFill>
                  <a:srgbClr val="ffffff"/>
                </a:solidFill>
                <a:latin typeface="Noto Sans"/>
              </a:rPr>
              <a:t>CMake</a:t>
            </a:r>
            <a:r>
              <a:rPr b="0" lang="en-US" sz="2400" spc="-1" strike="noStrike">
                <a:solidFill>
                  <a:srgbClr val="000000"/>
                </a:solidFill>
                <a:latin typeface="Noto Sans"/>
              </a:rPr>
              <a:t> </a:t>
            </a:r>
            <a:r>
              <a:rPr b="1" lang="en-US" sz="4500" spc="-1" strike="noStrike">
                <a:solidFill>
                  <a:srgbClr val="ffffff"/>
                </a:solidFill>
                <a:latin typeface="Noto Sans"/>
              </a:rPr>
              <a:t>Syntax</a:t>
            </a:r>
            <a:endParaRPr b="0" lang="en-US" sz="4500" spc="-1" strike="noStrike">
              <a:solidFill>
                <a:srgbClr val="000000"/>
              </a:solidFill>
              <a:latin typeface="Arial"/>
            </a:endParaRPr>
          </a:p>
        </p:txBody>
      </p:sp>
      <p:sp>
        <p:nvSpPr>
          <p:cNvPr id="55" name="PlaceHolder 2"/>
          <p:cNvSpPr>
            <a:spLocks noGrp="1"/>
          </p:cNvSpPr>
          <p:nvPr>
            <p:ph/>
          </p:nvPr>
        </p:nvSpPr>
        <p:spPr>
          <a:xfrm>
            <a:off x="457200" y="1531440"/>
            <a:ext cx="9020880" cy="3496680"/>
          </a:xfrm>
          <a:prstGeom prst="rect">
            <a:avLst/>
          </a:prstGeom>
          <a:noFill/>
          <a:ln w="0">
            <a:noFill/>
          </a:ln>
        </p:spPr>
        <p:txBody>
          <a:bodyPr lIns="0" rIns="0" tIns="0" bIns="0" anchor="t">
            <a:normAutofit fontScale="87222"/>
          </a:bodyPr>
          <a:p>
            <a:pPr marL="432000" indent="-324000">
              <a:lnSpc>
                <a:spcPct val="100000"/>
              </a:lnSpc>
              <a:spcAft>
                <a:spcPts val="1054"/>
              </a:spcAft>
              <a:buClr>
                <a:srgbClr val="009eda"/>
              </a:buClr>
              <a:buSzPct val="45000"/>
              <a:buFont typeface="Wingdings" charset="2"/>
              <a:buChar char=""/>
            </a:pPr>
            <a:r>
              <a:rPr b="0" lang="en-US" sz="2400" spc="-1" strike="noStrike">
                <a:solidFill>
                  <a:srgbClr val="000000"/>
                </a:solidFill>
                <a:latin typeface="Noto Sans"/>
              </a:rPr>
              <a:t>CMake Syntax Basics</a:t>
            </a:r>
            <a:endParaRPr b="0" lang="en-US" sz="2400" spc="-1" strike="noStrike">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b="0" lang="en-US" sz="2400" spc="-1" strike="noStrike">
                <a:solidFill>
                  <a:srgbClr val="000000"/>
                </a:solidFill>
                <a:latin typeface="Noto Sans"/>
              </a:rPr>
              <a:t>Variables in Cmake</a:t>
            </a:r>
            <a:endParaRPr b="0" lang="en-US" sz="2400" spc="-1" strike="noStrike">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b="0" lang="en-US" sz="2400" spc="-1" strike="noStrike">
                <a:solidFill>
                  <a:srgbClr val="000000"/>
                </a:solidFill>
                <a:latin typeface="Noto Sans"/>
              </a:rPr>
              <a:t>How CMake Handles Arguments</a:t>
            </a:r>
            <a:endParaRPr b="0" lang="en-US" sz="2400" spc="-1" strike="noStrike">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b="0" lang="en-US" sz="2400" spc="-1" strike="noStrike">
                <a:solidFill>
                  <a:srgbClr val="000000"/>
                </a:solidFill>
                <a:latin typeface="Noto Sans"/>
              </a:rPr>
              <a:t>Cmake variable types</a:t>
            </a:r>
            <a:endParaRPr b="0" lang="en-US" sz="2400" spc="-1" strike="noStrike">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b="0" lang="en-US" sz="2400" spc="-1" strike="noStrike">
                <a:solidFill>
                  <a:srgbClr val="000000"/>
                </a:solidFill>
                <a:latin typeface="Noto Sans"/>
              </a:rPr>
              <a:t>Single String vs List</a:t>
            </a:r>
            <a:endParaRPr b="0" lang="en-US" sz="2400" spc="-1" strike="noStrike">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b="0" lang="en-US" sz="2400" spc="-1" strike="noStrike">
                <a:solidFill>
                  <a:srgbClr val="000000"/>
                </a:solidFill>
                <a:latin typeface="Noto Sans"/>
              </a:rPr>
              <a:t>Boolean Handling in Cmake</a:t>
            </a:r>
            <a:endParaRPr b="0" lang="en-US" sz="2400" spc="-1" strike="noStrike">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b="0" lang="en-US" sz="2400" spc="-1" strike="noStrike">
                <a:solidFill>
                  <a:srgbClr val="000000"/>
                </a:solidFill>
                <a:latin typeface="Noto Sans"/>
              </a:rPr>
              <a:t>Integers and Arithmetic</a:t>
            </a:r>
            <a:endParaRPr b="0" lang="en-US" sz="2400" spc="-1" strike="noStrike">
              <a:solidFill>
                <a:srgbClr val="000000"/>
              </a:solidFill>
              <a:latin typeface="Arial"/>
            </a:endParaRPr>
          </a:p>
          <a:p>
            <a:pPr marL="432000" indent="-324000">
              <a:lnSpc>
                <a:spcPct val="100000"/>
              </a:lnSpc>
              <a:spcAft>
                <a:spcPts val="1054"/>
              </a:spcAft>
              <a:buClr>
                <a:srgbClr val="009eda"/>
              </a:buClr>
              <a:buSzPct val="45000"/>
              <a:buFont typeface="Wingdings" charset="2"/>
              <a:buChar char=""/>
            </a:pPr>
            <a:r>
              <a:rPr b="0" lang="en-US" sz="2400" spc="-1" strike="noStrike">
                <a:solidFill>
                  <a:srgbClr val="000000"/>
                </a:solidFill>
                <a:latin typeface="Noto Sans"/>
              </a:rPr>
              <a:t>Comments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PlaceHolder 1"/>
          <p:cNvSpPr>
            <a:spLocks noGrp="1"/>
          </p:cNvSpPr>
          <p:nvPr>
            <p:ph type="subTitle"/>
          </p:nvPr>
        </p:nvSpPr>
        <p:spPr>
          <a:xfrm>
            <a:off x="540000" y="306360"/>
            <a:ext cx="8998920" cy="4515480"/>
          </a:xfrm>
          <a:prstGeom prst="rect">
            <a:avLst/>
          </a:prstGeom>
          <a:noFill/>
          <a:ln w="0">
            <a:noFill/>
          </a:ln>
        </p:spPr>
        <p:txBody>
          <a:bodyPr lIns="0" rIns="0" tIns="0" bIns="0" anchor="ctr">
            <a:noAutofit/>
          </a:bodyPr>
          <a:p>
            <a:pPr algn="ctr">
              <a:lnSpc>
                <a:spcPct val="100000"/>
              </a:lnSpc>
            </a:pPr>
            <a:r>
              <a:rPr b="1" lang="en-US" sz="2000" spc="-1" strike="noStrike">
                <a:solidFill>
                  <a:srgbClr val="000000"/>
                </a:solidFill>
                <a:latin typeface="Noto Sans"/>
              </a:rPr>
              <a:t>CMake Syntax Basics</a:t>
            </a:r>
            <a:endParaRPr b="0" lang="en-US" sz="2000" spc="-1" strike="noStrike">
              <a:solidFill>
                <a:srgbClr val="000000"/>
              </a:solidFill>
              <a:latin typeface="Arial"/>
            </a:endParaRPr>
          </a:p>
          <a:p>
            <a:pPr algn="ct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Noto Sans"/>
              </a:rPr>
              <a:t>All instructions in CMake are written using its own scripting language.</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Noto Sans"/>
              </a:rPr>
              <a:t>Commands follow this format:</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1" lang="en-US" sz="2000" spc="-1" strike="noStrike">
                <a:solidFill>
                  <a:srgbClr val="000000"/>
                </a:solidFill>
                <a:latin typeface="Noto Sans"/>
              </a:rPr>
              <a:t>command(args …)</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Noto Sans"/>
              </a:rPr>
              <a:t>Example:</a:t>
            </a:r>
            <a:endParaRPr b="0" lang="en-US" sz="2000" spc="-1" strike="noStrike">
              <a:solidFill>
                <a:srgbClr val="000000"/>
              </a:solidFill>
              <a:latin typeface="Arial"/>
            </a:endParaRPr>
          </a:p>
          <a:p>
            <a:pPr>
              <a:lnSpc>
                <a:spcPct val="100000"/>
              </a:lnSpc>
            </a:pPr>
            <a:r>
              <a:rPr b="1" lang="en-US" sz="2000" spc="-1" strike="noStrike">
                <a:solidFill>
                  <a:srgbClr val="000000"/>
                </a:solidFill>
                <a:latin typeface="Noto Sans"/>
              </a:rPr>
              <a:t>set(MY_VAR “Hello World”)</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Noto Sans"/>
              </a:rPr>
              <a:t>CMake commands are not case-sensitive:</a:t>
            </a:r>
            <a:endParaRPr b="0" lang="en-US" sz="2000" spc="-1" strike="noStrike">
              <a:solidFill>
                <a:srgbClr val="000000"/>
              </a:solidFill>
              <a:latin typeface="Arial"/>
            </a:endParaRPr>
          </a:p>
          <a:p>
            <a:pPr>
              <a:lnSpc>
                <a:spcPct val="100000"/>
              </a:lnSpc>
            </a:pPr>
            <a:r>
              <a:rPr b="1" lang="en-US" sz="2000" spc="-1" strike="noStrike">
                <a:solidFill>
                  <a:srgbClr val="000000"/>
                </a:solidFill>
                <a:latin typeface="Noto Sans"/>
              </a:rPr>
              <a:t>set</a:t>
            </a:r>
            <a:r>
              <a:rPr b="0" lang="en-US" sz="2000" spc="-1" strike="noStrike">
                <a:solidFill>
                  <a:srgbClr val="000000"/>
                </a:solidFill>
                <a:latin typeface="Noto Sans"/>
              </a:rPr>
              <a:t>,</a:t>
            </a:r>
            <a:r>
              <a:rPr b="1" lang="en-US" sz="2000" spc="-1" strike="noStrike">
                <a:solidFill>
                  <a:srgbClr val="000000"/>
                </a:solidFill>
                <a:latin typeface="Noto Sans"/>
              </a:rPr>
              <a:t> SET</a:t>
            </a:r>
            <a:r>
              <a:rPr b="0" lang="en-US" sz="2000" spc="-1" strike="noStrike">
                <a:solidFill>
                  <a:srgbClr val="000000"/>
                </a:solidFill>
                <a:latin typeface="Noto Sans"/>
              </a:rPr>
              <a:t>, and </a:t>
            </a:r>
            <a:r>
              <a:rPr b="1" lang="en-US" sz="2000" spc="-1" strike="noStrike">
                <a:solidFill>
                  <a:srgbClr val="000000"/>
                </a:solidFill>
                <a:latin typeface="Noto Sans"/>
              </a:rPr>
              <a:t>Set</a:t>
            </a:r>
            <a:r>
              <a:rPr b="0" lang="en-US" sz="2000" spc="-1" strike="noStrike">
                <a:solidFill>
                  <a:srgbClr val="000000"/>
                </a:solidFill>
                <a:latin typeface="Noto Sans"/>
              </a:rPr>
              <a:t> are all the same. But the common pratice - lowercase</a:t>
            </a:r>
            <a:endParaRPr b="0" lang="en-US" sz="2000" spc="-1" strike="noStrike">
              <a:solidFill>
                <a:srgbClr val="000000"/>
              </a:solidFill>
              <a:latin typeface="Arial"/>
            </a:endParaRPr>
          </a:p>
          <a:p>
            <a:pPr algn="ctr">
              <a:lnSpc>
                <a:spcPct val="100000"/>
              </a:lnSpc>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subTitle"/>
          </p:nvPr>
        </p:nvSpPr>
        <p:spPr>
          <a:xfrm>
            <a:off x="457200" y="270360"/>
            <a:ext cx="8998920" cy="4589280"/>
          </a:xfrm>
          <a:prstGeom prst="rect">
            <a:avLst/>
          </a:prstGeom>
          <a:noFill/>
          <a:ln w="0">
            <a:noFill/>
          </a:ln>
        </p:spPr>
        <p:txBody>
          <a:bodyPr lIns="0" rIns="0" tIns="0" bIns="0" anchor="ctr">
            <a:noAutofit/>
          </a:bodyPr>
          <a:p>
            <a:pPr algn="ctr">
              <a:lnSpc>
                <a:spcPct val="100000"/>
              </a:lnSpc>
              <a:spcBef>
                <a:spcPts val="1191"/>
              </a:spcBef>
              <a:spcAft>
                <a:spcPts val="992"/>
              </a:spcAft>
            </a:pPr>
            <a:r>
              <a:rPr b="1" lang="en-US" sz="2000" spc="-1" strike="noStrike">
                <a:solidFill>
                  <a:srgbClr val="000000"/>
                </a:solidFill>
                <a:latin typeface="Noto Sans"/>
              </a:rPr>
              <a:t>Variables in Cmake</a:t>
            </a:r>
            <a:endParaRPr b="0" lang="en-US" sz="2000" spc="-1" strike="noStrike">
              <a:solidFill>
                <a:srgbClr val="000000"/>
              </a:solidFill>
              <a:latin typeface="Arial"/>
            </a:endParaRPr>
          </a:p>
          <a:p>
            <a:pPr>
              <a:lnSpc>
                <a:spcPct val="100000"/>
              </a:lnSpc>
            </a:pPr>
            <a:r>
              <a:rPr b="0" lang="en-US" sz="1400" spc="-1" strike="noStrike">
                <a:solidFill>
                  <a:srgbClr val="000000"/>
                </a:solidFill>
                <a:latin typeface="Noto Sans"/>
              </a:rPr>
              <a:t>You can define a variable using the set() command:</a:t>
            </a:r>
            <a:endParaRPr b="0" lang="en-US" sz="1400" spc="-1" strike="noStrike">
              <a:solidFill>
                <a:srgbClr val="000000"/>
              </a:solidFill>
              <a:latin typeface="Arial"/>
            </a:endParaRPr>
          </a:p>
          <a:p>
            <a:pPr>
              <a:lnSpc>
                <a:spcPct val="100000"/>
              </a:lnSpc>
            </a:pPr>
            <a:r>
              <a:rPr b="1" lang="en-US" sz="1400" spc="-1" strike="noStrike">
                <a:solidFill>
                  <a:srgbClr val="000000"/>
                </a:solidFill>
                <a:latin typeface="Noto Sans"/>
              </a:rPr>
              <a:t>set(VAR_NAME a b c)</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000000"/>
                </a:solidFill>
                <a:latin typeface="Courier New"/>
                <a:ea typeface="Courier New"/>
              </a:rPr>
              <a:t>This creates a list of strings: </a:t>
            </a:r>
            <a:r>
              <a:rPr b="1" lang="en-US" sz="1400" spc="-1" strike="noStrike">
                <a:solidFill>
                  <a:srgbClr val="000000"/>
                </a:solidFill>
                <a:latin typeface="Courier New"/>
                <a:ea typeface="Courier New"/>
              </a:rPr>
              <a:t>a</a:t>
            </a:r>
            <a:r>
              <a:rPr b="0" lang="en-US" sz="1400" spc="-1" strike="noStrike">
                <a:solidFill>
                  <a:srgbClr val="000000"/>
                </a:solidFill>
                <a:latin typeface="Courier New"/>
                <a:ea typeface="Courier New"/>
              </a:rPr>
              <a:t>, </a:t>
            </a:r>
            <a:r>
              <a:rPr b="1" lang="en-US" sz="1400" spc="-1" strike="noStrike">
                <a:solidFill>
                  <a:srgbClr val="000000"/>
                </a:solidFill>
                <a:latin typeface="Courier New"/>
                <a:ea typeface="Courier New"/>
              </a:rPr>
              <a:t>b</a:t>
            </a:r>
            <a:r>
              <a:rPr b="0" lang="en-US" sz="1400" spc="-1" strike="noStrike">
                <a:solidFill>
                  <a:srgbClr val="000000"/>
                </a:solidFill>
                <a:latin typeface="Courier New"/>
                <a:ea typeface="Courier New"/>
              </a:rPr>
              <a:t>, and </a:t>
            </a:r>
            <a:r>
              <a:rPr b="1" lang="en-US" sz="1400" spc="-1" strike="noStrike">
                <a:solidFill>
                  <a:srgbClr val="000000"/>
                </a:solidFill>
                <a:latin typeface="Courier New"/>
                <a:ea typeface="Courier New"/>
              </a:rPr>
              <a:t>c</a:t>
            </a:r>
            <a:r>
              <a:rPr b="0" lang="en-US" sz="1400" spc="-1" strike="noStrike">
                <a:solidFill>
                  <a:srgbClr val="000000"/>
                </a:solidFill>
                <a:latin typeface="Courier New"/>
                <a:ea typeface="Courier New"/>
              </a:rPr>
              <a:t> are stored in </a:t>
            </a:r>
            <a:r>
              <a:rPr b="1" lang="en-US" sz="1400" spc="-1" strike="noStrike">
                <a:solidFill>
                  <a:srgbClr val="000000"/>
                </a:solidFill>
                <a:latin typeface="Courier New"/>
                <a:ea typeface="Courier New"/>
              </a:rPr>
              <a:t>VAR_NAME</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000000"/>
                </a:solidFill>
                <a:latin typeface="Courier New"/>
                <a:ea typeface="Courier New"/>
              </a:rPr>
              <a:t>To access the variable:</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1" lang="en-US" sz="1400" spc="-1" strike="noStrike">
                <a:solidFill>
                  <a:srgbClr val="000000"/>
                </a:solidFill>
                <a:latin typeface="Courier New"/>
                <a:ea typeface="Courier New"/>
              </a:rPr>
              <a:t>${VAR_NAME}</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000000"/>
                </a:solidFill>
                <a:latin typeface="Courier New"/>
                <a:ea typeface="Courier New"/>
              </a:rPr>
              <a:t>Example usage:</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1" lang="en-US" sz="1400" spc="-1" strike="noStrike">
                <a:solidFill>
                  <a:srgbClr val="000000"/>
                </a:solidFill>
                <a:latin typeface="Courier New"/>
                <a:ea typeface="Courier New"/>
              </a:rPr>
              <a:t>message(${VAR_NAME})  </a:t>
            </a:r>
            <a:r>
              <a:rPr b="0" lang="en-US" sz="1400" spc="-1" strike="noStrike">
                <a:solidFill>
                  <a:srgbClr val="000000"/>
                </a:solidFill>
                <a:latin typeface="Courier New"/>
                <a:ea typeface="Courier New"/>
              </a:rPr>
              <a:t># prints: a b c</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subTitle"/>
          </p:nvPr>
        </p:nvSpPr>
        <p:spPr>
          <a:xfrm>
            <a:off x="540000" y="270000"/>
            <a:ext cx="8998920" cy="4589280"/>
          </a:xfrm>
          <a:prstGeom prst="rect">
            <a:avLst/>
          </a:prstGeom>
          <a:noFill/>
          <a:ln w="0">
            <a:noFill/>
          </a:ln>
        </p:spPr>
        <p:txBody>
          <a:bodyPr lIns="0" rIns="0" tIns="0" bIns="0" anchor="ctr">
            <a:noAutofit/>
          </a:bodyPr>
          <a:p>
            <a:pPr algn="ctr">
              <a:lnSpc>
                <a:spcPct val="100000"/>
              </a:lnSpc>
              <a:spcBef>
                <a:spcPts val="1191"/>
              </a:spcBef>
              <a:spcAft>
                <a:spcPts val="992"/>
              </a:spcAft>
            </a:pPr>
            <a:r>
              <a:rPr b="1" lang="en-US" sz="1400" spc="-1" strike="noStrike">
                <a:solidFill>
                  <a:srgbClr val="000000"/>
                </a:solidFill>
                <a:latin typeface="Noto Sans"/>
              </a:rPr>
              <a:t>How CMake Handles Arguments</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Noto Sans"/>
              </a:rPr>
              <a:t>CMake commands typically work with:</a:t>
            </a:r>
            <a:endParaRPr b="0" lang="en-US" sz="14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400" spc="-1" strike="noStrike">
                <a:solidFill>
                  <a:srgbClr val="000000"/>
                </a:solidFill>
                <a:latin typeface="Noto Sans"/>
              </a:rPr>
              <a:t>Strings</a:t>
            </a:r>
            <a:endParaRPr b="0" lang="en-US" sz="14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0" lang="en-US" sz="1400" spc="-1" strike="noStrike">
                <a:solidFill>
                  <a:srgbClr val="000000"/>
                </a:solidFill>
                <a:latin typeface="Noto Sans"/>
              </a:rPr>
              <a:t>Lists of strings</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Noto Sans"/>
              </a:rPr>
              <a:t>Example:</a:t>
            </a:r>
            <a:endParaRPr b="0" lang="en-US" sz="1400" spc="-1" strike="noStrike">
              <a:solidFill>
                <a:srgbClr val="000000"/>
              </a:solidFill>
              <a:latin typeface="Arial"/>
            </a:endParaRPr>
          </a:p>
          <a:p>
            <a:pPr>
              <a:lnSpc>
                <a:spcPct val="100000"/>
              </a:lnSpc>
            </a:pPr>
            <a:r>
              <a:rPr b="1" lang="en-US" sz="1400" spc="-1" strike="noStrike">
                <a:solidFill>
                  <a:srgbClr val="000000"/>
                </a:solidFill>
                <a:latin typeface="Courier New"/>
                <a:ea typeface="Courier New"/>
              </a:rPr>
              <a:t>set(SRC one.cpp two.cpp three.cpp)</a:t>
            </a:r>
            <a:endParaRPr b="0" lang="en-US" sz="1400" spc="-1" strike="noStrike">
              <a:solidFill>
                <a:srgbClr val="000000"/>
              </a:solidFill>
              <a:latin typeface="Arial"/>
            </a:endParaRPr>
          </a:p>
          <a:p>
            <a:pPr>
              <a:lnSpc>
                <a:spcPct val="100000"/>
              </a:lnSpc>
            </a:pPr>
            <a:r>
              <a:rPr b="1" lang="en-US" sz="1400" spc="-1" strike="noStrike">
                <a:solidFill>
                  <a:srgbClr val="000000"/>
                </a:solidFill>
                <a:latin typeface="Courier New"/>
                <a:ea typeface="Courier New"/>
              </a:rPr>
              <a:t>add_executable(my_app ${SRC})</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000000"/>
                </a:solidFill>
                <a:latin typeface="Courier New"/>
                <a:ea typeface="Courier New"/>
              </a:rPr>
              <a:t>This is the same as:</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1" lang="en-US" sz="1400" spc="-1" strike="noStrike">
                <a:solidFill>
                  <a:srgbClr val="000000"/>
                </a:solidFill>
                <a:latin typeface="Courier New"/>
                <a:ea typeface="Courier New"/>
              </a:rPr>
              <a:t>add_executable(my_app one.cpp two.cpp three.cpp)</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subTitle"/>
          </p:nvPr>
        </p:nvSpPr>
        <p:spPr>
          <a:xfrm>
            <a:off x="540000" y="269280"/>
            <a:ext cx="8998920" cy="4589280"/>
          </a:xfrm>
          <a:prstGeom prst="rect">
            <a:avLst/>
          </a:prstGeom>
          <a:noFill/>
          <a:ln w="0">
            <a:noFill/>
          </a:ln>
        </p:spPr>
        <p:txBody>
          <a:bodyPr lIns="0" rIns="0" tIns="0" bIns="0" anchor="ctr">
            <a:noAutofit/>
          </a:bodyPr>
          <a:p>
            <a:pPr algn="ctr">
              <a:lnSpc>
                <a:spcPct val="100000"/>
              </a:lnSpc>
            </a:pPr>
            <a:r>
              <a:rPr b="1" lang="en-US" sz="2000" spc="-1" strike="noStrike">
                <a:solidFill>
                  <a:srgbClr val="000000"/>
                </a:solidFill>
                <a:latin typeface="Noto Sans"/>
              </a:rPr>
              <a:t>Cmake variable types</a:t>
            </a:r>
            <a:endParaRPr b="0" lang="en-US" sz="20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0" lang="en-US" sz="1600" spc="-1" strike="noStrike">
                <a:solidFill>
                  <a:srgbClr val="000000"/>
                </a:solidFill>
                <a:latin typeface="Noto Sans"/>
              </a:rPr>
              <a:t>CMake does not have strong typing like traditional programming languages. All CMake variables are essentially strings. However, CMake interprets these strings in certain contexts as booleans or numbers.</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0" lang="en-US" sz="1600" spc="-1" strike="noStrike">
                <a:solidFill>
                  <a:srgbClr val="000000"/>
                </a:solidFill>
                <a:latin typeface="Noto Sans"/>
              </a:rPr>
              <a:t>✅ </a:t>
            </a:r>
            <a:r>
              <a:rPr b="0" lang="en-US" sz="1600" spc="-1" strike="noStrike">
                <a:solidFill>
                  <a:srgbClr val="000000"/>
                </a:solidFill>
                <a:latin typeface="Noto Sans"/>
              </a:rPr>
              <a:t>CMake Variable "Types" (effectively how they are interpreted)</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1" lang="en-US" sz="1600" spc="-1" strike="noStrike">
                <a:solidFill>
                  <a:srgbClr val="000000"/>
                </a:solidFill>
                <a:latin typeface="Noto Sans"/>
              </a:rPr>
              <a:t>String</a:t>
            </a:r>
            <a:r>
              <a:rPr b="0" lang="en-US" sz="1600" spc="-1" strike="noStrike">
                <a:solidFill>
                  <a:srgbClr val="000000"/>
                </a:solidFill>
                <a:latin typeface="Noto Sans"/>
              </a:rPr>
              <a:t> - The default type; all variables are strings unless interpreted otherwise.</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Noto Sans"/>
              </a:rPr>
              <a:t>Boolean</a:t>
            </a:r>
            <a:r>
              <a:rPr b="0" lang="en-US" sz="1600" spc="-1" strike="noStrike">
                <a:solidFill>
                  <a:srgbClr val="000000"/>
                </a:solidFill>
                <a:latin typeface="Noto Sans"/>
              </a:rPr>
              <a:t> - Interpreted as TRUE or FALSE in conditionals.</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Noto Sans"/>
              </a:rPr>
              <a:t>List</a:t>
            </a:r>
            <a:r>
              <a:rPr b="0" lang="en-US" sz="1600" spc="-1" strike="noStrike">
                <a:solidFill>
                  <a:srgbClr val="000000"/>
                </a:solidFill>
                <a:latin typeface="Noto Sans"/>
              </a:rPr>
              <a:t> - A string with semicolon-separated elements.</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Noto Sans"/>
              </a:rPr>
              <a:t>Path/File</a:t>
            </a:r>
            <a:r>
              <a:rPr b="0" lang="en-US" sz="1600" spc="-1" strike="noStrike">
                <a:solidFill>
                  <a:srgbClr val="000000"/>
                </a:solidFill>
                <a:latin typeface="Noto Sans"/>
              </a:rPr>
              <a:t> - Treated like strings, but sometimes interpreted specially in commands.</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Noto Sans"/>
              </a:rPr>
              <a:t>Integer</a:t>
            </a:r>
            <a:r>
              <a:rPr b="0" lang="en-US" sz="1600" spc="-1" strike="noStrike">
                <a:solidFill>
                  <a:srgbClr val="000000"/>
                </a:solidFill>
                <a:latin typeface="Noto Sans"/>
              </a:rPr>
              <a:t> - Not a real type, but strings that look like integers can be interpreted as numbers in expressions.</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Noto Sans"/>
              </a:rPr>
              <a:t>Cache Entry Types</a:t>
            </a:r>
            <a:r>
              <a:rPr b="0" lang="en-US" sz="1600" spc="-1" strike="noStrike">
                <a:solidFill>
                  <a:srgbClr val="000000"/>
                </a:solidFill>
                <a:latin typeface="Noto Sans"/>
              </a:rPr>
              <a:t> - Used in set(... CACHE ...), these can act like types (e.g., BOOL, STRING, FILEPATH, etc.) but they are for the CMake GUI and cache system only.</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PlaceHolder 1"/>
          <p:cNvSpPr>
            <a:spLocks noGrp="1"/>
          </p:cNvSpPr>
          <p:nvPr>
            <p:ph type="title"/>
          </p:nvPr>
        </p:nvSpPr>
        <p:spPr>
          <a:xfrm>
            <a:off x="502920" y="90720"/>
            <a:ext cx="9070560" cy="945720"/>
          </a:xfrm>
          <a:prstGeom prst="rect">
            <a:avLst/>
          </a:prstGeom>
          <a:noFill/>
          <a:ln w="0">
            <a:noFill/>
          </a:ln>
        </p:spPr>
        <p:txBody>
          <a:bodyPr lIns="0" rIns="0" tIns="0" bIns="0" anchor="b">
            <a:normAutofit/>
          </a:bodyPr>
          <a:p>
            <a:pPr indent="0">
              <a:lnSpc>
                <a:spcPct val="100000"/>
              </a:lnSpc>
              <a:spcBef>
                <a:spcPts val="1191"/>
              </a:spcBef>
              <a:spcAft>
                <a:spcPts val="992"/>
              </a:spcAft>
              <a:buNone/>
              <a:tabLst>
                <a:tab algn="l" pos="0"/>
              </a:tabLst>
            </a:pPr>
            <a:r>
              <a:rPr b="0" lang="en-US" sz="4400" spc="-1" strike="noStrike">
                <a:solidFill>
                  <a:srgbClr val="ffffff"/>
                </a:solidFill>
                <a:latin typeface="Noto Sans"/>
              </a:rPr>
              <a:t>Cmake tutorial</a:t>
            </a:r>
            <a:r>
              <a:rPr b="0" lang="en-US" sz="1000" spc="-1" strike="noStrike">
                <a:solidFill>
                  <a:srgbClr val="ffffff"/>
                </a:solidFill>
                <a:latin typeface="Noto Sans"/>
              </a:rPr>
              <a:t> </a:t>
            </a:r>
            <a:endParaRPr b="0" lang="en-US" sz="1000" spc="-1" strike="noStrike">
              <a:solidFill>
                <a:srgbClr val="000000"/>
              </a:solidFill>
              <a:latin typeface="Arial"/>
            </a:endParaRPr>
          </a:p>
        </p:txBody>
      </p:sp>
      <p:sp>
        <p:nvSpPr>
          <p:cNvPr id="36" name="PlaceHolder 2"/>
          <p:cNvSpPr>
            <a:spLocks noGrp="1"/>
          </p:cNvSpPr>
          <p:nvPr>
            <p:ph/>
          </p:nvPr>
        </p:nvSpPr>
        <p:spPr>
          <a:xfrm>
            <a:off x="502920" y="1440000"/>
            <a:ext cx="9020880" cy="34966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Part 1: CMake Basics and Overview</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Part 2: Cmake syntax</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subTitle"/>
          </p:nvPr>
        </p:nvSpPr>
        <p:spPr>
          <a:xfrm>
            <a:off x="540000" y="827640"/>
            <a:ext cx="8998920" cy="3473280"/>
          </a:xfrm>
          <a:prstGeom prst="rect">
            <a:avLst/>
          </a:prstGeom>
          <a:noFill/>
          <a:ln w="0">
            <a:noFill/>
          </a:ln>
        </p:spPr>
        <p:txBody>
          <a:bodyPr lIns="0" rIns="0" tIns="0" bIns="0" anchor="ctr">
            <a:noAutofit/>
          </a:bodyPr>
          <a:p>
            <a:pPr algn="ctr">
              <a:lnSpc>
                <a:spcPct val="100000"/>
              </a:lnSpc>
            </a:pPr>
            <a:r>
              <a:rPr b="1" lang="en-US" sz="2000" spc="-1" strike="noStrike">
                <a:solidFill>
                  <a:srgbClr val="000000"/>
                </a:solidFill>
                <a:latin typeface="Noto Sans"/>
              </a:rPr>
              <a:t>Single String vs List</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Noto Sans"/>
              </a:rPr>
              <a:t>Strings are separated by spaces</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Noto Sans"/>
              </a:rPr>
              <a:t>If you want to store a single string with spaces, use quotes:</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1" lang="en-US" sz="2000" spc="-1" strike="noStrike">
                <a:solidFill>
                  <a:srgbClr val="000000"/>
                </a:solidFill>
                <a:latin typeface="Noto Sans"/>
              </a:rPr>
              <a:t>set(VAR1 a b c) </a:t>
            </a:r>
            <a:r>
              <a:rPr b="0" lang="en-US" sz="2000" spc="-1" strike="noStrike">
                <a:solidFill>
                  <a:srgbClr val="000000"/>
                </a:solidFill>
                <a:latin typeface="Noto Sans"/>
              </a:rPr>
              <a:t>         # List: a, b, c</a:t>
            </a:r>
            <a:endParaRPr b="0" lang="en-US" sz="2000" spc="-1" strike="noStrike">
              <a:solidFill>
                <a:srgbClr val="000000"/>
              </a:solidFill>
              <a:latin typeface="Arial"/>
            </a:endParaRPr>
          </a:p>
          <a:p>
            <a:pPr>
              <a:lnSpc>
                <a:spcPct val="100000"/>
              </a:lnSpc>
            </a:pPr>
            <a:r>
              <a:rPr b="1" lang="en-US" sz="2000" spc="-1" strike="noStrike">
                <a:solidFill>
                  <a:srgbClr val="000000"/>
                </a:solidFill>
                <a:latin typeface="Noto Sans"/>
              </a:rPr>
              <a:t>set(VAR2 "a b c") </a:t>
            </a:r>
            <a:r>
              <a:rPr b="0" lang="en-US" sz="2000" spc="-1" strike="noStrike">
                <a:solidFill>
                  <a:srgbClr val="000000"/>
                </a:solidFill>
                <a:latin typeface="Noto Sans"/>
              </a:rPr>
              <a:t>       # Single string: "a b c"</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1" lang="en-US" sz="2000" spc="-1" strike="noStrike">
                <a:solidFill>
                  <a:srgbClr val="000000"/>
                </a:solidFill>
                <a:latin typeface="Noto Sans"/>
              </a:rPr>
              <a:t>Use quotes</a:t>
            </a:r>
            <a:r>
              <a:rPr b="0" lang="en-US" sz="2000" spc="-1" strike="noStrike">
                <a:solidFill>
                  <a:srgbClr val="000000"/>
                </a:solidFill>
                <a:latin typeface="Noto Sans"/>
              </a:rPr>
              <a:t> when you need to preserve spaces inside the string.</a:t>
            </a:r>
            <a:endParaRPr b="0" lang="en-US" sz="2000" spc="-1" strike="noStrike">
              <a:solidFill>
                <a:srgbClr val="000000"/>
              </a:solidFill>
              <a:latin typeface="Arial"/>
            </a:endParaRPr>
          </a:p>
          <a:p>
            <a:pPr algn="ctr">
              <a:lnSpc>
                <a:spcPct val="100000"/>
              </a:lnSpc>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subTitle"/>
          </p:nvPr>
        </p:nvSpPr>
        <p:spPr>
          <a:xfrm>
            <a:off x="540000" y="270000"/>
            <a:ext cx="8998920" cy="4589280"/>
          </a:xfrm>
          <a:prstGeom prst="rect">
            <a:avLst/>
          </a:prstGeom>
          <a:noFill/>
          <a:ln w="0">
            <a:noFill/>
          </a:ln>
        </p:spPr>
        <p:txBody>
          <a:bodyPr lIns="0" rIns="0" tIns="0" bIns="0" anchor="ctr">
            <a:noAutofit/>
          </a:bodyPr>
          <a:p>
            <a:pPr algn="ctr">
              <a:lnSpc>
                <a:spcPct val="100000"/>
              </a:lnSpc>
            </a:pPr>
            <a:r>
              <a:rPr b="1" lang="en-US" sz="1600" spc="-1" strike="noStrike">
                <a:solidFill>
                  <a:srgbClr val="000000"/>
                </a:solidFill>
                <a:latin typeface="Noto Sans"/>
              </a:rPr>
              <a:t>📌 </a:t>
            </a:r>
            <a:r>
              <a:rPr b="1" lang="en-US" sz="1600" spc="-1" strike="noStrike">
                <a:solidFill>
                  <a:srgbClr val="000000"/>
                </a:solidFill>
                <a:latin typeface="Noto Sans"/>
              </a:rPr>
              <a:t>Boolean Handling in CMake</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0" lang="en-US" sz="1600" spc="-1" strike="noStrike">
                <a:solidFill>
                  <a:srgbClr val="000000"/>
                </a:solidFill>
                <a:latin typeface="Noto Sans"/>
              </a:rPr>
              <a:t>CMake interprets </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0" lang="en-US" sz="1600" spc="-1" strike="noStrike">
                <a:solidFill>
                  <a:srgbClr val="000000"/>
                </a:solidFill>
                <a:latin typeface="Noto Sans"/>
              </a:rPr>
              <a:t>the following strings as </a:t>
            </a:r>
            <a:r>
              <a:rPr b="1" lang="en-US" sz="1600" spc="-1" strike="noStrike">
                <a:solidFill>
                  <a:srgbClr val="000000"/>
                </a:solidFill>
                <a:latin typeface="Noto Sans"/>
              </a:rPr>
              <a:t>TRUE</a:t>
            </a:r>
            <a:r>
              <a:rPr b="0" lang="en-US" sz="1600" spc="-1" strike="noStrike">
                <a:solidFill>
                  <a:srgbClr val="000000"/>
                </a:solidFill>
                <a:latin typeface="Noto Sans"/>
              </a:rPr>
              <a:t>:      "1", "ON", "YES", "TRUE", "Y", "TRUE"</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0" lang="en-US" sz="1600" spc="-1" strike="noStrike">
                <a:solidFill>
                  <a:srgbClr val="000000"/>
                </a:solidFill>
                <a:latin typeface="Noto Sans"/>
              </a:rPr>
              <a:t>And the following as </a:t>
            </a:r>
            <a:r>
              <a:rPr b="1" lang="en-US" sz="1600" spc="-1" strike="noStrike">
                <a:solidFill>
                  <a:srgbClr val="000000"/>
                </a:solidFill>
                <a:latin typeface="Noto Sans"/>
              </a:rPr>
              <a:t>FALSE</a:t>
            </a:r>
            <a:r>
              <a:rPr b="0" lang="en-US" sz="1600" spc="-1" strike="noStrike">
                <a:solidFill>
                  <a:srgbClr val="000000"/>
                </a:solidFill>
                <a:latin typeface="Noto Sans"/>
              </a:rPr>
              <a:t>:          "0", "OFF", "NO", "FALSE", "N", "", "NOTFOUND"</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0" lang="en-US" sz="1600" spc="-1" strike="noStrike">
                <a:solidFill>
                  <a:srgbClr val="000000"/>
                </a:solidFill>
                <a:latin typeface="Noto Sans"/>
              </a:rPr>
              <a:t>Case-insensitive.</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0" lang="en-US" sz="1600" spc="-1" strike="noStrike">
                <a:solidFill>
                  <a:srgbClr val="000000"/>
                </a:solidFill>
                <a:latin typeface="Noto Sans"/>
              </a:rPr>
              <a:t>Example:</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1" lang="en-US" sz="1600" spc="-1" strike="noStrike">
                <a:solidFill>
                  <a:srgbClr val="000000"/>
                </a:solidFill>
                <a:latin typeface="Noto Sans"/>
              </a:rPr>
              <a:t>set(MY_FLAG ON)</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Noto Sans"/>
              </a:rPr>
              <a:t>if(MY_FLAG)</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Noto Sans"/>
              </a:rPr>
              <a:t>    </a:t>
            </a:r>
            <a:r>
              <a:rPr b="1" lang="en-US" sz="1600" spc="-1" strike="noStrike">
                <a:solidFill>
                  <a:srgbClr val="000000"/>
                </a:solidFill>
                <a:latin typeface="Noto Sans"/>
              </a:rPr>
              <a:t>message("It's true!")</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Noto Sans"/>
              </a:rPr>
              <a:t>endif()</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subTitle"/>
          </p:nvPr>
        </p:nvSpPr>
        <p:spPr>
          <a:xfrm>
            <a:off x="540000" y="1461960"/>
            <a:ext cx="8998920" cy="2205360"/>
          </a:xfrm>
          <a:prstGeom prst="rect">
            <a:avLst/>
          </a:prstGeom>
          <a:noFill/>
          <a:ln w="0">
            <a:noFill/>
          </a:ln>
        </p:spPr>
        <p:txBody>
          <a:bodyPr lIns="0" rIns="0" tIns="0" bIns="0" anchor="ctr">
            <a:noAutofit/>
          </a:bodyPr>
          <a:p>
            <a:pPr algn="ctr">
              <a:lnSpc>
                <a:spcPct val="100000"/>
              </a:lnSpc>
            </a:pPr>
            <a:r>
              <a:rPr b="1" lang="en-US" sz="1600" spc="-1" strike="noStrike">
                <a:solidFill>
                  <a:srgbClr val="000000"/>
                </a:solidFill>
                <a:latin typeface="Noto Sans"/>
              </a:rPr>
              <a:t> </a:t>
            </a:r>
            <a:r>
              <a:rPr b="1" lang="en-US" sz="1600" spc="-1" strike="noStrike">
                <a:solidFill>
                  <a:srgbClr val="000000"/>
                </a:solidFill>
                <a:latin typeface="Noto Sans"/>
              </a:rPr>
              <a:t>Integers and Arithmetic</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0" lang="en-US" sz="1600" spc="-1" strike="noStrike">
                <a:solidFill>
                  <a:srgbClr val="000000"/>
                </a:solidFill>
                <a:latin typeface="Noto Sans"/>
              </a:rPr>
              <a:t>There's no real integer type, but you can do arithmetic with strings that look like numbers using the math() command:</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1" lang="en-US" sz="1600" spc="-1" strike="noStrike">
                <a:solidFill>
                  <a:srgbClr val="000000"/>
                </a:solidFill>
                <a:latin typeface="Noto Sans"/>
              </a:rPr>
              <a:t>set(A 5)</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Noto Sans"/>
              </a:rPr>
              <a:t>math(EXPR B "${A} + 3")</a:t>
            </a:r>
            <a:endParaRPr b="0" lang="en-US" sz="1600" spc="-1" strike="noStrike">
              <a:solidFill>
                <a:srgbClr val="000000"/>
              </a:solidFill>
              <a:latin typeface="Arial"/>
            </a:endParaRPr>
          </a:p>
          <a:p>
            <a:pPr>
              <a:lnSpc>
                <a:spcPct val="100000"/>
              </a:lnSpc>
            </a:pPr>
            <a:r>
              <a:rPr b="1" lang="en-US" sz="1600" spc="-1" strike="noStrike">
                <a:solidFill>
                  <a:srgbClr val="000000"/>
                </a:solidFill>
                <a:latin typeface="Noto Sans"/>
              </a:rPr>
              <a:t>message("B = ${B}")</a:t>
            </a:r>
            <a:r>
              <a:rPr b="0" lang="en-US" sz="1600" spc="-1" strike="noStrike">
                <a:solidFill>
                  <a:srgbClr val="000000"/>
                </a:solidFill>
                <a:latin typeface="Noto Sans"/>
              </a:rPr>
              <a:t>  # Outputs: B = 8</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subTitle"/>
          </p:nvPr>
        </p:nvSpPr>
        <p:spPr>
          <a:xfrm>
            <a:off x="540000" y="981720"/>
            <a:ext cx="8998920" cy="3166920"/>
          </a:xfrm>
          <a:prstGeom prst="rect">
            <a:avLst/>
          </a:prstGeom>
          <a:noFill/>
          <a:ln w="0">
            <a:noFill/>
          </a:ln>
        </p:spPr>
        <p:txBody>
          <a:bodyPr lIns="0" rIns="0" tIns="0" bIns="0" anchor="ctr">
            <a:noAutofit/>
          </a:bodyPr>
          <a:p>
            <a:pPr algn="ctr">
              <a:lnSpc>
                <a:spcPct val="100000"/>
              </a:lnSpc>
              <a:spcAft>
                <a:spcPts val="1054"/>
              </a:spcAft>
            </a:pPr>
            <a:r>
              <a:rPr b="1" lang="en-US" sz="2000" spc="-1" strike="noStrike">
                <a:solidFill>
                  <a:srgbClr val="000000"/>
                </a:solidFill>
                <a:latin typeface="Noto Sans"/>
              </a:rPr>
              <a:t>Comments</a:t>
            </a:r>
            <a:endParaRPr b="0" lang="en-US" sz="20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1" lang="en-US" sz="1600" spc="-1" strike="noStrike">
                <a:solidFill>
                  <a:srgbClr val="000000"/>
                </a:solidFill>
                <a:latin typeface="Noto Sans"/>
              </a:rPr>
              <a:t># Some function description</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Noto Sans"/>
              </a:rPr>
              <a:t>function(say_hello name)</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Noto Sans"/>
              </a:rPr>
              <a:t>     </a:t>
            </a:r>
            <a:r>
              <a:rPr b="0" lang="en-US" sz="1600" spc="-1" strike="noStrike">
                <a:solidFill>
                  <a:srgbClr val="000000"/>
                </a:solidFill>
                <a:latin typeface="Noto Sans"/>
              </a:rPr>
              <a:t>message("Hello, ${name}!") </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Noto Sans"/>
              </a:rPr>
              <a:t>endfunction() </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0" lang="en-US" sz="1600" spc="-1" strike="noStrike">
                <a:solidFill>
                  <a:srgbClr val="000000"/>
                </a:solidFill>
                <a:latin typeface="Noto Sans"/>
              </a:rPr>
              <a:t>say_hello("World") </a:t>
            </a:r>
            <a:r>
              <a:rPr b="1" lang="en-US" sz="1600" spc="-1" strike="noStrike">
                <a:solidFill>
                  <a:srgbClr val="000000"/>
                </a:solidFill>
                <a:latin typeface="Noto Sans"/>
              </a:rPr>
              <a:t># Outputs: Hello, World!</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
          <p:cNvSpPr/>
          <p:nvPr/>
        </p:nvSpPr>
        <p:spPr>
          <a:xfrm>
            <a:off x="228600" y="228600"/>
            <a:ext cx="9600480" cy="5122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200" spc="-1" strike="noStrike">
                <a:solidFill>
                  <a:srgbClr val="000000"/>
                </a:solidFill>
                <a:latin typeface="Arial"/>
                <a:ea typeface="DejaVu Sans"/>
              </a:rPr>
              <a:t>Build:</a:t>
            </a:r>
            <a:endParaRPr b="0" lang="en-US" sz="22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00" spc="-1" strike="noStrike">
                <a:solidFill>
                  <a:srgbClr val="000000"/>
                </a:solidFill>
                <a:latin typeface="Arial"/>
                <a:ea typeface="DejaVu Sans"/>
              </a:rPr>
              <a:t>mkdir build</a:t>
            </a:r>
            <a:r>
              <a:rPr b="0" lang="en-US" sz="1800" spc="-1" strike="noStrike">
                <a:solidFill>
                  <a:srgbClr val="000000"/>
                </a:solidFill>
                <a:latin typeface="Arial"/>
                <a:ea typeface="DejaVu Sans"/>
              </a:rPr>
              <a:t> — to keep the project folder clean. This folder will contain system-dependent build files and scripts, so it is usually added to .gitignore.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00" spc="-1" strike="noStrike">
                <a:solidFill>
                  <a:srgbClr val="000000"/>
                </a:solidFill>
                <a:latin typeface="Arial"/>
                <a:ea typeface="DejaVu Sans"/>
              </a:rPr>
              <a:t>cd build</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Arial"/>
                <a:ea typeface="DejaVu Sans"/>
              </a:rPr>
              <a:t>cmake ..</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Arial"/>
                <a:ea typeface="DejaVu Sans"/>
              </a:rPr>
              <a:t>cmake - -build . - -config Release - -target  helloWorld</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targets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2200" spc="-1" strike="noStrike">
                <a:solidFill>
                  <a:srgbClr val="000000"/>
                </a:solidFill>
                <a:latin typeface="Arial"/>
                <a:ea typeface="DejaVu Sans"/>
              </a:rPr>
              <a:t>Run:</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cd Release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DejaVu Sans"/>
              </a:rPr>
              <a:t>./helloWorld.exe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800" spc="-1" strike="noStrike">
                <a:solidFill>
                  <a:srgbClr val="000000"/>
                </a:solidFill>
                <a:latin typeface="Arial"/>
                <a:ea typeface="DejaVu Sans"/>
              </a:rPr>
              <a:t>CmakeChache.txt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ubTitle"/>
          </p:nvPr>
        </p:nvSpPr>
        <p:spPr>
          <a:xfrm>
            <a:off x="540000" y="270000"/>
            <a:ext cx="8998920" cy="4589280"/>
          </a:xfrm>
          <a:prstGeom prst="rect">
            <a:avLst/>
          </a:prstGeom>
          <a:noFill/>
          <a:ln w="0">
            <a:noFill/>
          </a:ln>
        </p:spPr>
        <p:txBody>
          <a:bodyPr lIns="0" rIns="0" tIns="0" bIns="0" anchor="ctr">
            <a:noAutofit/>
          </a:bodyPr>
          <a:p>
            <a:pPr algn="ctr">
              <a:lnSpc>
                <a:spcPct val="100000"/>
              </a:lnSpc>
            </a:pPr>
            <a:r>
              <a:rPr b="1" lang="en-US" sz="4000" spc="-1" strike="noStrike">
                <a:solidFill>
                  <a:srgbClr val="009eda"/>
                </a:solidFill>
                <a:latin typeface="Noto Sans"/>
              </a:rPr>
              <a:t>recommended_literature.md</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221400" y="270000"/>
            <a:ext cx="9608400" cy="3238920"/>
          </a:xfrm>
          <a:prstGeom prst="rect">
            <a:avLst/>
          </a:prstGeom>
          <a:noFill/>
          <a:ln w="0">
            <a:noFill/>
          </a:ln>
        </p:spPr>
        <p:txBody>
          <a:bodyPr lIns="0" rIns="0" tIns="0" bIns="0" anchor="b">
            <a:normAutofit/>
          </a:bodyPr>
          <a:p>
            <a:pPr indent="0">
              <a:lnSpc>
                <a:spcPct val="100000"/>
              </a:lnSpc>
              <a:spcBef>
                <a:spcPts val="1191"/>
              </a:spcBef>
              <a:spcAft>
                <a:spcPts val="992"/>
              </a:spcAft>
              <a:buNone/>
              <a:tabLst>
                <a:tab algn="l" pos="0"/>
              </a:tabLst>
            </a:pPr>
            <a:r>
              <a:rPr b="0" lang="en-US" sz="4000" spc="-1" strike="noStrike">
                <a:solidFill>
                  <a:srgbClr val="04617b"/>
                </a:solidFill>
                <a:latin typeface="Noto Sans"/>
              </a:rPr>
              <a:t>Part 1</a:t>
            </a:r>
            <a:br>
              <a:rPr sz="6000"/>
            </a:br>
            <a:br>
              <a:rPr sz="6000"/>
            </a:br>
            <a:r>
              <a:rPr b="0" lang="en-US" sz="5400" spc="-1" strike="noStrike">
                <a:solidFill>
                  <a:srgbClr val="04617b"/>
                </a:solidFill>
                <a:latin typeface="Noto Sans"/>
              </a:rPr>
              <a:t>CMake Basics and Overview</a:t>
            </a:r>
            <a:endParaRPr b="0" lang="en-US" sz="5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2920" y="90720"/>
            <a:ext cx="9070560" cy="945720"/>
          </a:xfrm>
          <a:prstGeom prst="rect">
            <a:avLst/>
          </a:prstGeom>
          <a:noFill/>
          <a:ln w="0">
            <a:noFill/>
          </a:ln>
        </p:spPr>
        <p:txBody>
          <a:bodyPr lIns="0" rIns="0" tIns="0" bIns="0" anchor="b">
            <a:normAutofit/>
          </a:bodyPr>
          <a:p>
            <a:pPr indent="0">
              <a:lnSpc>
                <a:spcPct val="100000"/>
              </a:lnSpc>
              <a:spcBef>
                <a:spcPts val="1417"/>
              </a:spcBef>
              <a:buNone/>
              <a:tabLst>
                <a:tab algn="l" pos="0"/>
              </a:tabLst>
            </a:pPr>
            <a:r>
              <a:rPr b="1" lang="en-US" sz="4400" spc="-1" strike="noStrike">
                <a:solidFill>
                  <a:srgbClr val="ffffff"/>
                </a:solidFill>
                <a:latin typeface="Noto Sans"/>
              </a:rPr>
              <a:t>CMake Basics and Overview</a:t>
            </a:r>
            <a:endParaRPr b="0" lang="en-US" sz="4400" spc="-1" strike="noStrike">
              <a:solidFill>
                <a:srgbClr val="000000"/>
              </a:solidFill>
              <a:latin typeface="Arial"/>
            </a:endParaRPr>
          </a:p>
        </p:txBody>
      </p:sp>
      <p:sp>
        <p:nvSpPr>
          <p:cNvPr id="39" name="PlaceHolder 2"/>
          <p:cNvSpPr>
            <a:spLocks noGrp="1"/>
          </p:cNvSpPr>
          <p:nvPr>
            <p:ph/>
          </p:nvPr>
        </p:nvSpPr>
        <p:spPr>
          <a:xfrm>
            <a:off x="502920" y="1440000"/>
            <a:ext cx="9020880" cy="3496680"/>
          </a:xfrm>
          <a:prstGeom prst="rect">
            <a:avLst/>
          </a:prstGeom>
          <a:noFill/>
          <a:ln w="0">
            <a:noFill/>
          </a:ln>
        </p:spPr>
        <p:txBody>
          <a:bodyPr lIns="0" rIns="0" tIns="0" bIns="0" anchor="t">
            <a:normAutofit fontScale="93740"/>
          </a:bodyPr>
          <a:p>
            <a:pPr indent="0">
              <a:spcBef>
                <a:spcPts val="1417"/>
              </a:spcBef>
              <a:buNone/>
            </a:pP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Introduction to Cmake</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Build process and cmake tools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CMake generators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CTest – Running Tests</a:t>
            </a:r>
            <a:endParaRPr b="0" lang="en-US" sz="3200" spc="-1" strike="noStrike">
              <a:solidFill>
                <a:srgbClr val="000000"/>
              </a:solidFill>
              <a:latin typeface="Arial"/>
            </a:endParaRPr>
          </a:p>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CPack – Creating Installers or Packages</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subTitle"/>
          </p:nvPr>
        </p:nvSpPr>
        <p:spPr>
          <a:xfrm>
            <a:off x="502920" y="631800"/>
            <a:ext cx="9070560" cy="4387680"/>
          </a:xfrm>
          <a:prstGeom prst="rect">
            <a:avLst/>
          </a:prstGeom>
          <a:noFill/>
          <a:ln w="0">
            <a:noFill/>
          </a:ln>
        </p:spPr>
        <p:txBody>
          <a:bodyPr lIns="0" rIns="0" tIns="0" bIns="0" anchor="ctr">
            <a:noAutofit/>
          </a:bodyPr>
          <a:p>
            <a:pPr algn="ctr">
              <a:lnSpc>
                <a:spcPct val="100000"/>
              </a:lnSpc>
              <a:spcBef>
                <a:spcPts val="1191"/>
              </a:spcBef>
              <a:spcAft>
                <a:spcPts val="992"/>
              </a:spcAft>
            </a:pPr>
            <a:r>
              <a:rPr b="1" lang="en-US" sz="1400" spc="-1" strike="noStrike">
                <a:solidFill>
                  <a:srgbClr val="000000"/>
                </a:solidFill>
                <a:latin typeface="Noto Sans"/>
              </a:rPr>
              <a:t>Introduction to CMake</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000000"/>
                </a:solidFill>
                <a:latin typeface="Noto Sans"/>
              </a:rPr>
              <a:t>CMake (short for Cross-Platform Make) is a tool that helps automate the build process of software from source code.</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Noto Sans"/>
              </a:rPr>
              <a:t>It is cross-platform, meaning it works on Linux, Windows, and macOS.</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Noto Sans"/>
              </a:rPr>
              <a:t>CMake takes a text file with build instructions as input and generates appropriate build files as output, depending on the platform:</a:t>
            </a:r>
            <a:endParaRPr b="0" lang="en-US" sz="14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n-US" sz="1400" spc="-1" strike="noStrike">
                <a:solidFill>
                  <a:srgbClr val="000000"/>
                </a:solidFill>
                <a:latin typeface="Noto Sans"/>
              </a:rPr>
              <a:t>On Linux:</a:t>
            </a:r>
            <a:r>
              <a:rPr b="0" lang="en-US" sz="1400" spc="-1" strike="noStrike">
                <a:solidFill>
                  <a:srgbClr val="000000"/>
                </a:solidFill>
                <a:latin typeface="Noto Sans"/>
              </a:rPr>
              <a:t> it generates a Makefile</a:t>
            </a:r>
            <a:endParaRPr b="0" lang="en-US" sz="14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n-US" sz="1400" spc="-1" strike="noStrike">
                <a:solidFill>
                  <a:srgbClr val="000000"/>
                </a:solidFill>
                <a:latin typeface="Noto Sans"/>
              </a:rPr>
              <a:t>On Windows:</a:t>
            </a:r>
            <a:r>
              <a:rPr b="0" lang="en-US" sz="1400" spc="-1" strike="noStrike">
                <a:solidFill>
                  <a:srgbClr val="000000"/>
                </a:solidFill>
                <a:latin typeface="Noto Sans"/>
              </a:rPr>
              <a:t> it can generate Visual Studio projects and solutions (.vcxproj, .sln)</a:t>
            </a:r>
            <a:endParaRPr b="0" lang="en-US" sz="1400" spc="-1" strike="noStrike">
              <a:solidFill>
                <a:srgbClr val="000000"/>
              </a:solidFill>
              <a:latin typeface="Arial"/>
            </a:endParaRPr>
          </a:p>
          <a:p>
            <a:pPr marL="216000" indent="-216000">
              <a:lnSpc>
                <a:spcPct val="100000"/>
              </a:lnSpc>
              <a:spcBef>
                <a:spcPts val="1191"/>
              </a:spcBef>
              <a:spcAft>
                <a:spcPts val="992"/>
              </a:spcAft>
              <a:buClr>
                <a:srgbClr val="000000"/>
              </a:buClr>
              <a:buSzPct val="45000"/>
              <a:buFont typeface="Wingdings" charset="2"/>
              <a:buChar char=""/>
            </a:pPr>
            <a:r>
              <a:rPr b="1" lang="en-US" sz="1400" spc="-1" strike="noStrike">
                <a:solidFill>
                  <a:srgbClr val="000000"/>
                </a:solidFill>
                <a:latin typeface="Noto Sans"/>
              </a:rPr>
              <a:t>On macOS:</a:t>
            </a:r>
            <a:r>
              <a:rPr b="0" lang="en-US" sz="1400" spc="-1" strike="noStrike">
                <a:solidFill>
                  <a:srgbClr val="000000"/>
                </a:solidFill>
                <a:latin typeface="Noto Sans"/>
              </a:rPr>
              <a:t> it can generate Xcode projects</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 descr=""/>
          <p:cNvPicPr/>
          <p:nvPr/>
        </p:nvPicPr>
        <p:blipFill>
          <a:blip r:embed="rId1"/>
          <a:stretch/>
        </p:blipFill>
        <p:spPr>
          <a:xfrm>
            <a:off x="565920" y="644760"/>
            <a:ext cx="8973000" cy="2783160"/>
          </a:xfrm>
          <a:prstGeom prst="rect">
            <a:avLst/>
          </a:prstGeom>
          <a:ln w="18000">
            <a:noFill/>
          </a:ln>
        </p:spPr>
      </p:pic>
      <p:sp>
        <p:nvSpPr>
          <p:cNvPr id="42" name=""/>
          <p:cNvSpPr/>
          <p:nvPr/>
        </p:nvSpPr>
        <p:spPr>
          <a:xfrm>
            <a:off x="685800" y="3657600"/>
            <a:ext cx="2970720" cy="1977480"/>
          </a:xfrm>
          <a:prstGeom prst="rect">
            <a:avLst/>
          </a:prstGeom>
          <a:noFill/>
          <a:ln w="18000">
            <a:noFill/>
          </a:ln>
        </p:spPr>
        <p:style>
          <a:lnRef idx="0"/>
          <a:fillRef idx="0"/>
          <a:effectRef idx="0"/>
          <a:fontRef idx="minor"/>
        </p:style>
        <p:txBody>
          <a:bodyPr lIns="36000" rIns="36000" tIns="36000" bIns="36000" anchor="ctr">
            <a:noAutofit/>
          </a:bodyPr>
          <a:p>
            <a:pPr>
              <a:lnSpc>
                <a:spcPct val="100000"/>
              </a:lnSpc>
            </a:pPr>
            <a:r>
              <a:rPr b="0" lang="en-US" sz="2200" spc="-1" strike="noStrike">
                <a:solidFill>
                  <a:srgbClr val="000000"/>
                </a:solidFill>
                <a:latin typeface="Noto Sans"/>
                <a:ea typeface="DejaVu Sans"/>
              </a:rPr>
              <a:t>Root folder:</a:t>
            </a:r>
            <a:br>
              <a:rPr sz="2200"/>
            </a:br>
            <a:r>
              <a:rPr b="0" lang="en-US" sz="2200" spc="-1" strike="noStrike">
                <a:solidFill>
                  <a:srgbClr val="000000"/>
                </a:solidFill>
                <a:latin typeface="Noto Sans"/>
                <a:ea typeface="DejaVu Sans"/>
              </a:rPr>
              <a:t> |- CmakeLists.txt</a:t>
            </a:r>
            <a:br>
              <a:rPr sz="2200"/>
            </a:br>
            <a:r>
              <a:rPr b="0" lang="en-US" sz="2200" spc="-1" strike="noStrike">
                <a:solidFill>
                  <a:srgbClr val="000000"/>
                </a:solidFill>
                <a:latin typeface="Noto Sans"/>
                <a:ea typeface="DejaVu Sans"/>
              </a:rPr>
              <a:t> |- build/</a:t>
            </a:r>
            <a:endParaRPr b="0" lang="en-US" sz="2200" spc="-1" strike="noStrike">
              <a:solidFill>
                <a:srgbClr val="000000"/>
              </a:solidFill>
              <a:latin typeface="Arial"/>
            </a:endParaRPr>
          </a:p>
          <a:p>
            <a:pPr>
              <a:lnSpc>
                <a:spcPct val="100000"/>
              </a:lnSpc>
            </a:pPr>
            <a:r>
              <a:rPr b="0" lang="en-US" sz="2200" spc="-1" strike="noStrike">
                <a:solidFill>
                  <a:srgbClr val="000000"/>
                </a:solidFill>
                <a:latin typeface="Noto Sans"/>
                <a:ea typeface="DejaVu Sans"/>
              </a:rPr>
              <a:t> </a:t>
            </a:r>
            <a:r>
              <a:rPr b="0" lang="en-US" sz="2200" spc="-1" strike="noStrike">
                <a:solidFill>
                  <a:srgbClr val="000000"/>
                </a:solidFill>
                <a:latin typeface="Noto Sans"/>
                <a:ea typeface="DejaVu Sans"/>
              </a:rPr>
              <a:t>	</a:t>
            </a:r>
            <a:r>
              <a:rPr b="0" lang="en-US" sz="2200" spc="-1" strike="noStrike">
                <a:solidFill>
                  <a:srgbClr val="000000"/>
                </a:solidFill>
                <a:latin typeface="Noto Sans"/>
                <a:ea typeface="DejaVu Sans"/>
              </a:rPr>
              <a:t>|- </a:t>
            </a:r>
            <a:r>
              <a:rPr b="1" lang="en-US" sz="2200" spc="-1" strike="noStrike">
                <a:solidFill>
                  <a:srgbClr val="000000"/>
                </a:solidFill>
                <a:latin typeface="Noto Sans"/>
                <a:ea typeface="DejaVu Sans"/>
              </a:rPr>
              <a:t>cmake ..</a:t>
            </a:r>
            <a:endParaRPr b="0" lang="en-US" sz="2200" spc="-1" strike="noStrike">
              <a:solidFill>
                <a:srgbClr val="000000"/>
              </a:solidFill>
              <a:latin typeface="Arial"/>
            </a:endParaRPr>
          </a:p>
          <a:p>
            <a:pPr>
              <a:lnSpc>
                <a:spcPct val="100000"/>
              </a:lnSpc>
            </a:pPr>
            <a:endParaRPr b="0" lang="en-US" sz="2200" spc="-1" strike="noStrike">
              <a:solidFill>
                <a:srgbClr val="000000"/>
              </a:solidFill>
              <a:latin typeface="Arial"/>
            </a:endParaRPr>
          </a:p>
        </p:txBody>
      </p:sp>
      <p:sp>
        <p:nvSpPr>
          <p:cNvPr id="43" name=""/>
          <p:cNvSpPr/>
          <p:nvPr/>
        </p:nvSpPr>
        <p:spPr>
          <a:xfrm>
            <a:off x="4412880" y="4800600"/>
            <a:ext cx="1987200" cy="452520"/>
          </a:xfrm>
          <a:prstGeom prst="rect">
            <a:avLst/>
          </a:prstGeom>
          <a:noFill/>
          <a:ln w="18000">
            <a:noFill/>
          </a:ln>
        </p:spPr>
        <p:style>
          <a:lnRef idx="0"/>
          <a:fillRef idx="0"/>
          <a:effectRef idx="0"/>
          <a:fontRef idx="minor"/>
        </p:style>
        <p:txBody>
          <a:bodyPr wrap="none" lIns="36000" rIns="36000" tIns="36000" bIns="36000" anchor="ctr">
            <a:noAutofit/>
          </a:bodyPr>
          <a:p>
            <a:pPr>
              <a:lnSpc>
                <a:spcPct val="100000"/>
              </a:lnSpc>
            </a:pPr>
            <a:r>
              <a:rPr b="1" lang="en-US" sz="2200" spc="-1" strike="noStrike">
                <a:solidFill>
                  <a:srgbClr val="000000"/>
                </a:solidFill>
                <a:latin typeface="Noto Sans"/>
                <a:ea typeface="DejaVu Sans"/>
              </a:rPr>
              <a:t>cmake --build .</a:t>
            </a:r>
            <a:endParaRPr b="0" lang="en-US" sz="2200" spc="-1" strike="noStrike">
              <a:solidFill>
                <a:srgbClr val="000000"/>
              </a:solidFill>
              <a:latin typeface="Arial"/>
            </a:endParaRPr>
          </a:p>
        </p:txBody>
      </p:sp>
      <p:sp>
        <p:nvSpPr>
          <p:cNvPr id="44" name=""/>
          <p:cNvSpPr/>
          <p:nvPr/>
        </p:nvSpPr>
        <p:spPr>
          <a:xfrm>
            <a:off x="2810520" y="300960"/>
            <a:ext cx="4275000" cy="452520"/>
          </a:xfrm>
          <a:prstGeom prst="rect">
            <a:avLst/>
          </a:prstGeom>
          <a:noFill/>
          <a:ln w="18000">
            <a:noFill/>
          </a:ln>
        </p:spPr>
        <p:style>
          <a:lnRef idx="0"/>
          <a:fillRef idx="0"/>
          <a:effectRef idx="0"/>
          <a:fontRef idx="minor"/>
        </p:style>
        <p:txBody>
          <a:bodyPr wrap="none" lIns="36000" rIns="36000" tIns="36000" bIns="36000" anchor="ctr">
            <a:noAutofit/>
          </a:bodyPr>
          <a:p>
            <a:pPr>
              <a:lnSpc>
                <a:spcPct val="100000"/>
              </a:lnSpc>
              <a:spcAft>
                <a:spcPts val="1054"/>
              </a:spcAft>
            </a:pPr>
            <a:r>
              <a:rPr b="1" lang="en-US" sz="2200" spc="-1" strike="noStrike">
                <a:solidFill>
                  <a:srgbClr val="000000"/>
                </a:solidFill>
                <a:latin typeface="Noto Sans"/>
                <a:ea typeface="DejaVu Sans"/>
              </a:rPr>
              <a:t>Build process and cmake tools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
          <p:cNvSpPr/>
          <p:nvPr/>
        </p:nvSpPr>
        <p:spPr>
          <a:xfrm>
            <a:off x="228600" y="228600"/>
            <a:ext cx="9600480" cy="52570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1600" spc="-1" strike="noStrike">
                <a:solidFill>
                  <a:srgbClr val="000000"/>
                </a:solidFill>
                <a:latin typeface="Arial"/>
                <a:ea typeface="DejaVu Sans"/>
              </a:rPr>
              <a:t>List all available CMake generators</a:t>
            </a:r>
            <a:endParaRPr b="0" lang="en-US" sz="16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000000"/>
                </a:solidFill>
                <a:latin typeface="Arial"/>
                <a:ea typeface="DejaVu Sans"/>
              </a:rPr>
              <a:t>Run this command in your terminal or command prompt:</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1" lang="en-US" sz="1400" spc="-1" strike="noStrike">
                <a:solidFill>
                  <a:srgbClr val="000000"/>
                </a:solidFill>
                <a:latin typeface="Arial"/>
                <a:ea typeface="DejaVu Sans"/>
              </a:rPr>
              <a:t>cmake –help</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000000"/>
                </a:solidFill>
                <a:latin typeface="Arial"/>
                <a:ea typeface="DejaVu Sans"/>
              </a:rPr>
              <a:t>Near the top of the output, you’ll see a section like:</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0" lang="en-US" sz="1400" spc="-1" strike="noStrike">
                <a:solidFill>
                  <a:srgbClr val="000000"/>
                </a:solidFill>
                <a:latin typeface="Arial"/>
                <a:ea typeface="DejaVu Sans"/>
              </a:rPr>
              <a:t>Generators</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Arial"/>
                <a:ea typeface="DejaVu Sans"/>
              </a:rPr>
              <a:t>The following generators are available on this platform:</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Visual Studio 17 2022        = Generates Visual Studio 2022 project files.</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Visual Studio 16 2019        = Generates Visual Studio 2019 project files.</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Visual Studio 15 2017        = Generates Visual Studio 2017 project files.</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Ninja                       = Generates build.ninja files.</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MinGW Makefiles             = Generates MinGW makefiles.</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Arial"/>
                <a:ea typeface="DejaVu Sans"/>
              </a:rPr>
              <a:t>  </a:t>
            </a:r>
            <a:r>
              <a:rPr b="0" lang="en-US" sz="1400" spc="-1" strike="noStrike">
                <a:solidFill>
                  <a:srgbClr val="000000"/>
                </a:solidFill>
                <a:latin typeface="Arial"/>
                <a:ea typeface="DejaVu Sans"/>
              </a:rPr>
              <a:t>Unix Makefiles              = Generates standard Unix makefiles.</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1" lang="en-US" sz="1400" spc="-1" strike="noStrike">
                <a:solidFill>
                  <a:srgbClr val="000000"/>
                </a:solidFill>
                <a:latin typeface="Arial"/>
                <a:ea typeface="DejaVu Sans"/>
              </a:rPr>
              <a:t>Run CMake with a specific Visual Studio generator</a:t>
            </a:r>
            <a:endParaRPr b="0" lang="en-US" sz="1400" spc="-1" strike="noStrike">
              <a:solidFill>
                <a:srgbClr val="000000"/>
              </a:solidFill>
              <a:latin typeface="Arial"/>
            </a:endParaRPr>
          </a:p>
          <a:p>
            <a:pPr>
              <a:lnSpc>
                <a:spcPct val="100000"/>
              </a:lnSpc>
            </a:pPr>
            <a:r>
              <a:rPr b="0" lang="en-US" sz="1400" spc="-1" strike="noStrike">
                <a:solidFill>
                  <a:srgbClr val="000000"/>
                </a:solidFill>
                <a:latin typeface="Arial"/>
                <a:ea typeface="DejaVu Sans"/>
              </a:rPr>
              <a:t>For example, to generate project files for Visual Studio 2022 (version 17), run:</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a:lnSpc>
                <a:spcPct val="100000"/>
              </a:lnSpc>
            </a:pPr>
            <a:r>
              <a:rPr b="1" lang="en-US" sz="1400" spc="-1" strike="noStrike">
                <a:solidFill>
                  <a:srgbClr val="000000"/>
                </a:solidFill>
                <a:latin typeface="Arial"/>
                <a:ea typeface="DejaVu Sans"/>
              </a:rPr>
              <a:t>cmake -G "Visual Studio 17 2022" ..</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6" name="" descr=""/>
          <p:cNvPicPr/>
          <p:nvPr/>
        </p:nvPicPr>
        <p:blipFill>
          <a:blip r:embed="rId1"/>
          <a:stretch/>
        </p:blipFill>
        <p:spPr>
          <a:xfrm>
            <a:off x="1954440" y="563400"/>
            <a:ext cx="6503040" cy="423648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
          <p:cNvSpPr/>
          <p:nvPr/>
        </p:nvSpPr>
        <p:spPr>
          <a:xfrm>
            <a:off x="228600" y="457200"/>
            <a:ext cx="9600840" cy="54327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1" lang="en-US" sz="1800" spc="-1" strike="noStrike">
                <a:solidFill>
                  <a:srgbClr val="000000"/>
                </a:solidFill>
                <a:latin typeface="Arial"/>
              </a:rPr>
              <a:t>GCC (and makefile or Ninja generators used with GCC) does not support multi-configuration builds in</a:t>
            </a:r>
            <a:r>
              <a:rPr b="0" lang="en-US" sz="1800" spc="-1" strike="noStrike">
                <a:solidFill>
                  <a:srgbClr val="000000"/>
                </a:solidFill>
                <a:latin typeface="Arial"/>
              </a:rPr>
              <a:t> Cmake.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1" lang="en-US" sz="1600" spc="-1" strike="noStrike">
                <a:solidFill>
                  <a:srgbClr val="000000"/>
                </a:solidFill>
                <a:latin typeface="Arial"/>
              </a:rPr>
              <a:t>Explanation:</a:t>
            </a:r>
            <a:endParaRPr b="0" lang="en-US" sz="1600" spc="-1" strike="noStrike">
              <a:solidFill>
                <a:srgbClr val="000000"/>
              </a:solidFill>
              <a:latin typeface="Arial"/>
            </a:endParaRPr>
          </a:p>
          <a:p>
            <a:pPr marL="216000" indent="-216000">
              <a:lnSpc>
                <a:spcPct val="100000"/>
              </a:lnSpc>
              <a:buClr>
                <a:srgbClr val="000000"/>
              </a:buClr>
              <a:buSzPct val="45000"/>
              <a:buFont typeface="Wingdings" charset="2"/>
              <a:buChar char=""/>
            </a:pPr>
            <a:r>
              <a:rPr b="1" lang="en-US" sz="1600" spc="-1" strike="noStrike">
                <a:solidFill>
                  <a:srgbClr val="000000"/>
                </a:solidFill>
                <a:latin typeface="Arial"/>
              </a:rPr>
              <a:t>Multi-config generators</a:t>
            </a:r>
            <a:r>
              <a:rPr b="0" lang="en-US" sz="1600" spc="-1" strike="noStrike">
                <a:solidFill>
                  <a:srgbClr val="000000"/>
                </a:solidFill>
                <a:latin typeface="Arial"/>
              </a:rPr>
              <a:t> (like Visual Studio or Xcode) allow you to generate one set of build files that support multiple configurations (e.g., Debug, Release, RelWithDebInfo) in the same project folder. You can switch configurations inside the IDE or build system without regenerating.</a:t>
            </a:r>
            <a:endParaRPr b="0" lang="en-US" sz="1600" spc="-1" strike="noStrike">
              <a:solidFill>
                <a:srgbClr val="000000"/>
              </a:solidFill>
              <a:latin typeface="Arial"/>
            </a:endParaRPr>
          </a:p>
          <a:p>
            <a:pPr marL="216000" indent="-216000">
              <a:lnSpc>
                <a:spcPct val="100000"/>
              </a:lnSpc>
              <a:buClr>
                <a:srgbClr val="000000"/>
              </a:buClr>
              <a:buSzPct val="45000"/>
              <a:buFont typeface="Wingdings" charset="2"/>
              <a:buChar char=""/>
            </a:pPr>
            <a:r>
              <a:rPr b="1" lang="en-US" sz="1600" spc="-1" strike="noStrike">
                <a:solidFill>
                  <a:srgbClr val="000000"/>
                </a:solidFill>
                <a:latin typeface="Arial"/>
              </a:rPr>
              <a:t>Single-config generators</a:t>
            </a:r>
            <a:r>
              <a:rPr b="0" lang="en-US" sz="1600" spc="-1" strike="noStrike">
                <a:solidFill>
                  <a:srgbClr val="000000"/>
                </a:solidFill>
                <a:latin typeface="Arial"/>
              </a:rPr>
              <a:t> (like Unix Makefiles, Ninja) generate build files for one configuration only. To switch between Debug and Release, you must re-run CMake with a different configuration flag (-DCMAKE_BUILD_TYPE=Debug or Release) and usually build in separate folders.</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1" lang="en-US" sz="1600" spc="-1" strike="noStrike">
                <a:solidFill>
                  <a:srgbClr val="000000"/>
                </a:solidFill>
                <a:latin typeface="Arial"/>
              </a:rPr>
              <a:t>So for GCC (usually used with Unix Makefiles or Ninja):</a:t>
            </a:r>
            <a:endParaRPr b="0" lang="en-US" sz="1600" spc="-1" strike="noStrike">
              <a:solidFill>
                <a:srgbClr val="000000"/>
              </a:solidFill>
              <a:latin typeface="Arial"/>
            </a:endParaRPr>
          </a:p>
          <a:p>
            <a:pPr>
              <a:lnSpc>
                <a:spcPct val="100000"/>
              </a:lnSpc>
            </a:pPr>
            <a:r>
              <a:rPr b="0" lang="en-US" sz="1600" spc="-1" strike="noStrike">
                <a:solidFill>
                  <a:srgbClr val="000000"/>
                </a:solidFill>
                <a:latin typeface="Arial"/>
              </a:rPr>
              <a:t>You specify the build type at configuration time:</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1" lang="en-US" sz="1600" spc="-1" strike="noStrike">
                <a:solidFill>
                  <a:srgbClr val="000000"/>
                </a:solidFill>
                <a:latin typeface="Arial"/>
              </a:rPr>
              <a:t>cmake -DCMAKE_BUILD_TYPE=Debug ..</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0" lang="en-US" sz="1600" spc="-1" strike="noStrike">
                <a:solidFill>
                  <a:srgbClr val="000000"/>
                </a:solidFill>
                <a:latin typeface="Arial"/>
              </a:rPr>
              <a:t>Or</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1" lang="en-US" sz="1600" spc="-1" strike="noStrike">
                <a:solidFill>
                  <a:srgbClr val="000000"/>
                </a:solidFill>
                <a:latin typeface="Arial"/>
              </a:rPr>
              <a:t>cmake -DCMAKE_BUILD_TYPE=Release ..</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pPr>
            <a:r>
              <a:rPr b="0" lang="en-US" sz="1600" spc="-1" strike="noStrike">
                <a:solidFill>
                  <a:srgbClr val="000000"/>
                </a:solidFill>
                <a:latin typeface="Arial"/>
              </a:rPr>
              <a:t>To build another configuration, create a separate build directory and reconfigure.</a:t>
            </a:r>
            <a:endParaRPr b="0" lang="en-US" sz="16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35</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2025-05-20T13:09:23Z</dcterms:created>
  <dc:creator/>
  <dc:description/>
  <dc:language>en-US</dc:language>
  <cp:lastModifiedBy/>
  <dcterms:modified xsi:type="dcterms:W3CDTF">2025-05-20T16:15:09Z</dcterms:modified>
  <cp:revision>12</cp:revision>
  <dc:subject/>
  <dc:title>Vivid</dc:title>
</cp:coreProperties>
</file>

<file path=docProps/custom.xml><?xml version="1.0" encoding="utf-8"?>
<Properties xmlns="http://schemas.openxmlformats.org/officeDocument/2006/custom-properties" xmlns:vt="http://schemas.openxmlformats.org/officeDocument/2006/docPropsVTypes"/>
</file>