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16" r:id="rId3"/>
    <p:sldId id="417" r:id="rId4"/>
    <p:sldId id="418" r:id="rId5"/>
    <p:sldId id="419" r:id="rId6"/>
    <p:sldId id="420" r:id="rId7"/>
    <p:sldId id="421" r:id="rId8"/>
    <p:sldId id="271" r:id="rId9"/>
  </p:sldIdLst>
  <p:sldSz cx="9144000" cy="6858000" type="screen4x3"/>
  <p:notesSz cx="7104063" cy="10234613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974"/>
    <a:srgbClr val="D4D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EC934-A334-41AE-BEDE-46D08D9F036B}" type="doc">
      <dgm:prSet loTypeId="urn:microsoft.com/office/officeart/2008/layout/Hexagon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r-HR"/>
        </a:p>
      </dgm:t>
    </dgm:pt>
    <dgm:pt modelId="{F9E6950C-3586-4102-B1F0-1C08505ED144}">
      <dgm:prSet phldrT="[Tekst]"/>
      <dgm:spPr/>
      <dgm:t>
        <a:bodyPr/>
        <a:lstStyle/>
        <a:p>
          <a:r>
            <a:rPr lang="hr-HR" dirty="0" err="1"/>
            <a:t>Theme</a:t>
          </a:r>
          <a:r>
            <a:rPr lang="hr-HR" dirty="0"/>
            <a:t> 1</a:t>
          </a:r>
        </a:p>
      </dgm:t>
    </dgm:pt>
    <dgm:pt modelId="{4E3B1D4F-70ED-4679-8D70-7D6941A29CE6}" type="parTrans" cxnId="{C96A8187-A823-4445-8DDA-990DA03975E1}">
      <dgm:prSet/>
      <dgm:spPr/>
      <dgm:t>
        <a:bodyPr/>
        <a:lstStyle/>
        <a:p>
          <a:endParaRPr lang="hr-HR"/>
        </a:p>
      </dgm:t>
    </dgm:pt>
    <dgm:pt modelId="{0A992226-C9D1-4A63-AC6F-A50D3817039C}" type="sibTrans" cxnId="{C96A8187-A823-4445-8DDA-990DA03975E1}">
      <dgm:prSet/>
      <dgm:spPr/>
      <dgm:t>
        <a:bodyPr/>
        <a:lstStyle/>
        <a:p>
          <a:endParaRPr lang="hr-HR"/>
        </a:p>
      </dgm:t>
    </dgm:pt>
    <dgm:pt modelId="{6BB9024F-DF0B-4DA1-A19F-616512DA2D15}">
      <dgm:prSet phldrT="[Tekst]"/>
      <dgm:spPr/>
      <dgm:t>
        <a:bodyPr/>
        <a:lstStyle/>
        <a:p>
          <a:r>
            <a:rPr lang="hr-HR" dirty="0" err="1"/>
            <a:t>Theme</a:t>
          </a:r>
          <a:r>
            <a:rPr lang="hr-HR" dirty="0"/>
            <a:t> 2</a:t>
          </a:r>
        </a:p>
      </dgm:t>
    </dgm:pt>
    <dgm:pt modelId="{C613C368-B4F1-424B-8351-9AF486FC340E}" type="parTrans" cxnId="{953460FA-FD97-4D27-B9A4-0725E7B5FAB9}">
      <dgm:prSet/>
      <dgm:spPr/>
      <dgm:t>
        <a:bodyPr/>
        <a:lstStyle/>
        <a:p>
          <a:endParaRPr lang="hr-HR"/>
        </a:p>
      </dgm:t>
    </dgm:pt>
    <dgm:pt modelId="{1D9CE006-12DB-46C6-9E97-03CB9D25DB39}" type="sibTrans" cxnId="{953460FA-FD97-4D27-B9A4-0725E7B5FAB9}">
      <dgm:prSet/>
      <dgm:spPr/>
      <dgm:t>
        <a:bodyPr/>
        <a:lstStyle/>
        <a:p>
          <a:endParaRPr lang="hr-HR"/>
        </a:p>
      </dgm:t>
    </dgm:pt>
    <dgm:pt modelId="{F89E09C8-BDD1-40F8-AB8C-47EA1E3C0835}">
      <dgm:prSet phldrT="[Tekst]"/>
      <dgm:spPr/>
      <dgm:t>
        <a:bodyPr/>
        <a:lstStyle/>
        <a:p>
          <a:r>
            <a:rPr lang="hr-HR" dirty="0" err="1"/>
            <a:t>Theme</a:t>
          </a:r>
          <a:r>
            <a:rPr lang="hr-HR" dirty="0"/>
            <a:t> 3</a:t>
          </a:r>
        </a:p>
      </dgm:t>
    </dgm:pt>
    <dgm:pt modelId="{E72CC59E-3036-419C-89C6-62F6F8208CCC}" type="parTrans" cxnId="{56E249B7-4D8C-40EA-B058-B71D94976C48}">
      <dgm:prSet/>
      <dgm:spPr/>
      <dgm:t>
        <a:bodyPr/>
        <a:lstStyle/>
        <a:p>
          <a:endParaRPr lang="hr-HR"/>
        </a:p>
      </dgm:t>
    </dgm:pt>
    <dgm:pt modelId="{23D04369-4A53-489A-B1D9-51DBA1A12970}" type="sibTrans" cxnId="{56E249B7-4D8C-40EA-B058-B71D94976C48}">
      <dgm:prSet/>
      <dgm:spPr/>
      <dgm:t>
        <a:bodyPr/>
        <a:lstStyle/>
        <a:p>
          <a:endParaRPr lang="hr-HR"/>
        </a:p>
      </dgm:t>
    </dgm:pt>
    <dgm:pt modelId="{48013ED3-5178-48A0-8B81-B0898D7AEDC8}" type="pres">
      <dgm:prSet presAssocID="{6EDEC934-A334-41AE-BEDE-46D08D9F036B}" presName="Name0" presStyleCnt="0">
        <dgm:presLayoutVars>
          <dgm:chMax val="21"/>
          <dgm:chPref val="21"/>
        </dgm:presLayoutVars>
      </dgm:prSet>
      <dgm:spPr/>
    </dgm:pt>
    <dgm:pt modelId="{5F1D935B-139F-4865-84D8-5442E54F819C}" type="pres">
      <dgm:prSet presAssocID="{F9E6950C-3586-4102-B1F0-1C08505ED144}" presName="text1" presStyleCnt="0"/>
      <dgm:spPr/>
    </dgm:pt>
    <dgm:pt modelId="{EEB37317-2C46-4BBE-8DF7-6F09D1B0692C}" type="pres">
      <dgm:prSet presAssocID="{F9E6950C-3586-4102-B1F0-1C08505ED144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EE1866B-E027-4FD7-BA6D-7A62493A5212}" type="pres">
      <dgm:prSet presAssocID="{F9E6950C-3586-4102-B1F0-1C08505ED144}" presName="textaccent1" presStyleCnt="0"/>
      <dgm:spPr/>
    </dgm:pt>
    <dgm:pt modelId="{CDC85C1E-2204-47A1-A6E2-5CE1E1FEEED8}" type="pres">
      <dgm:prSet presAssocID="{F9E6950C-3586-4102-B1F0-1C08505ED144}" presName="accentRepeatNode" presStyleLbl="solidAlignAcc1" presStyleIdx="0" presStyleCnt="6"/>
      <dgm:spPr/>
    </dgm:pt>
    <dgm:pt modelId="{DDC8776C-234A-4BEE-B2C7-8B94D721CAAD}" type="pres">
      <dgm:prSet presAssocID="{0A992226-C9D1-4A63-AC6F-A50D3817039C}" presName="image1" presStyleCnt="0"/>
      <dgm:spPr/>
    </dgm:pt>
    <dgm:pt modelId="{123CD6E6-CACC-4A7E-8117-A3A572B13877}" type="pres">
      <dgm:prSet presAssocID="{0A992226-C9D1-4A63-AC6F-A50D3817039C}" presName="imageRepeatNode" presStyleLbl="alignAcc1" presStyleIdx="0" presStyleCnt="3"/>
      <dgm:spPr/>
    </dgm:pt>
    <dgm:pt modelId="{59F47A12-E2BE-48E1-9AC1-E7B6F23BC01D}" type="pres">
      <dgm:prSet presAssocID="{0A992226-C9D1-4A63-AC6F-A50D3817039C}" presName="imageaccent1" presStyleCnt="0"/>
      <dgm:spPr/>
    </dgm:pt>
    <dgm:pt modelId="{A9F8C692-A62E-43DF-A74E-CE7CF017AAD3}" type="pres">
      <dgm:prSet presAssocID="{0A992226-C9D1-4A63-AC6F-A50D3817039C}" presName="accentRepeatNode" presStyleLbl="solidAlignAcc1" presStyleIdx="1" presStyleCnt="6"/>
      <dgm:spPr/>
    </dgm:pt>
    <dgm:pt modelId="{239C7838-C808-42CB-B9AE-DC34BCADDCB4}" type="pres">
      <dgm:prSet presAssocID="{6BB9024F-DF0B-4DA1-A19F-616512DA2D15}" presName="text2" presStyleCnt="0"/>
      <dgm:spPr/>
    </dgm:pt>
    <dgm:pt modelId="{0D01F4FA-C43A-4B0B-89F5-4E8B89622567}" type="pres">
      <dgm:prSet presAssocID="{6BB9024F-DF0B-4DA1-A19F-616512DA2D15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5378555-D405-4E54-AFC9-FBD9EC5F4B83}" type="pres">
      <dgm:prSet presAssocID="{6BB9024F-DF0B-4DA1-A19F-616512DA2D15}" presName="textaccent2" presStyleCnt="0"/>
      <dgm:spPr/>
    </dgm:pt>
    <dgm:pt modelId="{85DACC68-D718-4F2F-984D-F1E8A77C175D}" type="pres">
      <dgm:prSet presAssocID="{6BB9024F-DF0B-4DA1-A19F-616512DA2D15}" presName="accentRepeatNode" presStyleLbl="solidAlignAcc1" presStyleIdx="2" presStyleCnt="6"/>
      <dgm:spPr/>
    </dgm:pt>
    <dgm:pt modelId="{928DE57E-36A0-4777-8C41-6B1C3DCD9670}" type="pres">
      <dgm:prSet presAssocID="{1D9CE006-12DB-46C6-9E97-03CB9D25DB39}" presName="image2" presStyleCnt="0"/>
      <dgm:spPr/>
    </dgm:pt>
    <dgm:pt modelId="{57D9A5FC-A89B-45E2-A50E-36AE46FEBDC4}" type="pres">
      <dgm:prSet presAssocID="{1D9CE006-12DB-46C6-9E97-03CB9D25DB39}" presName="imageRepeatNode" presStyleLbl="alignAcc1" presStyleIdx="1" presStyleCnt="3"/>
      <dgm:spPr/>
    </dgm:pt>
    <dgm:pt modelId="{0BB8A258-DEAE-4797-8664-6024C50AD829}" type="pres">
      <dgm:prSet presAssocID="{1D9CE006-12DB-46C6-9E97-03CB9D25DB39}" presName="imageaccent2" presStyleCnt="0"/>
      <dgm:spPr/>
    </dgm:pt>
    <dgm:pt modelId="{12395C72-7215-4AF3-8A70-542E274E0BBE}" type="pres">
      <dgm:prSet presAssocID="{1D9CE006-12DB-46C6-9E97-03CB9D25DB39}" presName="accentRepeatNode" presStyleLbl="solidAlignAcc1" presStyleIdx="3" presStyleCnt="6"/>
      <dgm:spPr/>
    </dgm:pt>
    <dgm:pt modelId="{D5276AD6-1915-4FDB-ABD9-5CB37305518F}" type="pres">
      <dgm:prSet presAssocID="{F89E09C8-BDD1-40F8-AB8C-47EA1E3C0835}" presName="text3" presStyleCnt="0"/>
      <dgm:spPr/>
    </dgm:pt>
    <dgm:pt modelId="{7166472C-3119-464B-BD8F-A0129DB71185}" type="pres">
      <dgm:prSet presAssocID="{F89E09C8-BDD1-40F8-AB8C-47EA1E3C0835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B7CD867-3900-4552-A51A-D2CFFBAC22D9}" type="pres">
      <dgm:prSet presAssocID="{F89E09C8-BDD1-40F8-AB8C-47EA1E3C0835}" presName="textaccent3" presStyleCnt="0"/>
      <dgm:spPr/>
    </dgm:pt>
    <dgm:pt modelId="{4A0EB28C-862A-4F51-BDE1-DD20565DA6AF}" type="pres">
      <dgm:prSet presAssocID="{F89E09C8-BDD1-40F8-AB8C-47EA1E3C0835}" presName="accentRepeatNode" presStyleLbl="solidAlignAcc1" presStyleIdx="4" presStyleCnt="6"/>
      <dgm:spPr/>
    </dgm:pt>
    <dgm:pt modelId="{D8FE99B3-3750-4F53-A0AC-73548D0ABD7E}" type="pres">
      <dgm:prSet presAssocID="{23D04369-4A53-489A-B1D9-51DBA1A12970}" presName="image3" presStyleCnt="0"/>
      <dgm:spPr/>
    </dgm:pt>
    <dgm:pt modelId="{A9E2407F-4496-41E7-A6B2-4E67AE8CA1B4}" type="pres">
      <dgm:prSet presAssocID="{23D04369-4A53-489A-B1D9-51DBA1A12970}" presName="imageRepeatNode" presStyleLbl="alignAcc1" presStyleIdx="2" presStyleCnt="3"/>
      <dgm:spPr/>
    </dgm:pt>
    <dgm:pt modelId="{0AD98DF3-F34E-4CBB-99C6-CDB809568E3E}" type="pres">
      <dgm:prSet presAssocID="{23D04369-4A53-489A-B1D9-51DBA1A12970}" presName="imageaccent3" presStyleCnt="0"/>
      <dgm:spPr/>
    </dgm:pt>
    <dgm:pt modelId="{9AD8BCD8-FA93-4E97-9DAC-73BD869D83B3}" type="pres">
      <dgm:prSet presAssocID="{23D04369-4A53-489A-B1D9-51DBA1A12970}" presName="accentRepeatNode" presStyleLbl="solidAlignAcc1" presStyleIdx="5" presStyleCnt="6"/>
      <dgm:spPr/>
    </dgm:pt>
  </dgm:ptLst>
  <dgm:cxnLst>
    <dgm:cxn modelId="{DADDA45C-7783-49A0-B067-8B00F42AC5F7}" type="presOf" srcId="{23D04369-4A53-489A-B1D9-51DBA1A12970}" destId="{A9E2407F-4496-41E7-A6B2-4E67AE8CA1B4}" srcOrd="0" destOrd="0" presId="urn:microsoft.com/office/officeart/2008/layout/HexagonCluster"/>
    <dgm:cxn modelId="{BBF3DE45-B422-40CF-91F4-18AA22A7FBCD}" type="presOf" srcId="{6EDEC934-A334-41AE-BEDE-46D08D9F036B}" destId="{48013ED3-5178-48A0-8B81-B0898D7AEDC8}" srcOrd="0" destOrd="0" presId="urn:microsoft.com/office/officeart/2008/layout/HexagonCluster"/>
    <dgm:cxn modelId="{8C7CC075-15F7-4C1D-A996-5C7779FAA5A9}" type="presOf" srcId="{0A992226-C9D1-4A63-AC6F-A50D3817039C}" destId="{123CD6E6-CACC-4A7E-8117-A3A572B13877}" srcOrd="0" destOrd="0" presId="urn:microsoft.com/office/officeart/2008/layout/HexagonCluster"/>
    <dgm:cxn modelId="{FBDFE276-F380-43E9-BBE1-35F136884EBA}" type="presOf" srcId="{F9E6950C-3586-4102-B1F0-1C08505ED144}" destId="{EEB37317-2C46-4BBE-8DF7-6F09D1B0692C}" srcOrd="0" destOrd="0" presId="urn:microsoft.com/office/officeart/2008/layout/HexagonCluster"/>
    <dgm:cxn modelId="{D3FA4F85-8810-4947-B81C-D457806127B4}" type="presOf" srcId="{6BB9024F-DF0B-4DA1-A19F-616512DA2D15}" destId="{0D01F4FA-C43A-4B0B-89F5-4E8B89622567}" srcOrd="0" destOrd="0" presId="urn:microsoft.com/office/officeart/2008/layout/HexagonCluster"/>
    <dgm:cxn modelId="{C96A8187-A823-4445-8DDA-990DA03975E1}" srcId="{6EDEC934-A334-41AE-BEDE-46D08D9F036B}" destId="{F9E6950C-3586-4102-B1F0-1C08505ED144}" srcOrd="0" destOrd="0" parTransId="{4E3B1D4F-70ED-4679-8D70-7D6941A29CE6}" sibTransId="{0A992226-C9D1-4A63-AC6F-A50D3817039C}"/>
    <dgm:cxn modelId="{56E249B7-4D8C-40EA-B058-B71D94976C48}" srcId="{6EDEC934-A334-41AE-BEDE-46D08D9F036B}" destId="{F89E09C8-BDD1-40F8-AB8C-47EA1E3C0835}" srcOrd="2" destOrd="0" parTransId="{E72CC59E-3036-419C-89C6-62F6F8208CCC}" sibTransId="{23D04369-4A53-489A-B1D9-51DBA1A12970}"/>
    <dgm:cxn modelId="{C4F528DE-3965-49A9-B013-4995C894C44D}" type="presOf" srcId="{F89E09C8-BDD1-40F8-AB8C-47EA1E3C0835}" destId="{7166472C-3119-464B-BD8F-A0129DB71185}" srcOrd="0" destOrd="0" presId="urn:microsoft.com/office/officeart/2008/layout/HexagonCluster"/>
    <dgm:cxn modelId="{FCD804E0-C9E1-4FA4-BC33-999204F1F77C}" type="presOf" srcId="{1D9CE006-12DB-46C6-9E97-03CB9D25DB39}" destId="{57D9A5FC-A89B-45E2-A50E-36AE46FEBDC4}" srcOrd="0" destOrd="0" presId="urn:microsoft.com/office/officeart/2008/layout/HexagonCluster"/>
    <dgm:cxn modelId="{953460FA-FD97-4D27-B9A4-0725E7B5FAB9}" srcId="{6EDEC934-A334-41AE-BEDE-46D08D9F036B}" destId="{6BB9024F-DF0B-4DA1-A19F-616512DA2D15}" srcOrd="1" destOrd="0" parTransId="{C613C368-B4F1-424B-8351-9AF486FC340E}" sibTransId="{1D9CE006-12DB-46C6-9E97-03CB9D25DB39}"/>
    <dgm:cxn modelId="{2A508E7E-6BAC-47FB-8024-8E96FD5D152F}" type="presParOf" srcId="{48013ED3-5178-48A0-8B81-B0898D7AEDC8}" destId="{5F1D935B-139F-4865-84D8-5442E54F819C}" srcOrd="0" destOrd="0" presId="urn:microsoft.com/office/officeart/2008/layout/HexagonCluster"/>
    <dgm:cxn modelId="{BE45B1CA-4EB7-41EF-A835-B0B8E0F0821E}" type="presParOf" srcId="{5F1D935B-139F-4865-84D8-5442E54F819C}" destId="{EEB37317-2C46-4BBE-8DF7-6F09D1B0692C}" srcOrd="0" destOrd="0" presId="urn:microsoft.com/office/officeart/2008/layout/HexagonCluster"/>
    <dgm:cxn modelId="{7CED25DA-0EA9-43CE-88CA-DC025F21F3BF}" type="presParOf" srcId="{48013ED3-5178-48A0-8B81-B0898D7AEDC8}" destId="{2EE1866B-E027-4FD7-BA6D-7A62493A5212}" srcOrd="1" destOrd="0" presId="urn:microsoft.com/office/officeart/2008/layout/HexagonCluster"/>
    <dgm:cxn modelId="{5311B9EA-79B9-46FE-BF05-E958F5F373F7}" type="presParOf" srcId="{2EE1866B-E027-4FD7-BA6D-7A62493A5212}" destId="{CDC85C1E-2204-47A1-A6E2-5CE1E1FEEED8}" srcOrd="0" destOrd="0" presId="urn:microsoft.com/office/officeart/2008/layout/HexagonCluster"/>
    <dgm:cxn modelId="{0059A27E-378F-49C0-88AD-7AD65D339D92}" type="presParOf" srcId="{48013ED3-5178-48A0-8B81-B0898D7AEDC8}" destId="{DDC8776C-234A-4BEE-B2C7-8B94D721CAAD}" srcOrd="2" destOrd="0" presId="urn:microsoft.com/office/officeart/2008/layout/HexagonCluster"/>
    <dgm:cxn modelId="{1C16A1D4-3E7E-4EB9-963A-8E3C4F4E3A24}" type="presParOf" srcId="{DDC8776C-234A-4BEE-B2C7-8B94D721CAAD}" destId="{123CD6E6-CACC-4A7E-8117-A3A572B13877}" srcOrd="0" destOrd="0" presId="urn:microsoft.com/office/officeart/2008/layout/HexagonCluster"/>
    <dgm:cxn modelId="{A7FA898B-143C-48CD-9116-D90EB5FA996B}" type="presParOf" srcId="{48013ED3-5178-48A0-8B81-B0898D7AEDC8}" destId="{59F47A12-E2BE-48E1-9AC1-E7B6F23BC01D}" srcOrd="3" destOrd="0" presId="urn:microsoft.com/office/officeart/2008/layout/HexagonCluster"/>
    <dgm:cxn modelId="{059EBE1B-B385-4C64-8171-B22A97710DE2}" type="presParOf" srcId="{59F47A12-E2BE-48E1-9AC1-E7B6F23BC01D}" destId="{A9F8C692-A62E-43DF-A74E-CE7CF017AAD3}" srcOrd="0" destOrd="0" presId="urn:microsoft.com/office/officeart/2008/layout/HexagonCluster"/>
    <dgm:cxn modelId="{E03E199E-D3E4-457A-950A-7A79C2BE1797}" type="presParOf" srcId="{48013ED3-5178-48A0-8B81-B0898D7AEDC8}" destId="{239C7838-C808-42CB-B9AE-DC34BCADDCB4}" srcOrd="4" destOrd="0" presId="urn:microsoft.com/office/officeart/2008/layout/HexagonCluster"/>
    <dgm:cxn modelId="{E9574EED-D24A-4FA9-855E-CE24F0AFBC15}" type="presParOf" srcId="{239C7838-C808-42CB-B9AE-DC34BCADDCB4}" destId="{0D01F4FA-C43A-4B0B-89F5-4E8B89622567}" srcOrd="0" destOrd="0" presId="urn:microsoft.com/office/officeart/2008/layout/HexagonCluster"/>
    <dgm:cxn modelId="{B85304C0-3513-437E-82C4-0E8425CA892B}" type="presParOf" srcId="{48013ED3-5178-48A0-8B81-B0898D7AEDC8}" destId="{55378555-D405-4E54-AFC9-FBD9EC5F4B83}" srcOrd="5" destOrd="0" presId="urn:microsoft.com/office/officeart/2008/layout/HexagonCluster"/>
    <dgm:cxn modelId="{3BDA143A-7AAA-4A65-9DE7-0119F09DE473}" type="presParOf" srcId="{55378555-D405-4E54-AFC9-FBD9EC5F4B83}" destId="{85DACC68-D718-4F2F-984D-F1E8A77C175D}" srcOrd="0" destOrd="0" presId="urn:microsoft.com/office/officeart/2008/layout/HexagonCluster"/>
    <dgm:cxn modelId="{8A77EFCD-19A9-4CBE-9BB1-2E3A0F47584C}" type="presParOf" srcId="{48013ED3-5178-48A0-8B81-B0898D7AEDC8}" destId="{928DE57E-36A0-4777-8C41-6B1C3DCD9670}" srcOrd="6" destOrd="0" presId="urn:microsoft.com/office/officeart/2008/layout/HexagonCluster"/>
    <dgm:cxn modelId="{CBA2C445-715B-4C86-86DC-3D2BD1C0469A}" type="presParOf" srcId="{928DE57E-36A0-4777-8C41-6B1C3DCD9670}" destId="{57D9A5FC-A89B-45E2-A50E-36AE46FEBDC4}" srcOrd="0" destOrd="0" presId="urn:microsoft.com/office/officeart/2008/layout/HexagonCluster"/>
    <dgm:cxn modelId="{A0A6180F-B671-4C1E-B49B-E0DD6893567C}" type="presParOf" srcId="{48013ED3-5178-48A0-8B81-B0898D7AEDC8}" destId="{0BB8A258-DEAE-4797-8664-6024C50AD829}" srcOrd="7" destOrd="0" presId="urn:microsoft.com/office/officeart/2008/layout/HexagonCluster"/>
    <dgm:cxn modelId="{67AC85CB-96FD-45CA-9F70-F33A543D7039}" type="presParOf" srcId="{0BB8A258-DEAE-4797-8664-6024C50AD829}" destId="{12395C72-7215-4AF3-8A70-542E274E0BBE}" srcOrd="0" destOrd="0" presId="urn:microsoft.com/office/officeart/2008/layout/HexagonCluster"/>
    <dgm:cxn modelId="{1CB60896-3FA3-42FC-B855-5840E6B232AB}" type="presParOf" srcId="{48013ED3-5178-48A0-8B81-B0898D7AEDC8}" destId="{D5276AD6-1915-4FDB-ABD9-5CB37305518F}" srcOrd="8" destOrd="0" presId="urn:microsoft.com/office/officeart/2008/layout/HexagonCluster"/>
    <dgm:cxn modelId="{D8A8A75D-C717-435B-B26C-81F5763A5EE7}" type="presParOf" srcId="{D5276AD6-1915-4FDB-ABD9-5CB37305518F}" destId="{7166472C-3119-464B-BD8F-A0129DB71185}" srcOrd="0" destOrd="0" presId="urn:microsoft.com/office/officeart/2008/layout/HexagonCluster"/>
    <dgm:cxn modelId="{DF99F254-19A6-4309-BB7C-42E1B9CCBF81}" type="presParOf" srcId="{48013ED3-5178-48A0-8B81-B0898D7AEDC8}" destId="{2B7CD867-3900-4552-A51A-D2CFFBAC22D9}" srcOrd="9" destOrd="0" presId="urn:microsoft.com/office/officeart/2008/layout/HexagonCluster"/>
    <dgm:cxn modelId="{67062302-C343-4078-8FFA-70F3261D2A01}" type="presParOf" srcId="{2B7CD867-3900-4552-A51A-D2CFFBAC22D9}" destId="{4A0EB28C-862A-4F51-BDE1-DD20565DA6AF}" srcOrd="0" destOrd="0" presId="urn:microsoft.com/office/officeart/2008/layout/HexagonCluster"/>
    <dgm:cxn modelId="{38ED22A3-3694-4EBF-A719-6EC3588CC1D2}" type="presParOf" srcId="{48013ED3-5178-48A0-8B81-B0898D7AEDC8}" destId="{D8FE99B3-3750-4F53-A0AC-73548D0ABD7E}" srcOrd="10" destOrd="0" presId="urn:microsoft.com/office/officeart/2008/layout/HexagonCluster"/>
    <dgm:cxn modelId="{31381632-BD08-4C89-8227-3B07EF40AE8B}" type="presParOf" srcId="{D8FE99B3-3750-4F53-A0AC-73548D0ABD7E}" destId="{A9E2407F-4496-41E7-A6B2-4E67AE8CA1B4}" srcOrd="0" destOrd="0" presId="urn:microsoft.com/office/officeart/2008/layout/HexagonCluster"/>
    <dgm:cxn modelId="{592C8178-3145-49EC-9109-F4585A1FEFFE}" type="presParOf" srcId="{48013ED3-5178-48A0-8B81-B0898D7AEDC8}" destId="{0AD98DF3-F34E-4CBB-99C6-CDB809568E3E}" srcOrd="11" destOrd="0" presId="urn:microsoft.com/office/officeart/2008/layout/HexagonCluster"/>
    <dgm:cxn modelId="{634BE248-115F-45CC-8133-A060E6CA4DE3}" type="presParOf" srcId="{0AD98DF3-F34E-4CBB-99C6-CDB809568E3E}" destId="{9AD8BCD8-FA93-4E97-9DAC-73BD869D83B3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37317-2C46-4BBE-8DF7-6F09D1B0692C}">
      <dsp:nvSpPr>
        <dsp:cNvPr id="0" name=""/>
        <dsp:cNvSpPr/>
      </dsp:nvSpPr>
      <dsp:spPr>
        <a:xfrm>
          <a:off x="1216426" y="2081918"/>
          <a:ext cx="1423046" cy="12269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 err="1"/>
            <a:t>Theme</a:t>
          </a:r>
          <a:r>
            <a:rPr lang="hr-HR" sz="2700" kern="1200" dirty="0"/>
            <a:t> 1</a:t>
          </a:r>
        </a:p>
      </dsp:txBody>
      <dsp:txXfrm>
        <a:off x="1437256" y="2272312"/>
        <a:ext cx="981386" cy="846126"/>
      </dsp:txXfrm>
    </dsp:sp>
    <dsp:sp modelId="{CDC85C1E-2204-47A1-A6E2-5CE1E1FEEED8}">
      <dsp:nvSpPr>
        <dsp:cNvPr id="0" name=""/>
        <dsp:cNvSpPr/>
      </dsp:nvSpPr>
      <dsp:spPr>
        <a:xfrm>
          <a:off x="1253395" y="2623576"/>
          <a:ext cx="166612" cy="1435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CD6E6-CACC-4A7E-8117-A3A572B13877}">
      <dsp:nvSpPr>
        <dsp:cNvPr id="0" name=""/>
        <dsp:cNvSpPr/>
      </dsp:nvSpPr>
      <dsp:spPr>
        <a:xfrm>
          <a:off x="0" y="1422918"/>
          <a:ext cx="1423046" cy="12269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8C692-A62E-43DF-A74E-CE7CF017AAD3}">
      <dsp:nvSpPr>
        <dsp:cNvPr id="0" name=""/>
        <dsp:cNvSpPr/>
      </dsp:nvSpPr>
      <dsp:spPr>
        <a:xfrm>
          <a:off x="968786" y="2487757"/>
          <a:ext cx="166612" cy="1435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1F4FA-C43A-4B0B-89F5-4E8B89622567}">
      <dsp:nvSpPr>
        <dsp:cNvPr id="0" name=""/>
        <dsp:cNvSpPr/>
      </dsp:nvSpPr>
      <dsp:spPr>
        <a:xfrm>
          <a:off x="2428801" y="1408331"/>
          <a:ext cx="1423046" cy="12269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 err="1"/>
            <a:t>Theme</a:t>
          </a:r>
          <a:r>
            <a:rPr lang="hr-HR" sz="2700" kern="1200" dirty="0"/>
            <a:t> 2</a:t>
          </a:r>
        </a:p>
      </dsp:txBody>
      <dsp:txXfrm>
        <a:off x="2649631" y="1598725"/>
        <a:ext cx="981386" cy="846126"/>
      </dsp:txXfrm>
    </dsp:sp>
    <dsp:sp modelId="{85DACC68-D718-4F2F-984D-F1E8A77C175D}">
      <dsp:nvSpPr>
        <dsp:cNvPr id="0" name=""/>
        <dsp:cNvSpPr/>
      </dsp:nvSpPr>
      <dsp:spPr>
        <a:xfrm>
          <a:off x="3401639" y="2471873"/>
          <a:ext cx="166612" cy="1435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9A5FC-A89B-45E2-A50E-36AE46FEBDC4}">
      <dsp:nvSpPr>
        <dsp:cNvPr id="0" name=""/>
        <dsp:cNvSpPr/>
      </dsp:nvSpPr>
      <dsp:spPr>
        <a:xfrm>
          <a:off x="3641177" y="2081918"/>
          <a:ext cx="1423046" cy="12269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95C72-7215-4AF3-8A70-542E274E0BBE}">
      <dsp:nvSpPr>
        <dsp:cNvPr id="0" name=""/>
        <dsp:cNvSpPr/>
      </dsp:nvSpPr>
      <dsp:spPr>
        <a:xfrm>
          <a:off x="3678145" y="2623576"/>
          <a:ext cx="166612" cy="1435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6472C-3119-464B-BD8F-A0129DB71185}">
      <dsp:nvSpPr>
        <dsp:cNvPr id="0" name=""/>
        <dsp:cNvSpPr/>
      </dsp:nvSpPr>
      <dsp:spPr>
        <a:xfrm>
          <a:off x="1216426" y="737661"/>
          <a:ext cx="1423046" cy="122691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4290" rIns="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700" kern="1200" dirty="0" err="1"/>
            <a:t>Theme</a:t>
          </a:r>
          <a:r>
            <a:rPr lang="hr-HR" sz="2700" kern="1200" dirty="0"/>
            <a:t> 3</a:t>
          </a:r>
        </a:p>
      </dsp:txBody>
      <dsp:txXfrm>
        <a:off x="1437256" y="928055"/>
        <a:ext cx="981386" cy="846126"/>
      </dsp:txXfrm>
    </dsp:sp>
    <dsp:sp modelId="{4A0EB28C-862A-4F51-BDE1-DD20565DA6AF}">
      <dsp:nvSpPr>
        <dsp:cNvPr id="0" name=""/>
        <dsp:cNvSpPr/>
      </dsp:nvSpPr>
      <dsp:spPr>
        <a:xfrm>
          <a:off x="2181161" y="764241"/>
          <a:ext cx="166612" cy="1435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2407F-4496-41E7-A6B2-4E67AE8CA1B4}">
      <dsp:nvSpPr>
        <dsp:cNvPr id="0" name=""/>
        <dsp:cNvSpPr/>
      </dsp:nvSpPr>
      <dsp:spPr>
        <a:xfrm>
          <a:off x="2428801" y="67315"/>
          <a:ext cx="1423046" cy="1226914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8BCD8-FA93-4E97-9DAC-73BD869D83B3}">
      <dsp:nvSpPr>
        <dsp:cNvPr id="0" name=""/>
        <dsp:cNvSpPr/>
      </dsp:nvSpPr>
      <dsp:spPr>
        <a:xfrm>
          <a:off x="2470834" y="606055"/>
          <a:ext cx="166612" cy="1435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13.6.2020.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3974-83E4-49FC-AB57-17EEA02D934E}" type="datetimeFigureOut">
              <a:rPr lang="sr-Latn-CS" smtClean="0"/>
              <a:pPr/>
              <a:t>13.6.2020.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dirty="0"/>
              <a:t>IT Market – Vox Online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1028" name="Picture 4" descr="C:\user\ITMarket\vox_online\logo.png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428596" y="6460013"/>
            <a:ext cx="977269" cy="18369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ketar.biz/maxdiff-best-worst-analysis-an-example/" TargetMode="External"/><Relationship Id="rId2" Type="http://schemas.openxmlformats.org/officeDocument/2006/relationships/hyperlink" Target="https://anketar.biz/maxdiff-best-worst-analys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ketar.biz/maxdiff-best-worst-project-step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anijel.kopcinovic@itmarket.h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000" b="1" dirty="0"/>
              <a:t>Themes 4 Fans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886200"/>
            <a:ext cx="7572428" cy="1752600"/>
          </a:xfrm>
        </p:spPr>
        <p:txBody>
          <a:bodyPr>
            <a:normAutofit/>
          </a:bodyPr>
          <a:lstStyle/>
          <a:p>
            <a:r>
              <a:rPr lang="en-GB" sz="3600" dirty="0"/>
              <a:t>How to increase online community engagement using online surveys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>
            <a:extLst>
              <a:ext uri="{FF2B5EF4-FFF2-40B4-BE49-F238E27FC236}">
                <a16:creationId xmlns:a16="http://schemas.microsoft.com/office/drawing/2014/main" id="{76944CAF-A679-4EFB-BA9A-EC6E1D76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84494"/>
            <a:ext cx="8229600" cy="13416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Why do some posts get much more engagement than others? One answer – people are much more interested in some themes than in some others.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781FEEF-7401-43AC-ADF1-F6BCB64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Engagement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961E5E54-DF88-461D-B3A3-2C13E94E0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703237"/>
              </p:ext>
            </p:extLst>
          </p:nvPr>
        </p:nvGraphicFramePr>
        <p:xfrm>
          <a:off x="661544" y="1636062"/>
          <a:ext cx="6654594" cy="116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r:id="rId3" imgW="7847280" imgH="1371240" progId="">
                  <p:embed/>
                </p:oleObj>
              </mc:Choice>
              <mc:Fallback>
                <p:oleObj r:id="rId3" imgW="7847280" imgH="1371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1544" y="1636062"/>
                        <a:ext cx="6654594" cy="116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93FCFBCA-1053-4BFD-A4FE-5E43F87AF8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6994"/>
              </p:ext>
            </p:extLst>
          </p:nvPr>
        </p:nvGraphicFramePr>
        <p:xfrm>
          <a:off x="936222" y="2171374"/>
          <a:ext cx="7013326" cy="1270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r:id="rId5" imgW="7923600" imgH="1434600" progId="">
                  <p:embed/>
                </p:oleObj>
              </mc:Choice>
              <mc:Fallback>
                <p:oleObj r:id="rId5" imgW="7923600" imgH="1434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6222" y="2171374"/>
                        <a:ext cx="7013326" cy="1270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2171A3C7-0133-4211-93B9-5312F6EB5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950686"/>
              </p:ext>
            </p:extLst>
          </p:nvPr>
        </p:nvGraphicFramePr>
        <p:xfrm>
          <a:off x="1277577" y="2792940"/>
          <a:ext cx="6955980" cy="1244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7" imgW="7949160" imgH="1422000" progId="">
                  <p:embed/>
                </p:oleObj>
              </mc:Choice>
              <mc:Fallback>
                <p:oleObj r:id="rId7" imgW="7949160" imgH="1422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7577" y="2792940"/>
                        <a:ext cx="6955980" cy="1244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>
            <a:extLst>
              <a:ext uri="{FF2B5EF4-FFF2-40B4-BE49-F238E27FC236}">
                <a16:creationId xmlns:a16="http://schemas.microsoft.com/office/drawing/2014/main" id="{91016DBD-B2DC-4305-9800-3572B333E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688498"/>
              </p:ext>
            </p:extLst>
          </p:nvPr>
        </p:nvGraphicFramePr>
        <p:xfrm>
          <a:off x="1547664" y="3402895"/>
          <a:ext cx="7199464" cy="125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9" imgW="7860240" imgH="1371240" progId="">
                  <p:embed/>
                </p:oleObj>
              </mc:Choice>
              <mc:Fallback>
                <p:oleObj r:id="rId9" imgW="7860240" imgH="1371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7664" y="3402895"/>
                        <a:ext cx="7199464" cy="125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501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>
            <a:extLst>
              <a:ext uri="{FF2B5EF4-FFF2-40B4-BE49-F238E27FC236}">
                <a16:creationId xmlns:a16="http://schemas.microsoft.com/office/drawing/2014/main" id="{76944CAF-A679-4EFB-BA9A-EC6E1D76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84494"/>
            <a:ext cx="8229600" cy="13416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There are many themes one can talk about with the fans. Which are the most interesting to them?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781FEEF-7401-43AC-ADF1-F6BCB64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Themes</a:t>
            </a:r>
          </a:p>
        </p:txBody>
      </p:sp>
      <p:graphicFrame>
        <p:nvGraphicFramePr>
          <p:cNvPr id="8" name="Dijagram 7">
            <a:extLst>
              <a:ext uri="{FF2B5EF4-FFF2-40B4-BE49-F238E27FC236}">
                <a16:creationId xmlns:a16="http://schemas.microsoft.com/office/drawing/2014/main" id="{B0006D39-9F5C-4F06-98B2-DBD4259396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443030"/>
              </p:ext>
            </p:extLst>
          </p:nvPr>
        </p:nvGraphicFramePr>
        <p:xfrm>
          <a:off x="1979712" y="1340768"/>
          <a:ext cx="5064224" cy="3376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75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avokutnik 8">
            <a:extLst>
              <a:ext uri="{FF2B5EF4-FFF2-40B4-BE49-F238E27FC236}">
                <a16:creationId xmlns:a16="http://schemas.microsoft.com/office/drawing/2014/main" id="{8CBED8EF-3999-4F5F-B5A4-7F9525710581}"/>
              </a:ext>
            </a:extLst>
          </p:cNvPr>
          <p:cNvSpPr/>
          <p:nvPr/>
        </p:nvSpPr>
        <p:spPr>
          <a:xfrm>
            <a:off x="2339752" y="1417638"/>
            <a:ext cx="4536504" cy="7152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Rezervirano mjesto sadržaja 1">
            <a:extLst>
              <a:ext uri="{FF2B5EF4-FFF2-40B4-BE49-F238E27FC236}">
                <a16:creationId xmlns:a16="http://schemas.microsoft.com/office/drawing/2014/main" id="{76944CAF-A679-4EFB-BA9A-EC6E1D76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84494"/>
            <a:ext cx="8229600" cy="1341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best way to find out what are your fans the most and the least interested in is – to ask them!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781FEEF-7401-43AC-ADF1-F6BCB64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Ask the Fans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CBE09F0-35ED-4892-A15A-1F79E90916E3}"/>
              </a:ext>
            </a:extLst>
          </p:cNvPr>
          <p:cNvSpPr txBox="1"/>
          <p:nvPr/>
        </p:nvSpPr>
        <p:spPr>
          <a:xfrm>
            <a:off x="2411760" y="1484784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PLEASE CHOOSE THE MOST AND THE LEAST INTERESTING THEME IN THE LIST:</a:t>
            </a:r>
          </a:p>
        </p:txBody>
      </p:sp>
      <p:graphicFrame>
        <p:nvGraphicFramePr>
          <p:cNvPr id="6" name="Objekt 5">
            <a:extLst>
              <a:ext uri="{FF2B5EF4-FFF2-40B4-BE49-F238E27FC236}">
                <a16:creationId xmlns:a16="http://schemas.microsoft.com/office/drawing/2014/main" id="{7D2485AC-B99A-49D2-AF06-4674CFC4E3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133071"/>
              </p:ext>
            </p:extLst>
          </p:nvPr>
        </p:nvGraphicFramePr>
        <p:xfrm>
          <a:off x="107504" y="2434366"/>
          <a:ext cx="8964488" cy="1509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15593400" imgH="2615760" progId="">
                  <p:embed/>
                </p:oleObj>
              </mc:Choice>
              <mc:Fallback>
                <p:oleObj r:id="rId3" imgW="15593400" imgH="2615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2434366"/>
                        <a:ext cx="8964488" cy="1509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199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>
            <a:extLst>
              <a:ext uri="{FF2B5EF4-FFF2-40B4-BE49-F238E27FC236}">
                <a16:creationId xmlns:a16="http://schemas.microsoft.com/office/drawing/2014/main" id="{76944CAF-A679-4EFB-BA9A-EC6E1D76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89621"/>
            <a:ext cx="8229600" cy="12196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A method for comparing items and calculating the items values. Much better </a:t>
            </a:r>
            <a:r>
              <a:rPr lang="hr-HR" dirty="0"/>
              <a:t>and more </a:t>
            </a:r>
            <a:r>
              <a:rPr lang="hr-HR" dirty="0" err="1"/>
              <a:t>reliable</a:t>
            </a:r>
            <a:r>
              <a:rPr lang="hr-HR" dirty="0"/>
              <a:t> </a:t>
            </a:r>
            <a:r>
              <a:rPr lang="en-GB" dirty="0"/>
              <a:t>than Likert scales or similar.</a:t>
            </a:r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781FEEF-7401-43AC-ADF1-F6BCB64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MaxDiff</a:t>
            </a:r>
            <a:r>
              <a:rPr lang="en-GB" dirty="0"/>
              <a:t> Analysis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2865606-4BEE-4EFD-9F30-6115D9A631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098959"/>
              </p:ext>
            </p:extLst>
          </p:nvPr>
        </p:nvGraphicFramePr>
        <p:xfrm>
          <a:off x="2483768" y="1340768"/>
          <a:ext cx="4031084" cy="3621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3" imgW="9447480" imgH="8469720" progId="">
                  <p:embed/>
                </p:oleObj>
              </mc:Choice>
              <mc:Fallback>
                <p:oleObj r:id="rId3" imgW="9447480" imgH="8469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1340768"/>
                        <a:ext cx="4031084" cy="3621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27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>
            <a:extLst>
              <a:ext uri="{FF2B5EF4-FFF2-40B4-BE49-F238E27FC236}">
                <a16:creationId xmlns:a16="http://schemas.microsoft.com/office/drawing/2014/main" id="{76944CAF-A679-4EFB-BA9A-EC6E1D76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81127"/>
            <a:ext cx="8229600" cy="1728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Once you know which themes are the most interesting, adapt the communication and watch the engagement rise.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781FEEF-7401-43AC-ADF1-F6BCB64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Adapt and Rise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93C1FD57-5A27-4773-B937-D197A4262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62" y="1268760"/>
            <a:ext cx="597967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8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>
            <a:extLst>
              <a:ext uri="{FF2B5EF4-FFF2-40B4-BE49-F238E27FC236}">
                <a16:creationId xmlns:a16="http://schemas.microsoft.com/office/drawing/2014/main" id="{76944CAF-A679-4EFB-BA9A-EC6E1D768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3"/>
            <a:ext cx="8229600" cy="3024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https://anketar.biz/maxdiff-best-worst-analysis/</a:t>
            </a:r>
            <a:endParaRPr lang="hr-HR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https://anketar.biz/maxdiff-best-worst-analysis-an-example/</a:t>
            </a:r>
            <a:endParaRPr lang="hr-HR" dirty="0"/>
          </a:p>
          <a:p>
            <a:pPr marL="0" indent="0">
              <a:buNone/>
            </a:pPr>
            <a:r>
              <a:rPr lang="en-GB" dirty="0">
                <a:hlinkClick r:id="rId4"/>
              </a:rPr>
              <a:t>https://anketar.biz/maxdiff-best-worst-project-steps/</a:t>
            </a:r>
            <a:endParaRPr lang="hr-HR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Naslov 2">
            <a:extLst>
              <a:ext uri="{FF2B5EF4-FFF2-40B4-BE49-F238E27FC236}">
                <a16:creationId xmlns:a16="http://schemas.microsoft.com/office/drawing/2014/main" id="{2781FEEF-7401-43AC-ADF1-F6BCB64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More Info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74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hr-HR" sz="2400" dirty="0"/>
          </a:p>
          <a:p>
            <a:pPr algn="ctr">
              <a:buNone/>
            </a:pPr>
            <a:r>
              <a:rPr lang="hr-HR" sz="2400" dirty="0"/>
              <a:t>Danijel Kopčinović, IT Market</a:t>
            </a:r>
          </a:p>
          <a:p>
            <a:pPr algn="ctr">
              <a:buNone/>
            </a:pPr>
            <a:r>
              <a:rPr lang="hr-HR" sz="2400" dirty="0">
                <a:hlinkClick r:id="rId2"/>
              </a:rPr>
              <a:t>danijel.kopcinovic@itmarket.hr</a:t>
            </a:r>
            <a:endParaRPr lang="hr-HR" sz="2400" dirty="0"/>
          </a:p>
          <a:p>
            <a:pPr algn="ctr">
              <a:buNone/>
            </a:pPr>
            <a:r>
              <a:rPr lang="hr-HR" sz="2400" dirty="0"/>
              <a:t>+385956472127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 and Information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Prikaz na zaslonu (4:3)</PresentationFormat>
  <Paragraphs>25</Paragraphs>
  <Slides>8</Slides>
  <Notes>0</Notes>
  <HiddenSlides>0</HiddenSlides>
  <MMClips>0</MMClips>
  <ScaleCrop>false</ScaleCrop>
  <HeadingPairs>
    <vt:vector size="8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Uloženi OLE poslužitelji</vt:lpstr>
      </vt:variant>
      <vt:variant>
        <vt:i4>0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Themes 4 Fans</vt:lpstr>
      <vt:lpstr>Engagement</vt:lpstr>
      <vt:lpstr>Themes</vt:lpstr>
      <vt:lpstr>Ask the Fans</vt:lpstr>
      <vt:lpstr>MaxDiff Analysis</vt:lpstr>
      <vt:lpstr>Adapt and Rise</vt:lpstr>
      <vt:lpstr>More Info</vt:lpstr>
      <vt:lpstr>Contact and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VOX ONLINE</dc:title>
  <dc:creator>danijel</dc:creator>
  <cp:lastModifiedBy>Danijel</cp:lastModifiedBy>
  <cp:revision>2052</cp:revision>
  <cp:lastPrinted>2020-06-13T13:43:22Z</cp:lastPrinted>
  <dcterms:created xsi:type="dcterms:W3CDTF">2011-12-09T09:27:06Z</dcterms:created>
  <dcterms:modified xsi:type="dcterms:W3CDTF">2020-06-13T13:45:09Z</dcterms:modified>
</cp:coreProperties>
</file>