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15"/>
  </p:notesMasterIdLst>
  <p:sldIdLst>
    <p:sldId id="300" r:id="rId3"/>
    <p:sldId id="324" r:id="rId4"/>
    <p:sldId id="335" r:id="rId5"/>
    <p:sldId id="336" r:id="rId6"/>
    <p:sldId id="337" r:id="rId7"/>
    <p:sldId id="338" r:id="rId8"/>
    <p:sldId id="339" r:id="rId9"/>
    <p:sldId id="358" r:id="rId10"/>
    <p:sldId id="326" r:id="rId11"/>
    <p:sldId id="340" r:id="rId12"/>
    <p:sldId id="360"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60340" autoAdjust="0"/>
  </p:normalViewPr>
  <p:slideViewPr>
    <p:cSldViewPr snapToGrid="0">
      <p:cViewPr varScale="1">
        <p:scale>
          <a:sx n="81" d="100"/>
          <a:sy n="81" d="100"/>
        </p:scale>
        <p:origin x="68" y="448"/>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1/7/2020 2:55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63483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1314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A0EBF6F-BE7E-46DC-9360-FA7977C0468B}"/>
              </a:ext>
            </a:extLst>
          </p:cNvPr>
          <p:cNvSpPr>
            <a:spLocks noGrp="1"/>
          </p:cNvSpPr>
          <p:nvPr>
            <p:ph type="body" sz="quarter" idx="10"/>
          </p:nvPr>
        </p:nvSpPr>
        <p:spPr>
          <a:xfrm>
            <a:off x="269239" y="1189177"/>
            <a:ext cx="11653523" cy="2055114"/>
          </a:xfrm>
        </p:spPr>
        <p:txBody>
          <a:bodyPr/>
          <a:lstStyle/>
          <a:p>
            <a:r>
              <a:rPr lang="en-US" dirty="0"/>
              <a:t>Who is the audience?</a:t>
            </a:r>
          </a:p>
          <a:p>
            <a:r>
              <a:rPr lang="en-US" dirty="0"/>
              <a:t>What should the solution look like?</a:t>
            </a:r>
          </a:p>
          <a:p>
            <a:r>
              <a:rPr lang="en-US" dirty="0"/>
              <a:t>How does the solution address the objections?</a:t>
            </a:r>
          </a:p>
        </p:txBody>
      </p:sp>
      <p:sp>
        <p:nvSpPr>
          <p:cNvPr id="5" name="Title 4">
            <a:extLst>
              <a:ext uri="{FF2B5EF4-FFF2-40B4-BE49-F238E27FC236}">
                <a16:creationId xmlns:a16="http://schemas.microsoft.com/office/drawing/2014/main" id="{F284BCE5-90B5-439B-85B3-8B3B78B511EE}"/>
              </a:ext>
            </a:extLst>
          </p:cNvPr>
          <p:cNvSpPr>
            <a:spLocks noGrp="1"/>
          </p:cNvSpPr>
          <p:nvPr>
            <p:ph type="title"/>
          </p:nvPr>
        </p:nvSpPr>
        <p:spPr/>
        <p:txBody>
          <a:bodyPr/>
          <a:lstStyle/>
          <a:p>
            <a:r>
              <a:rPr lang="en-US" dirty="0"/>
              <a:t>Propose a Solution</a:t>
            </a:r>
          </a:p>
        </p:txBody>
      </p:sp>
    </p:spTree>
    <p:extLst>
      <p:ext uri="{BB962C8B-B14F-4D97-AF65-F5344CB8AC3E}">
        <p14:creationId xmlns:p14="http://schemas.microsoft.com/office/powerpoint/2010/main" val="13667268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A964E156-46A3-4EE9-9A62-3CE6D8EA782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descr="A picture containing airplane, fence&#10;&#10;Description automatically generated">
              <a:extLst>
                <a:ext uri="{FF2B5EF4-FFF2-40B4-BE49-F238E27FC236}">
                  <a16:creationId xmlns:a16="http://schemas.microsoft.com/office/drawing/2014/main" id="{EF96E283-23B7-49D8-910E-60A2283F3CF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195" r="18366"/>
            <a:stretch/>
          </p:blipFill>
          <p:spPr>
            <a:xfrm>
              <a:off x="7076341" y="3966401"/>
              <a:ext cx="1262013" cy="1000085"/>
            </a:xfrm>
            <a:prstGeom prst="rect">
              <a:avLst/>
            </a:prstGeom>
            <a:solidFill>
              <a:schemeClr val="tx1"/>
            </a:solidFill>
          </p:spPr>
        </p:pic>
        <p:pic>
          <p:nvPicPr>
            <p:cNvPr id="43" name="Graphic 42">
              <a:extLst>
                <a:ext uri="{FF2B5EF4-FFF2-40B4-BE49-F238E27FC236}">
                  <a16:creationId xmlns:a16="http://schemas.microsoft.com/office/drawing/2014/main" id="{AA557610-2944-4A67-B221-C448F2738E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168" y="3675594"/>
              <a:ext cx="662009" cy="662009"/>
            </a:xfrm>
            <a:prstGeom prst="rect">
              <a:avLst/>
            </a:prstGeom>
          </p:spPr>
        </p:pic>
        <p:pic>
          <p:nvPicPr>
            <p:cNvPr id="44" name="Picture 43">
              <a:extLst>
                <a:ext uri="{FF2B5EF4-FFF2-40B4-BE49-F238E27FC236}">
                  <a16:creationId xmlns:a16="http://schemas.microsoft.com/office/drawing/2014/main" id="{EFB52FA1-17AB-42BD-B76D-31330FABB4C0}"/>
                </a:ext>
              </a:extLst>
            </p:cNvPr>
            <p:cNvPicPr>
              <a:picLocks noChangeAspect="1"/>
            </p:cNvPicPr>
            <p:nvPr/>
          </p:nvPicPr>
          <p:blipFill>
            <a:blip r:embed="rId9"/>
            <a:stretch>
              <a:fillRect/>
            </a:stretch>
          </p:blipFill>
          <p:spPr>
            <a:xfrm>
              <a:off x="10417681" y="2459667"/>
              <a:ext cx="490204" cy="508000"/>
            </a:xfrm>
            <a:prstGeom prst="rect">
              <a:avLst/>
            </a:prstGeom>
          </p:spPr>
        </p:pic>
        <p:pic>
          <p:nvPicPr>
            <p:cNvPr id="45" name="Picture 44">
              <a:extLst>
                <a:ext uri="{FF2B5EF4-FFF2-40B4-BE49-F238E27FC236}">
                  <a16:creationId xmlns:a16="http://schemas.microsoft.com/office/drawing/2014/main" id="{A55D0812-CA7B-4C54-B681-074E1A6F8B31}"/>
                </a:ext>
              </a:extLst>
            </p:cNvPr>
            <p:cNvPicPr>
              <a:picLocks noChangeAspect="1"/>
            </p:cNvPicPr>
            <p:nvPr/>
          </p:nvPicPr>
          <p:blipFill>
            <a:blip r:embed="rId10"/>
            <a:stretch>
              <a:fillRect/>
            </a:stretch>
          </p:blipFill>
          <p:spPr>
            <a:xfrm>
              <a:off x="10422330" y="4691187"/>
              <a:ext cx="482855" cy="616327"/>
            </a:xfrm>
            <a:prstGeom prst="rect">
              <a:avLst/>
            </a:prstGeom>
          </p:spPr>
        </p:pic>
      </p:grpSp>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1188</Words>
  <Application>Microsoft Office PowerPoint</Application>
  <PresentationFormat>Widescreen</PresentationFormat>
  <Paragraphs>70</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Propose a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2020-01-07T20:55:23Z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