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3F931-1B03-44EB-AD8B-EB798854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C9ACF-97ED-435A-87E4-02A65FBD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4C759-9F96-420A-BE0A-81318BF0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E3F6BE-77B6-4835-8367-4F01DC8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8F265-B5CC-46E7-AD13-55E47BBF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8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7D835-DA7A-496A-961C-9D265171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4D27FA-3739-41A7-B337-D10154F8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16617-8C66-46D4-A905-A7DF60F2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15E88-356C-4B29-B774-78A851C0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74220-E2A7-4099-9EF2-1C8240CF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37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FBF4B-8E57-455A-8ABD-08126A9E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4F6497-8353-4686-B3BF-9CB7BAB3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029D6-27AF-4AFD-B77C-65454F57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C5B351-FE69-4170-B7AC-8E2B4581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3A33-2A88-455D-8DCB-5CBD59F3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2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4E00F-D7AA-407F-A220-A1B207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2E647-F1CD-4355-B9B3-E2EF0AAE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C7086-36F3-4F65-8839-2D0DC44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B874BF-4205-4CB0-8BB7-FA00522A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CFD5A-44E2-46A4-80AD-6830A618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11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C0256-817A-4944-8DD7-967D110C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A10BB-707D-4C61-B3F9-3908963C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8A4177-1B72-4707-9CCF-3F82475E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559A7-783A-49C0-849E-5245984C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C78F7-8E19-4AAC-9F64-92B1A14A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8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C71F8-136F-4D5D-A1FC-CF1B1F93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A89D8-7787-4103-AD39-DF19EE5CF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3EDECE-90D4-4C32-9564-8053A421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7E763D-00E7-449F-8E58-34FEE956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6375F0-BD9E-446B-9BCC-A56F255E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18D00F-AA06-44A7-BDA4-1D2AEE60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1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E5BE6-D884-43C8-BC2F-A9003C0C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8E56E9-B6E9-4903-B5D4-341D291E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4773A-C7B2-4BD9-8BC0-6BB54DEE8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8434DE-38A9-4860-A621-E91560547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AACF92-6C89-436A-B91D-3D624EE1D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E68AED-C97E-48FE-8113-EA152E01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DC2F43-15FD-4DB2-B1F2-EA8270A5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00B70-E5E3-4549-9921-2D87D209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7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D1D54-A141-4E09-A96D-A2DE9007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4E2366-B9CB-40FC-AC5F-8EAE6C29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215DFB-3FFA-4AD4-8163-B8738A07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2DCC99-1AE3-4AA3-9AC7-E1BF3AF4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5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CAC3DC-2B3E-48C7-BE97-02AA8BAB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152266-A2A3-47FA-B4E0-DFA52040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42D161-DFC4-4EB0-8D6B-782FA00A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6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37B7-C0EA-4BFF-AC1A-F3F2BC05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70390-4589-4AB2-875C-67C19BBA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62BE4C-EE9A-45F3-9062-2A37575CA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E1D223-8F7F-485A-8C5D-216463F6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74011A-625E-442C-A4A0-916C516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9179D-290D-4110-A046-3288199B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10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40FEE-84CA-46C6-AC05-72C0FFC0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BF7408-F813-4700-BA45-D531D9755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39B834-F8FB-46E4-94D7-5A1D9D62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63DF4-117B-4BC6-A81B-F7327B0E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70AEF-77E1-45A5-8F25-5A62CB66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832898-AA1E-4A5C-B05C-A085B2D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74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92E1-A76F-4E9E-B9AB-250C602C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0C444-F02D-4053-A35F-544848C6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6BCEC-02F2-4BE5-A805-52EA7D996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BD5E-69B1-439A-9BC2-EA1767D3BF8A}" type="datetimeFigureOut">
              <a:rPr lang="ru-RU" smtClean="0"/>
              <a:t>01.05.2020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D4BC4-4397-4D4E-B2C8-68F96479D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0CBBC-F2FA-4136-BB8C-D73FA41D7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B9EE-7275-4330-8E08-C69BB22315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54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Защитная маска против болезни. Фото:  Twitter/@Irate_Minority">
            <a:extLst>
              <a:ext uri="{FF2B5EF4-FFF2-40B4-BE49-F238E27FC236}">
                <a16:creationId xmlns:a16="http://schemas.microsoft.com/office/drawing/2014/main" id="{EC31F422-1C71-4589-A1BA-EB9A20DF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ED23C-5656-4EFC-B8F5-2AED15EB5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4227"/>
            <a:ext cx="9144000" cy="23876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0FDF34-9935-4CD4-B40C-28680638F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77067"/>
            <a:ext cx="9144000" cy="1655762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Ферми-жидкость…</a:t>
            </a:r>
          </a:p>
        </p:txBody>
      </p:sp>
    </p:spTree>
    <p:extLst>
      <p:ext uri="{BB962C8B-B14F-4D97-AF65-F5344CB8AC3E}">
        <p14:creationId xmlns:p14="http://schemas.microsoft.com/office/powerpoint/2010/main" val="86684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677826-8A71-4753-AC5F-809853C6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36" y="0"/>
            <a:ext cx="11465727" cy="68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311F7-E350-4122-B245-003226D2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F300C-2188-4B44-BC14-CA664C3C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7CA0BF-7114-4DB3-A589-F7BD6F0F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1" y="0"/>
            <a:ext cx="7396283" cy="28142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5E204-FBCA-4CB6-B8BD-67043B29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19" y="2821164"/>
            <a:ext cx="7431795" cy="40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4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D2AA-77AF-4F9D-A0B9-AB5BEFDC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0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8458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4C49E8-8E64-4B40-8C5C-38BE7ADE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53" y="0"/>
            <a:ext cx="8788893" cy="68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4C649D-E1A3-4F0B-A33F-EF379752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92" y="65476"/>
            <a:ext cx="9233868" cy="36453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F9A072-9281-4379-96DB-9312FD63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43" y="3710786"/>
            <a:ext cx="9434567" cy="31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99290-10E6-40CD-8738-A6C68D7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19E69-B4D4-45E0-BD5A-816B8118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B66B81-DE6A-41D8-94A3-751A24A6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8" y="372681"/>
            <a:ext cx="12206369" cy="63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8BD67-845E-4BD6-A71E-A9A57203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AAB01B-EC41-48B4-8BDB-D4DDC7F3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36044" cy="2308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ED9D5-AC39-4B88-8A8B-2F342D4E7619}"/>
              </a:ext>
            </a:extLst>
          </p:cNvPr>
          <p:cNvSpPr txBox="1"/>
          <p:nvPr/>
        </p:nvSpPr>
        <p:spPr>
          <a:xfrm>
            <a:off x="2024109" y="3684233"/>
            <a:ext cx="7892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 Ферми-жидкости, спектр энергии элементарных возбуждений зависит от функции распределения!</a:t>
            </a:r>
          </a:p>
        </p:txBody>
      </p:sp>
    </p:spTree>
    <p:extLst>
      <p:ext uri="{BB962C8B-B14F-4D97-AF65-F5344CB8AC3E}">
        <p14:creationId xmlns:p14="http://schemas.microsoft.com/office/powerpoint/2010/main" val="237752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EF355-A7D8-4D82-9FD7-D5109E1A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5694"/>
            <a:ext cx="12127906" cy="17430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8BD67-845E-4BD6-A71E-A9A57203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AAB01B-EC41-48B4-8BDB-D4DDC7F3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36044" cy="2308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ED9D5-AC39-4B88-8A8B-2F342D4E7619}"/>
              </a:ext>
            </a:extLst>
          </p:cNvPr>
          <p:cNvSpPr txBox="1"/>
          <p:nvPr/>
        </p:nvSpPr>
        <p:spPr>
          <a:xfrm>
            <a:off x="1997475" y="2219418"/>
            <a:ext cx="789224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 Ферми-жидкости, спектр энергии элементарных возбуждений зависит от функции распределения!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37F3B899-62FD-4036-9F93-5D7599B4BA3A}"/>
              </a:ext>
            </a:extLst>
          </p:cNvPr>
          <p:cNvSpPr/>
          <p:nvPr/>
        </p:nvSpPr>
        <p:spPr>
          <a:xfrm>
            <a:off x="7232904" y="5824728"/>
            <a:ext cx="502920" cy="393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1EF59-DE12-401A-BE39-A48518EFBD04}"/>
              </a:ext>
            </a:extLst>
          </p:cNvPr>
          <p:cNvSpPr txBox="1"/>
          <p:nvPr/>
        </p:nvSpPr>
        <p:spPr>
          <a:xfrm>
            <a:off x="192025" y="6245352"/>
            <a:ext cx="11841480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Сила, связана с зависимостью спектра от функции распределения!</a:t>
            </a:r>
          </a:p>
        </p:txBody>
      </p:sp>
    </p:spTree>
    <p:extLst>
      <p:ext uri="{BB962C8B-B14F-4D97-AF65-F5344CB8AC3E}">
        <p14:creationId xmlns:p14="http://schemas.microsoft.com/office/powerpoint/2010/main" val="124793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976E6-00BF-474B-97AD-F78D910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307C52-31E3-452C-A105-2657E926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444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B96A28-BE33-44D4-8AAD-2656DFBE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5977"/>
            <a:ext cx="12192000" cy="2101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9E5F9-F667-402E-8D4C-05C91CCB25E2}"/>
              </a:ext>
            </a:extLst>
          </p:cNvPr>
          <p:cNvSpPr txBox="1"/>
          <p:nvPr/>
        </p:nvSpPr>
        <p:spPr>
          <a:xfrm>
            <a:off x="612648" y="5925312"/>
            <a:ext cx="6291072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Это самый общий вид линейного члена разложения энергии квазичастицы по приращению функции распределения.</a:t>
            </a: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2FC16B6C-451A-40EA-B8D5-B5A0B6C17F3E}"/>
              </a:ext>
            </a:extLst>
          </p:cNvPr>
          <p:cNvSpPr/>
          <p:nvPr/>
        </p:nvSpPr>
        <p:spPr>
          <a:xfrm>
            <a:off x="2843784" y="5321808"/>
            <a:ext cx="2624328" cy="49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14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38252-389B-4266-9792-F43A041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95BBE4-96EB-46DB-BEB0-354CA677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97" y="97654"/>
            <a:ext cx="8644927" cy="2681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4CDF6E-88B7-40D6-93D3-D45C5DA69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97" y="2483158"/>
            <a:ext cx="8134740" cy="248998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1E7086-3801-4351-8C8E-35059BA9B7CA}"/>
              </a:ext>
            </a:extLst>
          </p:cNvPr>
          <p:cNvSpPr/>
          <p:nvPr/>
        </p:nvSpPr>
        <p:spPr>
          <a:xfrm>
            <a:off x="72501" y="4973139"/>
            <a:ext cx="12046998" cy="9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DE4A849-AE34-478A-89D0-79B92E0DF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20731"/>
              </p:ext>
            </p:extLst>
          </p:nvPr>
        </p:nvGraphicFramePr>
        <p:xfrm>
          <a:off x="1791493" y="4997863"/>
          <a:ext cx="86090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4012920" imgH="495000" progId="Equation.DSMT4">
                  <p:embed/>
                </p:oleObj>
              </mc:Choice>
              <mc:Fallback>
                <p:oleObj name="Equation" r:id="rId5" imgW="4012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1493" y="4997863"/>
                        <a:ext cx="8609013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C24F623-D9A6-4664-AE8C-99D61E91E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827504"/>
              </p:ext>
            </p:extLst>
          </p:nvPr>
        </p:nvGraphicFramePr>
        <p:xfrm>
          <a:off x="2091530" y="5898916"/>
          <a:ext cx="80089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3733560" imgH="495000" progId="Equation.DSMT4">
                  <p:embed/>
                </p:oleObj>
              </mc:Choice>
              <mc:Fallback>
                <p:oleObj name="Equation" r:id="rId7" imgW="3733560" imgH="4950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8DE4A849-AE34-478A-89D0-79B92E0DF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1530" y="5898916"/>
                        <a:ext cx="8008937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02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212C2-4E9D-43ED-A1CC-41141CBE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D99538-ADDC-4BFD-9BAD-999A202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7DD03A-6302-4DC9-B7F4-9EB024AF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5309"/>
            <a:ext cx="12192001" cy="64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8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56</Words>
  <Application>Microsoft Office PowerPoint</Application>
  <PresentationFormat>Широкоэкранный</PresentationFormat>
  <Paragraphs>7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MathType 7.0 Equation</vt:lpstr>
      <vt:lpstr>Задача 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15</dc:title>
  <dc:creator>nms</dc:creator>
  <cp:lastModifiedBy>nms</cp:lastModifiedBy>
  <cp:revision>13</cp:revision>
  <dcterms:created xsi:type="dcterms:W3CDTF">2020-05-01T13:47:29Z</dcterms:created>
  <dcterms:modified xsi:type="dcterms:W3CDTF">2020-05-01T16:16:37Z</dcterms:modified>
</cp:coreProperties>
</file>