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302" r:id="rId13"/>
    <p:sldId id="267" r:id="rId14"/>
    <p:sldId id="268" r:id="rId15"/>
    <p:sldId id="269" r:id="rId16"/>
    <p:sldId id="270" r:id="rId17"/>
    <p:sldId id="271" r:id="rId18"/>
    <p:sldId id="272" r:id="rId19"/>
    <p:sldId id="273" r:id="rId20"/>
    <p:sldId id="274" r:id="rId21"/>
    <p:sldId id="275" r:id="rId22"/>
    <p:sldId id="285" r:id="rId23"/>
    <p:sldId id="276" r:id="rId24"/>
    <p:sldId id="286" r:id="rId25"/>
    <p:sldId id="277" r:id="rId26"/>
    <p:sldId id="278" r:id="rId27"/>
    <p:sldId id="279" r:id="rId28"/>
    <p:sldId id="287" r:id="rId29"/>
    <p:sldId id="291" r:id="rId30"/>
    <p:sldId id="288" r:id="rId31"/>
    <p:sldId id="280" r:id="rId32"/>
    <p:sldId id="281" r:id="rId33"/>
    <p:sldId id="282" r:id="rId34"/>
    <p:sldId id="289" r:id="rId35"/>
    <p:sldId id="290" r:id="rId36"/>
    <p:sldId id="292" r:id="rId37"/>
    <p:sldId id="293" r:id="rId38"/>
    <p:sldId id="294" r:id="rId39"/>
    <p:sldId id="283" r:id="rId40"/>
    <p:sldId id="295" r:id="rId41"/>
    <p:sldId id="296" r:id="rId42"/>
    <p:sldId id="297" r:id="rId43"/>
    <p:sldId id="298" r:id="rId44"/>
    <p:sldId id="299" r:id="rId45"/>
    <p:sldId id="300" r:id="rId46"/>
    <p:sldId id="301"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E7CF8EF-E054-4652-8155-97F16A66F155}">
          <p14:sldIdLst>
            <p14:sldId id="256"/>
            <p14:sldId id="257"/>
            <p14:sldId id="258"/>
            <p14:sldId id="259"/>
            <p14:sldId id="260"/>
            <p14:sldId id="261"/>
            <p14:sldId id="262"/>
            <p14:sldId id="266"/>
            <p14:sldId id="263"/>
            <p14:sldId id="264"/>
            <p14:sldId id="265"/>
            <p14:sldId id="302"/>
            <p14:sldId id="267"/>
            <p14:sldId id="268"/>
            <p14:sldId id="269"/>
            <p14:sldId id="270"/>
            <p14:sldId id="271"/>
            <p14:sldId id="272"/>
            <p14:sldId id="273"/>
            <p14:sldId id="274"/>
            <p14:sldId id="275"/>
            <p14:sldId id="285"/>
            <p14:sldId id="276"/>
            <p14:sldId id="286"/>
            <p14:sldId id="277"/>
            <p14:sldId id="278"/>
            <p14:sldId id="279"/>
            <p14:sldId id="287"/>
            <p14:sldId id="291"/>
            <p14:sldId id="288"/>
            <p14:sldId id="280"/>
            <p14:sldId id="281"/>
            <p14:sldId id="282"/>
            <p14:sldId id="289"/>
            <p14:sldId id="290"/>
            <p14:sldId id="292"/>
            <p14:sldId id="293"/>
            <p14:sldId id="294"/>
            <p14:sldId id="283"/>
            <p14:sldId id="295"/>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0.wmf"/><Relationship Id="rId1" Type="http://schemas.openxmlformats.org/officeDocument/2006/relationships/image" Target="../media/image31.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3C5A3-00B6-47FB-847D-65DD6363E30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EF56D36-CF9C-4707-9C26-C680837E9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D4059A2-64AB-4CF6-A3C1-10307E7B7418}"/>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0E93D440-3578-4F91-BEBB-E08F6FF938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3E5EA5-C21D-414E-BB62-F5030C3578F6}"/>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37754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5D6D2-93AD-4324-A422-0C9C0A50011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30CEDC6-9B28-42EE-9811-689BC339036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7EEE00-2EAB-46B0-82C0-CD41CF6BB00E}"/>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37600728-FAEC-41EF-90B5-5D8F180830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6780CD-4277-4815-A958-85938BAF3A76}"/>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304900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358306A-ACCA-4957-9916-43409D2026B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E0D929C-3CC5-48C7-A456-FAA20062128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A5EA30F-0CD8-4BB7-9806-2338CB38AF70}"/>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EBA1CFB2-EC24-48D5-A04B-7CB1E61FDD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2EB726-36A4-41EF-B72A-B151B41C9B7B}"/>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210413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502-0F61-4631-B08A-ED480FC9B9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4ED557A-3AD9-439F-93A9-5333557016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83A0D51-C22E-41B7-A601-64078FD93C3B}"/>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785024ED-B12F-4FD1-89C4-0E78627EDE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644F14-9CDB-4D52-8A9A-7449670C888C}"/>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250287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751C47-ACE4-4C79-9552-E0CFD5882B0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5306C2E-C065-4D1F-9659-D0162734D3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68A55B5-7113-4CD6-9FFD-2FDA1B40B567}"/>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046CFA46-F854-4D3E-ACBC-551B9B5A7B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FF2F096-0836-49D2-8802-1E110844142B}"/>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280499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CA3ED-3485-472A-9BFB-7D429394E3D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176061B-4A27-4AC0-848A-0B81C6C9321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A222462-3B09-4BD6-BBD5-98E5B01A73E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7B8A047-AFFD-41CC-892D-3E1AB6CAC4B9}"/>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6" name="Нижний колонтитул 5">
            <a:extLst>
              <a:ext uri="{FF2B5EF4-FFF2-40B4-BE49-F238E27FC236}">
                <a16:creationId xmlns:a16="http://schemas.microsoft.com/office/drawing/2014/main" id="{2633A677-3D39-4F10-8175-63A9829C5D7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4865F20-24D8-4DDC-B247-BDB925A4919E}"/>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370929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C7E148-CF4D-4CFD-AA71-28CAEFCAED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513E16B-845D-4021-8498-F8D1B0E74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7079C20-035B-4407-B7DF-C12DC09035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7B94D61-2300-4E88-93F5-84D8A7AD9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EED9460-DEF8-4BC8-BAD0-3699001BB7A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7220518-7E85-43E0-B033-917CD354A0E1}"/>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8" name="Нижний колонтитул 7">
            <a:extLst>
              <a:ext uri="{FF2B5EF4-FFF2-40B4-BE49-F238E27FC236}">
                <a16:creationId xmlns:a16="http://schemas.microsoft.com/office/drawing/2014/main" id="{5E54E524-AC38-40F4-93AA-AEF3A157721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23E6C75-76E8-4CB1-882D-04EA4DD992C9}"/>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51256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516A67-D5C3-4ED3-AA9E-9853A511645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0FCB4EB-2016-44F7-B1D1-C15F5E9D44BB}"/>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4" name="Нижний колонтитул 3">
            <a:extLst>
              <a:ext uri="{FF2B5EF4-FFF2-40B4-BE49-F238E27FC236}">
                <a16:creationId xmlns:a16="http://schemas.microsoft.com/office/drawing/2014/main" id="{156541B8-4EBF-4A09-A222-759BF0EABDA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1F702E3-6F04-4B11-BB7E-63E083642152}"/>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343451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FEAE4B5-4725-4C08-B492-4E34A42AA58F}"/>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3" name="Нижний колонтитул 2">
            <a:extLst>
              <a:ext uri="{FF2B5EF4-FFF2-40B4-BE49-F238E27FC236}">
                <a16:creationId xmlns:a16="http://schemas.microsoft.com/office/drawing/2014/main" id="{0DAF146A-B793-4183-8F55-9B6FDC2B709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1037134-A364-4F53-BE18-DDD7840B86C0}"/>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153812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6EADD-7D79-48EA-BB2D-4F85253F186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B39A872-0731-4145-B8E8-70B62F81B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CDD608B-D72F-48F5-9E55-80344FBC9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D9018D3-A827-47BB-BE01-704A14853085}"/>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6" name="Нижний колонтитул 5">
            <a:extLst>
              <a:ext uri="{FF2B5EF4-FFF2-40B4-BE49-F238E27FC236}">
                <a16:creationId xmlns:a16="http://schemas.microsoft.com/office/drawing/2014/main" id="{DEF0284F-745F-4463-BBF3-CD65E13EB6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E324B4-9A35-41A8-9043-42C000A8007A}"/>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209203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33588-F208-4EC7-84C2-400B16F2826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9E6B8E-8ECB-48F3-BF07-12B9496E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00AA58B-B8E5-4E7C-8B86-AE0ABED42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956041E-F9FD-4147-907F-98D2C06A3634}"/>
              </a:ext>
            </a:extLst>
          </p:cNvPr>
          <p:cNvSpPr>
            <a:spLocks noGrp="1"/>
          </p:cNvSpPr>
          <p:nvPr>
            <p:ph type="dt" sz="half" idx="10"/>
          </p:nvPr>
        </p:nvSpPr>
        <p:spPr/>
        <p:txBody>
          <a:bodyPr/>
          <a:lstStyle/>
          <a:p>
            <a:fld id="{4126A53F-D3AC-45C8-8034-536E5F753848}" type="datetimeFigureOut">
              <a:rPr lang="ru-RU" smtClean="0"/>
              <a:t>02.05.2020</a:t>
            </a:fld>
            <a:endParaRPr lang="ru-RU"/>
          </a:p>
        </p:txBody>
      </p:sp>
      <p:sp>
        <p:nvSpPr>
          <p:cNvPr id="6" name="Нижний колонтитул 5">
            <a:extLst>
              <a:ext uri="{FF2B5EF4-FFF2-40B4-BE49-F238E27FC236}">
                <a16:creationId xmlns:a16="http://schemas.microsoft.com/office/drawing/2014/main" id="{03B19FD4-0D29-46E9-9513-4301262F4F6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6A0B367-73C4-46A2-9C3A-CA02347A9791}"/>
              </a:ext>
            </a:extLst>
          </p:cNvPr>
          <p:cNvSpPr>
            <a:spLocks noGrp="1"/>
          </p:cNvSpPr>
          <p:nvPr>
            <p:ph type="sldNum" sz="quarter" idx="12"/>
          </p:nvPr>
        </p:nvSpPr>
        <p:spPr/>
        <p:txBody>
          <a:bodyPr/>
          <a:lstStyle/>
          <a:p>
            <a:fld id="{4D86B70D-B2D9-4749-980E-706C600B321C}" type="slidenum">
              <a:rPr lang="ru-RU" smtClean="0"/>
              <a:t>‹#›</a:t>
            </a:fld>
            <a:endParaRPr lang="ru-RU"/>
          </a:p>
        </p:txBody>
      </p:sp>
    </p:spTree>
    <p:extLst>
      <p:ext uri="{BB962C8B-B14F-4D97-AF65-F5344CB8AC3E}">
        <p14:creationId xmlns:p14="http://schemas.microsoft.com/office/powerpoint/2010/main" val="26014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63C875-DCA8-4A7C-B5DA-F0C7CD2B0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A5F34A0-5BCA-445D-B7C2-D71AA1C00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B6016E-8B5C-4C3A-B2C8-290E6639A0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6A53F-D3AC-45C8-8034-536E5F753848}" type="datetimeFigureOut">
              <a:rPr lang="ru-RU" smtClean="0"/>
              <a:t>02.05.2020</a:t>
            </a:fld>
            <a:endParaRPr lang="ru-RU"/>
          </a:p>
        </p:txBody>
      </p:sp>
      <p:sp>
        <p:nvSpPr>
          <p:cNvPr id="5" name="Нижний колонтитул 4">
            <a:extLst>
              <a:ext uri="{FF2B5EF4-FFF2-40B4-BE49-F238E27FC236}">
                <a16:creationId xmlns:a16="http://schemas.microsoft.com/office/drawing/2014/main" id="{DD59E065-FA53-4D64-B504-4F968AB4B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08339B5-9D3C-4346-B4BE-2FFB64EFE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B70D-B2D9-4749-980E-706C600B321C}" type="slidenum">
              <a:rPr lang="ru-RU" smtClean="0"/>
              <a:t>‹#›</a:t>
            </a:fld>
            <a:endParaRPr lang="ru-RU"/>
          </a:p>
        </p:txBody>
      </p:sp>
    </p:spTree>
    <p:extLst>
      <p:ext uri="{BB962C8B-B14F-4D97-AF65-F5344CB8AC3E}">
        <p14:creationId xmlns:p14="http://schemas.microsoft.com/office/powerpoint/2010/main" val="848439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9.png"/><Relationship Id="rId10" Type="http://schemas.openxmlformats.org/officeDocument/2006/relationships/image" Target="../media/image20.png"/><Relationship Id="rId4" Type="http://schemas.openxmlformats.org/officeDocument/2006/relationships/image" Target="../media/image16.wmf"/><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5.bin"/><Relationship Id="rId4" Type="http://schemas.openxmlformats.org/officeDocument/2006/relationships/image" Target="../media/image5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5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0.wmf"/><Relationship Id="rId5" Type="http://schemas.openxmlformats.org/officeDocument/2006/relationships/oleObject" Target="../embeddings/oleObject60.bin"/><Relationship Id="rId4" Type="http://schemas.openxmlformats.org/officeDocument/2006/relationships/image" Target="../media/image5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6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6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6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7.wmf"/></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8.wmf"/><Relationship Id="rId4" Type="http://schemas.openxmlformats.org/officeDocument/2006/relationships/oleObject" Target="../embeddings/oleObject6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9.wmf"/></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7.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hyperlink" Target="https://en.wikipedia.org/wiki/Interaction_picture" TargetMode="External"/><Relationship Id="rId4" Type="http://schemas.openxmlformats.org/officeDocument/2006/relationships/image" Target="../media/image10.wmf"/><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CCE5CC9-C2DD-40B9-B59C-EFB128F73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65" y="4596"/>
            <a:ext cx="10263551" cy="6853404"/>
          </a:xfrm>
          <a:prstGeom prst="rect">
            <a:avLst/>
          </a:prstGeom>
        </p:spPr>
      </p:pic>
      <p:sp>
        <p:nvSpPr>
          <p:cNvPr id="2" name="Заголовок 1">
            <a:extLst>
              <a:ext uri="{FF2B5EF4-FFF2-40B4-BE49-F238E27FC236}">
                <a16:creationId xmlns:a16="http://schemas.microsoft.com/office/drawing/2014/main" id="{01E181EF-96D0-45F1-AFF6-9A2814853549}"/>
              </a:ext>
            </a:extLst>
          </p:cNvPr>
          <p:cNvSpPr>
            <a:spLocks noGrp="1"/>
          </p:cNvSpPr>
          <p:nvPr>
            <p:ph type="ctrTitle"/>
          </p:nvPr>
        </p:nvSpPr>
        <p:spPr/>
        <p:txBody>
          <a:bodyPr/>
          <a:lstStyle/>
          <a:p>
            <a:r>
              <a:rPr lang="ru-RU" b="1" dirty="0">
                <a:solidFill>
                  <a:schemeClr val="accent4"/>
                </a:solidFill>
                <a:effectLst>
                  <a:outerShdw blurRad="38100" dist="38100" dir="2700000" algn="tl">
                    <a:srgbClr val="000000">
                      <a:alpha val="43137"/>
                    </a:srgbClr>
                  </a:outerShdw>
                </a:effectLst>
              </a:rPr>
              <a:t>Задача 14</a:t>
            </a:r>
            <a:br>
              <a:rPr lang="en-US" dirty="0"/>
            </a:br>
            <a:r>
              <a:rPr lang="ru-RU" b="1" dirty="0">
                <a:solidFill>
                  <a:schemeClr val="accent2">
                    <a:lumMod val="40000"/>
                    <a:lumOff val="60000"/>
                  </a:schemeClr>
                </a:solidFill>
                <a:effectLst>
                  <a:outerShdw blurRad="38100" dist="38100" dir="2700000" algn="tl">
                    <a:srgbClr val="000000">
                      <a:alpha val="43137"/>
                    </a:srgbClr>
                  </a:outerShdw>
                </a:effectLst>
              </a:rPr>
              <a:t>Уравнение </a:t>
            </a:r>
            <a:r>
              <a:rPr lang="ru-RU" b="1" dirty="0" err="1">
                <a:solidFill>
                  <a:schemeClr val="accent2">
                    <a:lumMod val="40000"/>
                    <a:lumOff val="60000"/>
                  </a:schemeClr>
                </a:solidFill>
                <a:effectLst>
                  <a:outerShdw blurRad="38100" dist="38100" dir="2700000" algn="tl">
                    <a:srgbClr val="000000">
                      <a:alpha val="43137"/>
                    </a:srgbClr>
                  </a:outerShdw>
                </a:effectLst>
              </a:rPr>
              <a:t>Линдблада</a:t>
            </a:r>
            <a:endParaRPr lang="ru-RU" b="1" dirty="0">
              <a:solidFill>
                <a:schemeClr val="accent2">
                  <a:lumMod val="40000"/>
                  <a:lumOff val="60000"/>
                </a:schemeClr>
              </a:solidFill>
              <a:effectLst>
                <a:outerShdw blurRad="38100" dist="38100" dir="2700000" algn="tl">
                  <a:srgbClr val="000000">
                    <a:alpha val="43137"/>
                  </a:srgbClr>
                </a:outerShdw>
              </a:effectLst>
            </a:endParaRPr>
          </a:p>
        </p:txBody>
      </p:sp>
      <p:sp>
        <p:nvSpPr>
          <p:cNvPr id="3" name="Подзаголовок 2">
            <a:extLst>
              <a:ext uri="{FF2B5EF4-FFF2-40B4-BE49-F238E27FC236}">
                <a16:creationId xmlns:a16="http://schemas.microsoft.com/office/drawing/2014/main" id="{FDF2CD26-D1AD-4E08-AF6C-7EF041763BA9}"/>
              </a:ext>
            </a:extLst>
          </p:cNvPr>
          <p:cNvSpPr>
            <a:spLocks noGrp="1"/>
          </p:cNvSpPr>
          <p:nvPr>
            <p:ph type="subTitle" idx="1"/>
          </p:nvPr>
        </p:nvSpPr>
        <p:spPr/>
        <p:txBody>
          <a:bodyPr/>
          <a:lstStyle/>
          <a:p>
            <a:r>
              <a:rPr lang="ru-RU" b="1" dirty="0">
                <a:solidFill>
                  <a:srgbClr val="FFC000"/>
                </a:solidFill>
                <a:effectLst>
                  <a:outerShdw blurRad="38100" dist="38100" dir="2700000" algn="tl">
                    <a:srgbClr val="000000">
                      <a:alpha val="43137"/>
                    </a:srgbClr>
                  </a:outerShdw>
                </a:effectLst>
              </a:rPr>
              <a:t>Эта задача, в некотором смысле, ультра-квантовый аналог модели </a:t>
            </a:r>
            <a:r>
              <a:rPr lang="ru-RU" b="1" dirty="0" err="1">
                <a:solidFill>
                  <a:srgbClr val="FFC000"/>
                </a:solidFill>
                <a:effectLst>
                  <a:outerShdw blurRad="38100" dist="38100" dir="2700000" algn="tl">
                    <a:srgbClr val="000000">
                      <a:alpha val="43137"/>
                    </a:srgbClr>
                  </a:outerShdw>
                </a:effectLst>
              </a:rPr>
              <a:t>Калдейры-Леггета</a:t>
            </a:r>
            <a:r>
              <a:rPr lang="ru-RU" b="1" dirty="0">
                <a:solidFill>
                  <a:srgbClr val="FFC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14214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5F91F132-B9CA-497C-BA9A-725B1804D3E6}"/>
              </a:ext>
            </a:extLst>
          </p:cNvPr>
          <p:cNvGraphicFramePr>
            <a:graphicFrameLocks noChangeAspect="1"/>
          </p:cNvGraphicFramePr>
          <p:nvPr>
            <p:extLst>
              <p:ext uri="{D42A27DB-BD31-4B8C-83A1-F6EECF244321}">
                <p14:modId xmlns:p14="http://schemas.microsoft.com/office/powerpoint/2010/main" val="944705866"/>
              </p:ext>
            </p:extLst>
          </p:nvPr>
        </p:nvGraphicFramePr>
        <p:xfrm>
          <a:off x="4408124" y="35820"/>
          <a:ext cx="3375752" cy="1216841"/>
        </p:xfrm>
        <a:graphic>
          <a:graphicData uri="http://schemas.openxmlformats.org/presentationml/2006/ole">
            <mc:AlternateContent xmlns:mc="http://schemas.openxmlformats.org/markup-compatibility/2006">
              <mc:Choice xmlns:v="urn:schemas-microsoft-com:vml" Requires="v">
                <p:oleObj spid="_x0000_s6358" name="Equation" r:id="rId3" imgW="1091880" imgH="393480" progId="Equation.DSMT4">
                  <p:embed/>
                </p:oleObj>
              </mc:Choice>
              <mc:Fallback>
                <p:oleObj name="Equation" r:id="rId3" imgW="1091880" imgH="393480" progId="Equation.DSMT4">
                  <p:embed/>
                  <p:pic>
                    <p:nvPicPr>
                      <p:cNvPr id="0" name=""/>
                      <p:cNvPicPr/>
                      <p:nvPr/>
                    </p:nvPicPr>
                    <p:blipFill>
                      <a:blip r:embed="rId4"/>
                      <a:stretch>
                        <a:fillRect/>
                      </a:stretch>
                    </p:blipFill>
                    <p:spPr>
                      <a:xfrm>
                        <a:off x="4408124" y="35820"/>
                        <a:ext cx="3375752" cy="1216841"/>
                      </a:xfrm>
                      <a:prstGeom prst="rect">
                        <a:avLst/>
                      </a:prstGeom>
                    </p:spPr>
                  </p:pic>
                </p:oleObj>
              </mc:Fallback>
            </mc:AlternateContent>
          </a:graphicData>
        </a:graphic>
      </p:graphicFrame>
      <p:sp>
        <p:nvSpPr>
          <p:cNvPr id="5" name="Стрелка: вниз 4">
            <a:extLst>
              <a:ext uri="{FF2B5EF4-FFF2-40B4-BE49-F238E27FC236}">
                <a16:creationId xmlns:a16="http://schemas.microsoft.com/office/drawing/2014/main" id="{35FB9533-8D1B-4BD4-A914-1C44C7A064E8}"/>
              </a:ext>
            </a:extLst>
          </p:cNvPr>
          <p:cNvSpPr/>
          <p:nvPr/>
        </p:nvSpPr>
        <p:spPr>
          <a:xfrm>
            <a:off x="5110578" y="1257100"/>
            <a:ext cx="1970843" cy="488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6" name="Объект 5">
            <a:extLst>
              <a:ext uri="{FF2B5EF4-FFF2-40B4-BE49-F238E27FC236}">
                <a16:creationId xmlns:a16="http://schemas.microsoft.com/office/drawing/2014/main" id="{9D197878-715A-468C-936E-1F6DDCAEC9B6}"/>
              </a:ext>
            </a:extLst>
          </p:cNvPr>
          <p:cNvGraphicFramePr>
            <a:graphicFrameLocks noChangeAspect="1"/>
          </p:cNvGraphicFramePr>
          <p:nvPr>
            <p:extLst>
              <p:ext uri="{D42A27DB-BD31-4B8C-83A1-F6EECF244321}">
                <p14:modId xmlns:p14="http://schemas.microsoft.com/office/powerpoint/2010/main" val="1743113375"/>
              </p:ext>
            </p:extLst>
          </p:nvPr>
        </p:nvGraphicFramePr>
        <p:xfrm>
          <a:off x="3155950" y="1830388"/>
          <a:ext cx="5881688" cy="1308100"/>
        </p:xfrm>
        <a:graphic>
          <a:graphicData uri="http://schemas.openxmlformats.org/presentationml/2006/ole">
            <mc:AlternateContent xmlns:mc="http://schemas.openxmlformats.org/markup-compatibility/2006">
              <mc:Choice xmlns:v="urn:schemas-microsoft-com:vml" Requires="v">
                <p:oleObj spid="_x0000_s6359" name="Equation" r:id="rId5" imgW="2171520" imgH="482400" progId="Equation.DSMT4">
                  <p:embed/>
                </p:oleObj>
              </mc:Choice>
              <mc:Fallback>
                <p:oleObj name="Equation" r:id="rId5" imgW="2171520" imgH="482400" progId="Equation.DSMT4">
                  <p:embed/>
                  <p:pic>
                    <p:nvPicPr>
                      <p:cNvPr id="4" name="Объект 3">
                        <a:extLst>
                          <a:ext uri="{FF2B5EF4-FFF2-40B4-BE49-F238E27FC236}">
                            <a16:creationId xmlns:a16="http://schemas.microsoft.com/office/drawing/2014/main" id="{5F91F132-B9CA-497C-BA9A-725B1804D3E6}"/>
                          </a:ext>
                        </a:extLst>
                      </p:cNvPr>
                      <p:cNvPicPr/>
                      <p:nvPr/>
                    </p:nvPicPr>
                    <p:blipFill>
                      <a:blip r:embed="rId6"/>
                      <a:stretch>
                        <a:fillRect/>
                      </a:stretch>
                    </p:blipFill>
                    <p:spPr>
                      <a:xfrm>
                        <a:off x="3155950" y="1830388"/>
                        <a:ext cx="5881688" cy="130810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A1FAB016-FB0A-4ADF-BEB4-880A52385284}"/>
              </a:ext>
            </a:extLst>
          </p:cNvPr>
          <p:cNvSpPr txBox="1"/>
          <p:nvPr/>
        </p:nvSpPr>
        <p:spPr>
          <a:xfrm flipH="1">
            <a:off x="9260740" y="382630"/>
            <a:ext cx="1135011" cy="523220"/>
          </a:xfrm>
          <a:prstGeom prst="rect">
            <a:avLst/>
          </a:prstGeom>
          <a:noFill/>
        </p:spPr>
        <p:txBody>
          <a:bodyPr wrap="square" rtlCol="0">
            <a:spAutoFit/>
          </a:bodyPr>
          <a:lstStyle/>
          <a:p>
            <a:r>
              <a:rPr lang="en-US" sz="2800" dirty="0"/>
              <a:t>(*)</a:t>
            </a:r>
            <a:endParaRPr lang="ru-RU" sz="2800" dirty="0"/>
          </a:p>
        </p:txBody>
      </p:sp>
      <p:sp>
        <p:nvSpPr>
          <p:cNvPr id="11" name="Прямоугольник 10">
            <a:extLst>
              <a:ext uri="{FF2B5EF4-FFF2-40B4-BE49-F238E27FC236}">
                <a16:creationId xmlns:a16="http://schemas.microsoft.com/office/drawing/2014/main" id="{1551579B-225B-4D2B-98B3-BAF5C2516032}"/>
              </a:ext>
            </a:extLst>
          </p:cNvPr>
          <p:cNvSpPr/>
          <p:nvPr/>
        </p:nvSpPr>
        <p:spPr>
          <a:xfrm>
            <a:off x="1863413" y="3044246"/>
            <a:ext cx="8465170" cy="523220"/>
          </a:xfrm>
          <a:prstGeom prst="rect">
            <a:avLst/>
          </a:prstGeom>
        </p:spPr>
        <p:txBody>
          <a:bodyPr wrap="square">
            <a:spAutoFit/>
          </a:bodyPr>
          <a:lstStyle/>
          <a:p>
            <a:pPr algn="ctr"/>
            <a:r>
              <a:rPr lang="ru-RU" sz="2800" dirty="0"/>
              <a:t>Подставляем </a:t>
            </a:r>
            <a:r>
              <a:rPr lang="en-US" sz="2800" dirty="0"/>
              <a:t>(*</a:t>
            </a:r>
            <a:r>
              <a:rPr lang="ru-RU" sz="2800" dirty="0"/>
              <a:t>*</a:t>
            </a:r>
            <a:r>
              <a:rPr lang="en-US" sz="2800" dirty="0"/>
              <a:t>)</a:t>
            </a:r>
            <a:r>
              <a:rPr lang="ru-RU" sz="2800" dirty="0"/>
              <a:t> обратно в (*)</a:t>
            </a:r>
            <a:r>
              <a:rPr lang="en-US" sz="2800" dirty="0"/>
              <a:t>:</a:t>
            </a:r>
            <a:r>
              <a:rPr lang="ru-RU" sz="2800" dirty="0"/>
              <a:t> </a:t>
            </a:r>
          </a:p>
        </p:txBody>
      </p:sp>
      <p:sp>
        <p:nvSpPr>
          <p:cNvPr id="12" name="TextBox 11">
            <a:extLst>
              <a:ext uri="{FF2B5EF4-FFF2-40B4-BE49-F238E27FC236}">
                <a16:creationId xmlns:a16="http://schemas.microsoft.com/office/drawing/2014/main" id="{A9523762-D9B9-4C00-9D0E-B3FFB9412A3A}"/>
              </a:ext>
            </a:extLst>
          </p:cNvPr>
          <p:cNvSpPr txBox="1"/>
          <p:nvPr/>
        </p:nvSpPr>
        <p:spPr>
          <a:xfrm flipH="1">
            <a:off x="9260740" y="2102014"/>
            <a:ext cx="1135011" cy="523220"/>
          </a:xfrm>
          <a:prstGeom prst="rect">
            <a:avLst/>
          </a:prstGeom>
          <a:noFill/>
        </p:spPr>
        <p:txBody>
          <a:bodyPr wrap="square" rtlCol="0">
            <a:spAutoFit/>
          </a:bodyPr>
          <a:lstStyle/>
          <a:p>
            <a:r>
              <a:rPr lang="en-US" sz="2800" dirty="0"/>
              <a:t>(*</a:t>
            </a:r>
            <a:r>
              <a:rPr lang="ru-RU" sz="2800" dirty="0"/>
              <a:t>*</a:t>
            </a:r>
            <a:r>
              <a:rPr lang="en-US" sz="2800" dirty="0"/>
              <a:t>)</a:t>
            </a:r>
            <a:endParaRPr lang="ru-RU" sz="2800" dirty="0"/>
          </a:p>
        </p:txBody>
      </p:sp>
      <p:graphicFrame>
        <p:nvGraphicFramePr>
          <p:cNvPr id="13" name="Объект 12">
            <a:extLst>
              <a:ext uri="{FF2B5EF4-FFF2-40B4-BE49-F238E27FC236}">
                <a16:creationId xmlns:a16="http://schemas.microsoft.com/office/drawing/2014/main" id="{1647BDA3-FB28-42E4-9C7E-07BAD93A1E1C}"/>
              </a:ext>
            </a:extLst>
          </p:cNvPr>
          <p:cNvGraphicFramePr>
            <a:graphicFrameLocks noChangeAspect="1"/>
          </p:cNvGraphicFramePr>
          <p:nvPr>
            <p:extLst>
              <p:ext uri="{D42A27DB-BD31-4B8C-83A1-F6EECF244321}">
                <p14:modId xmlns:p14="http://schemas.microsoft.com/office/powerpoint/2010/main" val="4139184665"/>
              </p:ext>
            </p:extLst>
          </p:nvPr>
        </p:nvGraphicFramePr>
        <p:xfrm>
          <a:off x="387350" y="3708400"/>
          <a:ext cx="11420475" cy="1570038"/>
        </p:xfrm>
        <a:graphic>
          <a:graphicData uri="http://schemas.openxmlformats.org/presentationml/2006/ole">
            <mc:AlternateContent xmlns:mc="http://schemas.openxmlformats.org/markup-compatibility/2006">
              <mc:Choice xmlns:v="urn:schemas-microsoft-com:vml" Requires="v">
                <p:oleObj spid="_x0000_s6360" name="Equation" r:id="rId7" imgW="3695400" imgH="507960" progId="Equation.DSMT4">
                  <p:embed/>
                </p:oleObj>
              </mc:Choice>
              <mc:Fallback>
                <p:oleObj name="Equation" r:id="rId7" imgW="3695400" imgH="507960" progId="Equation.DSMT4">
                  <p:embed/>
                  <p:pic>
                    <p:nvPicPr>
                      <p:cNvPr id="4" name="Объект 3">
                        <a:extLst>
                          <a:ext uri="{FF2B5EF4-FFF2-40B4-BE49-F238E27FC236}">
                            <a16:creationId xmlns:a16="http://schemas.microsoft.com/office/drawing/2014/main" id="{5F91F132-B9CA-497C-BA9A-725B1804D3E6}"/>
                          </a:ext>
                        </a:extLst>
                      </p:cNvPr>
                      <p:cNvPicPr/>
                      <p:nvPr/>
                    </p:nvPicPr>
                    <p:blipFill>
                      <a:blip r:embed="rId8"/>
                      <a:stretch>
                        <a:fillRect/>
                      </a:stretch>
                    </p:blipFill>
                    <p:spPr>
                      <a:xfrm>
                        <a:off x="387350" y="3708400"/>
                        <a:ext cx="11420475" cy="1570038"/>
                      </a:xfrm>
                      <a:prstGeom prst="rect">
                        <a:avLst/>
                      </a:prstGeom>
                      <a:ln>
                        <a:solidFill>
                          <a:srgbClr val="FF0000"/>
                        </a:solidFill>
                      </a:ln>
                    </p:spPr>
                  </p:pic>
                </p:oleObj>
              </mc:Fallback>
            </mc:AlternateContent>
          </a:graphicData>
        </a:graphic>
      </p:graphicFrame>
      <p:sp>
        <p:nvSpPr>
          <p:cNvPr id="14" name="Прямоугольник 13">
            <a:extLst>
              <a:ext uri="{FF2B5EF4-FFF2-40B4-BE49-F238E27FC236}">
                <a16:creationId xmlns:a16="http://schemas.microsoft.com/office/drawing/2014/main" id="{B9F40848-D4A2-4058-A1C8-72AE782F974A}"/>
              </a:ext>
            </a:extLst>
          </p:cNvPr>
          <p:cNvSpPr/>
          <p:nvPr/>
        </p:nvSpPr>
        <p:spPr>
          <a:xfrm>
            <a:off x="1930581" y="5281367"/>
            <a:ext cx="8465170" cy="523220"/>
          </a:xfrm>
          <a:prstGeom prst="rect">
            <a:avLst/>
          </a:prstGeom>
        </p:spPr>
        <p:txBody>
          <a:bodyPr wrap="square">
            <a:spAutoFit/>
          </a:bodyPr>
          <a:lstStyle/>
          <a:p>
            <a:pPr algn="ctr"/>
            <a:r>
              <a:rPr lang="ru-RU" sz="2800" dirty="0"/>
              <a:t>Это уравнение равносильно (*). </a:t>
            </a:r>
          </a:p>
        </p:txBody>
      </p:sp>
    </p:spTree>
    <p:extLst>
      <p:ext uri="{BB962C8B-B14F-4D97-AF65-F5344CB8AC3E}">
        <p14:creationId xmlns:p14="http://schemas.microsoft.com/office/powerpoint/2010/main" val="118331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129760E4-0BA5-4464-97FB-78B09E12F976}"/>
              </a:ext>
            </a:extLst>
          </p:cNvPr>
          <p:cNvGraphicFramePr>
            <a:graphicFrameLocks noChangeAspect="1"/>
          </p:cNvGraphicFramePr>
          <p:nvPr>
            <p:extLst>
              <p:ext uri="{D42A27DB-BD31-4B8C-83A1-F6EECF244321}">
                <p14:modId xmlns:p14="http://schemas.microsoft.com/office/powerpoint/2010/main" val="2466188672"/>
              </p:ext>
            </p:extLst>
          </p:nvPr>
        </p:nvGraphicFramePr>
        <p:xfrm>
          <a:off x="874713" y="241271"/>
          <a:ext cx="10188575" cy="1400175"/>
        </p:xfrm>
        <a:graphic>
          <a:graphicData uri="http://schemas.openxmlformats.org/presentationml/2006/ole">
            <mc:AlternateContent xmlns:mc="http://schemas.openxmlformats.org/markup-compatibility/2006">
              <mc:Choice xmlns:v="urn:schemas-microsoft-com:vml" Requires="v">
                <p:oleObj spid="_x0000_s7374" name="Equation" r:id="rId3" imgW="3695400" imgH="507960" progId="Equation.DSMT4">
                  <p:embed/>
                </p:oleObj>
              </mc:Choice>
              <mc:Fallback>
                <p:oleObj name="Equation" r:id="rId3" imgW="3695400" imgH="507960" progId="Equation.DSMT4">
                  <p:embed/>
                  <p:pic>
                    <p:nvPicPr>
                      <p:cNvPr id="0" name=""/>
                      <p:cNvPicPr/>
                      <p:nvPr/>
                    </p:nvPicPr>
                    <p:blipFill>
                      <a:blip r:embed="rId4"/>
                      <a:stretch>
                        <a:fillRect/>
                      </a:stretch>
                    </p:blipFill>
                    <p:spPr>
                      <a:xfrm>
                        <a:off x="874713" y="241271"/>
                        <a:ext cx="10188575" cy="1400175"/>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30CD7A14-FF8A-4357-A116-99113DB6674A}"/>
              </a:ext>
            </a:extLst>
          </p:cNvPr>
          <p:cNvSpPr/>
          <p:nvPr/>
        </p:nvSpPr>
        <p:spPr>
          <a:xfrm>
            <a:off x="0" y="1873185"/>
            <a:ext cx="12192000" cy="88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D589038D-E28C-4CA1-96F9-CDB715120CE3}"/>
                  </a:ext>
                </a:extLst>
              </p:cNvPr>
              <p:cNvSpPr/>
              <p:nvPr/>
            </p:nvSpPr>
            <p:spPr>
              <a:xfrm>
                <a:off x="0" y="1978504"/>
                <a:ext cx="12192000" cy="1815882"/>
              </a:xfrm>
              <a:prstGeom prst="rect">
                <a:avLst/>
              </a:prstGeom>
            </p:spPr>
            <p:txBody>
              <a:bodyPr wrap="square">
                <a:spAutoFit/>
              </a:bodyPr>
              <a:lstStyle/>
              <a:p>
                <a:r>
                  <a:rPr lang="ru-RU" sz="2800" dirty="0"/>
                  <a:t>Первое слагаемое может быть исключено. Положим </a:t>
                </a:r>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0</m:t>
                        </m:r>
                      </m:sub>
                    </m:sSub>
                    <m:r>
                      <a:rPr lang="ru-RU"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m:t>
                    </m:r>
                  </m:oMath>
                </a14:m>
                <a:r>
                  <a:rPr lang="en-US" sz="2800" dirty="0"/>
                  <a:t> </a:t>
                </a:r>
                <a:endParaRPr lang="ru-RU" sz="2800" dirty="0"/>
              </a:p>
              <a:p>
                <a:r>
                  <a:rPr lang="ru-RU" sz="2800" dirty="0"/>
                  <a:t>При </a:t>
                </a:r>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0</m:t>
                        </m:r>
                      </m:sub>
                    </m:sSub>
                    <m:r>
                      <a:rPr lang="ru-RU"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oMath>
                </a14:m>
                <a:r>
                  <a:rPr lang="ru-RU" sz="2800" dirty="0"/>
                  <a:t> взаимодействие равно нулю, а матрица плотности соответствует распределению Гиббса. </a:t>
                </a:r>
                <a:endParaRPr lang="en-US" sz="2800" dirty="0"/>
              </a:p>
              <a:p>
                <a:r>
                  <a:rPr lang="ru-RU" sz="2800" dirty="0"/>
                  <a:t>Таким образом, при </a:t>
                </a:r>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0</m:t>
                        </m:r>
                      </m:sub>
                    </m:sSub>
                    <m:r>
                      <a:rPr lang="ru-RU"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m:t>
                    </m:r>
                  </m:oMath>
                </a14:m>
                <a:endParaRPr lang="ru-RU" sz="2800" dirty="0"/>
              </a:p>
            </p:txBody>
          </p:sp>
        </mc:Choice>
        <mc:Fallback xmlns="">
          <p:sp>
            <p:nvSpPr>
              <p:cNvPr id="6" name="Прямоугольник 5">
                <a:extLst>
                  <a:ext uri="{FF2B5EF4-FFF2-40B4-BE49-F238E27FC236}">
                    <a16:creationId xmlns:a16="http://schemas.microsoft.com/office/drawing/2014/main" id="{D589038D-E28C-4CA1-96F9-CDB715120CE3}"/>
                  </a:ext>
                </a:extLst>
              </p:cNvPr>
              <p:cNvSpPr>
                <a:spLocks noRot="1" noChangeAspect="1" noMove="1" noResize="1" noEditPoints="1" noAdjustHandles="1" noChangeArrowheads="1" noChangeShapeType="1" noTextEdit="1"/>
              </p:cNvSpPr>
              <p:nvPr/>
            </p:nvSpPr>
            <p:spPr>
              <a:xfrm>
                <a:off x="0" y="1978504"/>
                <a:ext cx="12192000" cy="1815882"/>
              </a:xfrm>
              <a:prstGeom prst="rect">
                <a:avLst/>
              </a:prstGeom>
              <a:blipFill>
                <a:blip r:embed="rId5"/>
                <a:stretch>
                  <a:fillRect l="-1000" t="-3367" r="-1150" b="-9091"/>
                </a:stretch>
              </a:blipFill>
            </p:spPr>
            <p:txBody>
              <a:bodyPr/>
              <a:lstStyle/>
              <a:p>
                <a:r>
                  <a:rPr lang="ru-RU">
                    <a:noFill/>
                  </a:rPr>
                  <a:t> </a:t>
                </a:r>
              </a:p>
            </p:txBody>
          </p:sp>
        </mc:Fallback>
      </mc:AlternateContent>
      <p:graphicFrame>
        <p:nvGraphicFramePr>
          <p:cNvPr id="10" name="Объект 9">
            <a:extLst>
              <a:ext uri="{FF2B5EF4-FFF2-40B4-BE49-F238E27FC236}">
                <a16:creationId xmlns:a16="http://schemas.microsoft.com/office/drawing/2014/main" id="{2BC4F649-FCBA-4E76-A3F9-26DA57F5FBD2}"/>
              </a:ext>
            </a:extLst>
          </p:cNvPr>
          <p:cNvGraphicFramePr>
            <a:graphicFrameLocks noChangeAspect="1"/>
          </p:cNvGraphicFramePr>
          <p:nvPr>
            <p:extLst>
              <p:ext uri="{D42A27DB-BD31-4B8C-83A1-F6EECF244321}">
                <p14:modId xmlns:p14="http://schemas.microsoft.com/office/powerpoint/2010/main" val="84356390"/>
              </p:ext>
            </p:extLst>
          </p:nvPr>
        </p:nvGraphicFramePr>
        <p:xfrm>
          <a:off x="4013200" y="3652838"/>
          <a:ext cx="4165600" cy="911225"/>
        </p:xfrm>
        <a:graphic>
          <a:graphicData uri="http://schemas.openxmlformats.org/presentationml/2006/ole">
            <mc:AlternateContent xmlns:mc="http://schemas.openxmlformats.org/markup-compatibility/2006">
              <mc:Choice xmlns:v="urn:schemas-microsoft-com:vml" Requires="v">
                <p:oleObj spid="_x0000_s7375" name="Equation" r:id="rId6" imgW="1104840" imgH="241200" progId="Equation.DSMT4">
                  <p:embed/>
                </p:oleObj>
              </mc:Choice>
              <mc:Fallback>
                <p:oleObj name="Equation" r:id="rId6" imgW="1104840" imgH="241200" progId="Equation.DSMT4">
                  <p:embed/>
                  <p:pic>
                    <p:nvPicPr>
                      <p:cNvPr id="14" name="Объект 13">
                        <a:extLst>
                          <a:ext uri="{FF2B5EF4-FFF2-40B4-BE49-F238E27FC236}">
                            <a16:creationId xmlns:a16="http://schemas.microsoft.com/office/drawing/2014/main" id="{718CC4FA-28ED-4FFA-BC5E-A6B93FA6FAAD}"/>
                          </a:ext>
                        </a:extLst>
                      </p:cNvPr>
                      <p:cNvPicPr/>
                      <p:nvPr/>
                    </p:nvPicPr>
                    <p:blipFill>
                      <a:blip r:embed="rId7"/>
                      <a:stretch>
                        <a:fillRect/>
                      </a:stretch>
                    </p:blipFill>
                    <p:spPr>
                      <a:xfrm>
                        <a:off x="4013200" y="3652838"/>
                        <a:ext cx="4165600" cy="911225"/>
                      </a:xfrm>
                      <a:prstGeom prst="rect">
                        <a:avLst/>
                      </a:prstGeom>
                    </p:spPr>
                  </p:pic>
                </p:oleObj>
              </mc:Fallback>
            </mc:AlternateContent>
          </a:graphicData>
        </a:graphic>
      </p:graphicFrame>
      <p:graphicFrame>
        <p:nvGraphicFramePr>
          <p:cNvPr id="11" name="Объект 10">
            <a:extLst>
              <a:ext uri="{FF2B5EF4-FFF2-40B4-BE49-F238E27FC236}">
                <a16:creationId xmlns:a16="http://schemas.microsoft.com/office/drawing/2014/main" id="{0DAFB171-7F70-4824-B413-383D1B9F7F3B}"/>
              </a:ext>
            </a:extLst>
          </p:cNvPr>
          <p:cNvGraphicFramePr>
            <a:graphicFrameLocks noChangeAspect="1"/>
          </p:cNvGraphicFramePr>
          <p:nvPr>
            <p:extLst>
              <p:ext uri="{D42A27DB-BD31-4B8C-83A1-F6EECF244321}">
                <p14:modId xmlns:p14="http://schemas.microsoft.com/office/powerpoint/2010/main" val="1866264994"/>
              </p:ext>
            </p:extLst>
          </p:nvPr>
        </p:nvGraphicFramePr>
        <p:xfrm>
          <a:off x="2876549" y="4359304"/>
          <a:ext cx="6438900" cy="857250"/>
        </p:xfrm>
        <a:graphic>
          <a:graphicData uri="http://schemas.openxmlformats.org/presentationml/2006/ole">
            <mc:AlternateContent xmlns:mc="http://schemas.openxmlformats.org/markup-compatibility/2006">
              <mc:Choice xmlns:v="urn:schemas-microsoft-com:vml" Requires="v">
                <p:oleObj spid="_x0000_s7376" name="Equation" r:id="rId8" imgW="1904760" imgH="253800" progId="Equation.DSMT4">
                  <p:embed/>
                </p:oleObj>
              </mc:Choice>
              <mc:Fallback>
                <p:oleObj name="Equation" r:id="rId8" imgW="1904760" imgH="253800" progId="Equation.DSMT4">
                  <p:embed/>
                  <p:pic>
                    <p:nvPicPr>
                      <p:cNvPr id="0" name=""/>
                      <p:cNvPicPr/>
                      <p:nvPr/>
                    </p:nvPicPr>
                    <p:blipFill>
                      <a:blip r:embed="rId9"/>
                      <a:stretch>
                        <a:fillRect/>
                      </a:stretch>
                    </p:blipFill>
                    <p:spPr>
                      <a:xfrm>
                        <a:off x="2876549" y="4359304"/>
                        <a:ext cx="6438900" cy="8572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43F345EA-DE87-4EA2-9059-7FD4BC1D561A}"/>
                  </a:ext>
                </a:extLst>
              </p:cNvPr>
              <p:cNvSpPr/>
              <p:nvPr/>
            </p:nvSpPr>
            <p:spPr>
              <a:xfrm>
                <a:off x="0" y="5380053"/>
                <a:ext cx="12192000" cy="954107"/>
              </a:xfrm>
              <a:prstGeom prst="rect">
                <a:avLst/>
              </a:prstGeom>
            </p:spPr>
            <p:txBody>
              <a:bodyPr wrap="square">
                <a:spAutoFit/>
              </a:bodyPr>
              <a:lstStyle/>
              <a:p>
                <a:r>
                  <a:rPr lang="ru-RU" sz="2800" dirty="0"/>
                  <a:t>Мы будем считать, что взаимодействие медленно</a:t>
                </a:r>
                <a:r>
                  <a:rPr lang="en-US" sz="2800" dirty="0"/>
                  <a:t> (</a:t>
                </a:r>
                <a:r>
                  <a:rPr lang="ru-RU" sz="2800" dirty="0" err="1"/>
                  <a:t>адиабатически</a:t>
                </a:r>
                <a:r>
                  <a:rPr lang="en-US" sz="2800" dirty="0"/>
                  <a:t>)</a:t>
                </a:r>
                <a:r>
                  <a:rPr lang="ru-RU" sz="2800" dirty="0"/>
                  <a:t> включается, при </a:t>
                </a:r>
                <a14:m>
                  <m:oMath xmlns:m="http://schemas.openxmlformats.org/officeDocument/2006/math">
                    <m:r>
                      <a:rPr lang="en-US" sz="2800" b="0" i="1" smtClean="0">
                        <a:latin typeface="Cambria Math" panose="02040503050406030204" pitchFamily="18" charset="0"/>
                      </a:rPr>
                      <m:t>𝑡</m:t>
                    </m:r>
                    <m:r>
                      <a:rPr lang="en-US" sz="2800" b="0" i="0" smtClean="0">
                        <a:latin typeface="Cambria Math" panose="02040503050406030204" pitchFamily="18" charset="0"/>
                      </a:rPr>
                      <m:t>&gt;</m:t>
                    </m:r>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r>
                      <a:rPr lang="ru-RU" sz="2800" b="0" i="1" smtClean="0">
                        <a:latin typeface="Cambria Math" panose="02040503050406030204" pitchFamily="18" charset="0"/>
                        <a:ea typeface="Cambria Math" panose="02040503050406030204" pitchFamily="18" charset="0"/>
                      </a:rPr>
                      <m:t>.</m:t>
                    </m:r>
                  </m:oMath>
                </a14:m>
                <a:r>
                  <a:rPr lang="ru-RU" sz="2800" dirty="0"/>
                  <a:t> См. АГД или учебник «Левитов-Шитов».</a:t>
                </a:r>
              </a:p>
            </p:txBody>
          </p:sp>
        </mc:Choice>
        <mc:Fallback xmlns="">
          <p:sp>
            <p:nvSpPr>
              <p:cNvPr id="12" name="Прямоугольник 11">
                <a:extLst>
                  <a:ext uri="{FF2B5EF4-FFF2-40B4-BE49-F238E27FC236}">
                    <a16:creationId xmlns:a16="http://schemas.microsoft.com/office/drawing/2014/main" id="{43F345EA-DE87-4EA2-9059-7FD4BC1D561A}"/>
                  </a:ext>
                </a:extLst>
              </p:cNvPr>
              <p:cNvSpPr>
                <a:spLocks noRot="1" noChangeAspect="1" noMove="1" noResize="1" noEditPoints="1" noAdjustHandles="1" noChangeArrowheads="1" noChangeShapeType="1" noTextEdit="1"/>
              </p:cNvSpPr>
              <p:nvPr/>
            </p:nvSpPr>
            <p:spPr>
              <a:xfrm>
                <a:off x="0" y="5380053"/>
                <a:ext cx="12192000" cy="954107"/>
              </a:xfrm>
              <a:prstGeom prst="rect">
                <a:avLst/>
              </a:prstGeom>
              <a:blipFill>
                <a:blip r:embed="rId10"/>
                <a:stretch>
                  <a:fillRect l="-1000" t="-6410" b="-17949"/>
                </a:stretch>
              </a:blipFill>
            </p:spPr>
            <p:txBody>
              <a:bodyPr/>
              <a:lstStyle/>
              <a:p>
                <a:r>
                  <a:rPr lang="ru-RU">
                    <a:noFill/>
                  </a:rPr>
                  <a:t> </a:t>
                </a:r>
              </a:p>
            </p:txBody>
          </p:sp>
        </mc:Fallback>
      </mc:AlternateContent>
    </p:spTree>
    <p:extLst>
      <p:ext uri="{BB962C8B-B14F-4D97-AF65-F5344CB8AC3E}">
        <p14:creationId xmlns:p14="http://schemas.microsoft.com/office/powerpoint/2010/main" val="361449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C93FA0-B836-4E65-AB47-30747CF6C040}"/>
              </a:ext>
            </a:extLst>
          </p:cNvPr>
          <p:cNvSpPr>
            <a:spLocks noGrp="1"/>
          </p:cNvSpPr>
          <p:nvPr>
            <p:ph type="title"/>
          </p:nvPr>
        </p:nvSpPr>
        <p:spPr>
          <a:xfrm>
            <a:off x="838200" y="365125"/>
            <a:ext cx="10515600" cy="3656459"/>
          </a:xfrm>
        </p:spPr>
        <p:txBody>
          <a:bodyPr>
            <a:normAutofit fontScale="90000"/>
          </a:bodyPr>
          <a:lstStyle/>
          <a:p>
            <a:r>
              <a:rPr lang="ru-RU" dirty="0"/>
              <a:t>Далее мы будем брать след от матрицы плотности по степеням свободы резервуара. Такой след от Гамильтониана взаимодействия (мы эго так выберем) будет тождественно равен нулю. Поэтому мы можем «забыть» про первое слагаемое в </a:t>
            </a:r>
            <a:r>
              <a:rPr lang="ru-RU" dirty="0" err="1"/>
              <a:t>ур</a:t>
            </a:r>
            <a:r>
              <a:rPr lang="ru-RU" dirty="0"/>
              <a:t>. на матрицу плотности:</a:t>
            </a:r>
          </a:p>
        </p:txBody>
      </p:sp>
      <p:graphicFrame>
        <p:nvGraphicFramePr>
          <p:cNvPr id="4" name="Объект 3">
            <a:extLst>
              <a:ext uri="{FF2B5EF4-FFF2-40B4-BE49-F238E27FC236}">
                <a16:creationId xmlns:a16="http://schemas.microsoft.com/office/drawing/2014/main" id="{C24452CC-0D5D-4055-AA58-B6038889CB1F}"/>
              </a:ext>
            </a:extLst>
          </p:cNvPr>
          <p:cNvGraphicFramePr>
            <a:graphicFrameLocks noChangeAspect="1"/>
          </p:cNvGraphicFramePr>
          <p:nvPr>
            <p:extLst>
              <p:ext uri="{D42A27DB-BD31-4B8C-83A1-F6EECF244321}">
                <p14:modId xmlns:p14="http://schemas.microsoft.com/office/powerpoint/2010/main" val="1434017361"/>
              </p:ext>
            </p:extLst>
          </p:nvPr>
        </p:nvGraphicFramePr>
        <p:xfrm>
          <a:off x="580649" y="4299394"/>
          <a:ext cx="10707873" cy="1451915"/>
        </p:xfrm>
        <a:graphic>
          <a:graphicData uri="http://schemas.openxmlformats.org/presentationml/2006/ole">
            <mc:AlternateContent xmlns:mc="http://schemas.openxmlformats.org/markup-compatibility/2006">
              <mc:Choice xmlns:v="urn:schemas-microsoft-com:vml" Requires="v">
                <p:oleObj spid="_x0000_s39939" name="Equation" r:id="rId3" imgW="3746160" imgH="507960" progId="Equation.DSMT4">
                  <p:embed/>
                </p:oleObj>
              </mc:Choice>
              <mc:Fallback>
                <p:oleObj name="Equation" r:id="rId3" imgW="3746160" imgH="507960" progId="Equation.DSMT4">
                  <p:embed/>
                  <p:pic>
                    <p:nvPicPr>
                      <p:cNvPr id="0" name=""/>
                      <p:cNvPicPr/>
                      <p:nvPr/>
                    </p:nvPicPr>
                    <p:blipFill>
                      <a:blip r:embed="rId4"/>
                      <a:stretch>
                        <a:fillRect/>
                      </a:stretch>
                    </p:blipFill>
                    <p:spPr>
                      <a:xfrm>
                        <a:off x="580649" y="4299394"/>
                        <a:ext cx="10707873" cy="1451915"/>
                      </a:xfrm>
                      <a:prstGeom prst="rect">
                        <a:avLst/>
                      </a:prstGeom>
                    </p:spPr>
                  </p:pic>
                </p:oleObj>
              </mc:Fallback>
            </mc:AlternateContent>
          </a:graphicData>
        </a:graphic>
      </p:graphicFrame>
    </p:spTree>
    <p:extLst>
      <p:ext uri="{BB962C8B-B14F-4D97-AF65-F5344CB8AC3E}">
        <p14:creationId xmlns:p14="http://schemas.microsoft.com/office/powerpoint/2010/main" val="216324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129760E4-0BA5-4464-97FB-78B09E12F976}"/>
              </a:ext>
            </a:extLst>
          </p:cNvPr>
          <p:cNvGraphicFramePr>
            <a:graphicFrameLocks noChangeAspect="1"/>
          </p:cNvGraphicFramePr>
          <p:nvPr>
            <p:extLst>
              <p:ext uri="{D42A27DB-BD31-4B8C-83A1-F6EECF244321}">
                <p14:modId xmlns:p14="http://schemas.microsoft.com/office/powerpoint/2010/main" val="3940374948"/>
              </p:ext>
            </p:extLst>
          </p:nvPr>
        </p:nvGraphicFramePr>
        <p:xfrm>
          <a:off x="2379663" y="285750"/>
          <a:ext cx="7177087" cy="1330325"/>
        </p:xfrm>
        <a:graphic>
          <a:graphicData uri="http://schemas.openxmlformats.org/presentationml/2006/ole">
            <mc:AlternateContent xmlns:mc="http://schemas.openxmlformats.org/markup-compatibility/2006">
              <mc:Choice xmlns:v="urn:schemas-microsoft-com:vml" Requires="v">
                <p:oleObj spid="_x0000_s8316" name="Equation" r:id="rId3" imgW="2603160" imgH="482400" progId="Equation.DSMT4">
                  <p:embed/>
                </p:oleObj>
              </mc:Choice>
              <mc:Fallback>
                <p:oleObj name="Equation" r:id="rId3" imgW="2603160" imgH="482400" progId="Equation.DSMT4">
                  <p:embed/>
                  <p:pic>
                    <p:nvPicPr>
                      <p:cNvPr id="4" name="Объект 3">
                        <a:extLst>
                          <a:ext uri="{FF2B5EF4-FFF2-40B4-BE49-F238E27FC236}">
                            <a16:creationId xmlns:a16="http://schemas.microsoft.com/office/drawing/2014/main" id="{129760E4-0BA5-4464-97FB-78B09E12F976}"/>
                          </a:ext>
                        </a:extLst>
                      </p:cNvPr>
                      <p:cNvPicPr/>
                      <p:nvPr/>
                    </p:nvPicPr>
                    <p:blipFill>
                      <a:blip r:embed="rId4"/>
                      <a:stretch>
                        <a:fillRect/>
                      </a:stretch>
                    </p:blipFill>
                    <p:spPr>
                      <a:xfrm>
                        <a:off x="2379663" y="285750"/>
                        <a:ext cx="7177087" cy="1330325"/>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30CD7A14-FF8A-4357-A116-99113DB6674A}"/>
              </a:ext>
            </a:extLst>
          </p:cNvPr>
          <p:cNvSpPr/>
          <p:nvPr/>
        </p:nvSpPr>
        <p:spPr>
          <a:xfrm>
            <a:off x="0" y="1873185"/>
            <a:ext cx="12192000" cy="88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CC7B6F69-21B6-4A06-909F-011177269D6D}"/>
              </a:ext>
            </a:extLst>
          </p:cNvPr>
          <p:cNvSpPr/>
          <p:nvPr/>
        </p:nvSpPr>
        <p:spPr>
          <a:xfrm>
            <a:off x="195309" y="2139703"/>
            <a:ext cx="11798423" cy="523220"/>
          </a:xfrm>
          <a:prstGeom prst="rect">
            <a:avLst/>
          </a:prstGeom>
        </p:spPr>
        <p:txBody>
          <a:bodyPr wrap="square">
            <a:spAutoFit/>
          </a:bodyPr>
          <a:lstStyle/>
          <a:p>
            <a:r>
              <a:rPr lang="ru-RU" sz="2800" dirty="0"/>
              <a:t>Будем считать взаимодействие между системой и резервуаром слабое: </a:t>
            </a:r>
          </a:p>
        </p:txBody>
      </p:sp>
      <p:graphicFrame>
        <p:nvGraphicFramePr>
          <p:cNvPr id="2" name="Объект 1">
            <a:extLst>
              <a:ext uri="{FF2B5EF4-FFF2-40B4-BE49-F238E27FC236}">
                <a16:creationId xmlns:a16="http://schemas.microsoft.com/office/drawing/2014/main" id="{91B26AD1-4837-4075-BFD9-1259332C0A5C}"/>
              </a:ext>
            </a:extLst>
          </p:cNvPr>
          <p:cNvGraphicFramePr>
            <a:graphicFrameLocks noChangeAspect="1"/>
          </p:cNvGraphicFramePr>
          <p:nvPr>
            <p:extLst>
              <p:ext uri="{D42A27DB-BD31-4B8C-83A1-F6EECF244321}">
                <p14:modId xmlns:p14="http://schemas.microsoft.com/office/powerpoint/2010/main" val="4191934737"/>
              </p:ext>
            </p:extLst>
          </p:nvPr>
        </p:nvGraphicFramePr>
        <p:xfrm>
          <a:off x="2886182" y="2840664"/>
          <a:ext cx="6416675" cy="1192212"/>
        </p:xfrm>
        <a:graphic>
          <a:graphicData uri="http://schemas.openxmlformats.org/presentationml/2006/ole">
            <mc:AlternateContent xmlns:mc="http://schemas.openxmlformats.org/markup-compatibility/2006">
              <mc:Choice xmlns:v="urn:schemas-microsoft-com:vml" Requires="v">
                <p:oleObj spid="_x0000_s8317" name="Equation" r:id="rId5" imgW="1231560" imgH="228600" progId="Equation.DSMT4">
                  <p:embed/>
                </p:oleObj>
              </mc:Choice>
              <mc:Fallback>
                <p:oleObj name="Equation" r:id="rId5" imgW="1231560" imgH="228600" progId="Equation.DSMT4">
                  <p:embed/>
                  <p:pic>
                    <p:nvPicPr>
                      <p:cNvPr id="0" name=""/>
                      <p:cNvPicPr/>
                      <p:nvPr/>
                    </p:nvPicPr>
                    <p:blipFill>
                      <a:blip r:embed="rId6"/>
                      <a:stretch>
                        <a:fillRect/>
                      </a:stretch>
                    </p:blipFill>
                    <p:spPr>
                      <a:xfrm>
                        <a:off x="2886182" y="2840664"/>
                        <a:ext cx="6416675" cy="1192212"/>
                      </a:xfrm>
                      <a:prstGeom prst="rect">
                        <a:avLst/>
                      </a:prstGeom>
                      <a:ln>
                        <a:solidFill>
                          <a:srgbClr val="FF0000"/>
                        </a:solidFill>
                      </a:ln>
                    </p:spPr>
                  </p:pic>
                </p:oleObj>
              </mc:Fallback>
            </mc:AlternateContent>
          </a:graphicData>
        </a:graphic>
      </p:graphicFrame>
      <mc:AlternateContent xmlns:mc="http://schemas.openxmlformats.org/markup-compatibility/2006" xmlns:a14="http://schemas.microsoft.com/office/drawing/2010/main">
        <mc:Choice Requires="a14">
          <p:sp>
            <p:nvSpPr>
              <p:cNvPr id="13" name="Прямоугольник 12">
                <a:extLst>
                  <a:ext uri="{FF2B5EF4-FFF2-40B4-BE49-F238E27FC236}">
                    <a16:creationId xmlns:a16="http://schemas.microsoft.com/office/drawing/2014/main" id="{CFD26497-84EE-433E-A127-BCF624D216B3}"/>
                  </a:ext>
                </a:extLst>
              </p:cNvPr>
              <p:cNvSpPr/>
              <p:nvPr/>
            </p:nvSpPr>
            <p:spPr>
              <a:xfrm>
                <a:off x="393577" y="4372819"/>
                <a:ext cx="11798423" cy="523220"/>
              </a:xfrm>
              <a:prstGeom prst="rect">
                <a:avLst/>
              </a:prstGeom>
            </p:spPr>
            <p:txBody>
              <a:bodyPr wrap="square">
                <a:spAutoFit/>
              </a:bodyPr>
              <a:lstStyle/>
              <a:p>
                <a:r>
                  <a:rPr lang="ru-RU" sz="2800" dirty="0"/>
                  <a:t>Поправки к этому «</a:t>
                </a:r>
                <a:r>
                  <a:rPr lang="ru-RU" sz="2800" dirty="0" err="1"/>
                  <a:t>борновскому</a:t>
                </a:r>
                <a:r>
                  <a:rPr lang="ru-RU" sz="2800" dirty="0"/>
                  <a:t>» приближению второго порядка по </a:t>
                </a:r>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𝑠𝑟</m:t>
                        </m:r>
                      </m:sub>
                    </m:sSub>
                  </m:oMath>
                </a14:m>
                <a:endParaRPr lang="ru-RU" sz="2800" dirty="0"/>
              </a:p>
            </p:txBody>
          </p:sp>
        </mc:Choice>
        <mc:Fallback xmlns="">
          <p:sp>
            <p:nvSpPr>
              <p:cNvPr id="13" name="Прямоугольник 12">
                <a:extLst>
                  <a:ext uri="{FF2B5EF4-FFF2-40B4-BE49-F238E27FC236}">
                    <a16:creationId xmlns:a16="http://schemas.microsoft.com/office/drawing/2014/main" id="{CFD26497-84EE-433E-A127-BCF624D216B3}"/>
                  </a:ext>
                </a:extLst>
              </p:cNvPr>
              <p:cNvSpPr>
                <a:spLocks noRot="1" noChangeAspect="1" noMove="1" noResize="1" noEditPoints="1" noAdjustHandles="1" noChangeArrowheads="1" noChangeShapeType="1" noTextEdit="1"/>
              </p:cNvSpPr>
              <p:nvPr/>
            </p:nvSpPr>
            <p:spPr>
              <a:xfrm>
                <a:off x="393577" y="4372819"/>
                <a:ext cx="11798423" cy="523220"/>
              </a:xfrm>
              <a:prstGeom prst="rect">
                <a:avLst/>
              </a:prstGeom>
              <a:blipFill>
                <a:blip r:embed="rId7"/>
                <a:stretch>
                  <a:fillRect l="-1085" t="-10465" b="-32558"/>
                </a:stretch>
              </a:blipFill>
            </p:spPr>
            <p:txBody>
              <a:bodyPr/>
              <a:lstStyle/>
              <a:p>
                <a:r>
                  <a:rPr lang="ru-RU">
                    <a:noFill/>
                  </a:rPr>
                  <a:t> </a:t>
                </a:r>
              </a:p>
            </p:txBody>
          </p:sp>
        </mc:Fallback>
      </mc:AlternateContent>
    </p:spTree>
    <p:extLst>
      <p:ext uri="{BB962C8B-B14F-4D97-AF65-F5344CB8AC3E}">
        <p14:creationId xmlns:p14="http://schemas.microsoft.com/office/powerpoint/2010/main" val="34696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129760E4-0BA5-4464-97FB-78B09E12F976}"/>
              </a:ext>
            </a:extLst>
          </p:cNvPr>
          <p:cNvGraphicFramePr>
            <a:graphicFrameLocks noChangeAspect="1"/>
          </p:cNvGraphicFramePr>
          <p:nvPr>
            <p:extLst>
              <p:ext uri="{D42A27DB-BD31-4B8C-83A1-F6EECF244321}">
                <p14:modId xmlns:p14="http://schemas.microsoft.com/office/powerpoint/2010/main" val="2687043819"/>
              </p:ext>
            </p:extLst>
          </p:nvPr>
        </p:nvGraphicFramePr>
        <p:xfrm>
          <a:off x="2379663" y="285750"/>
          <a:ext cx="7177087" cy="1330325"/>
        </p:xfrm>
        <a:graphic>
          <a:graphicData uri="http://schemas.openxmlformats.org/presentationml/2006/ole">
            <mc:AlternateContent xmlns:mc="http://schemas.openxmlformats.org/markup-compatibility/2006">
              <mc:Choice xmlns:v="urn:schemas-microsoft-com:vml" Requires="v">
                <p:oleObj spid="_x0000_s9394" name="Equation" r:id="rId3" imgW="2603160" imgH="482400" progId="Equation.DSMT4">
                  <p:embed/>
                </p:oleObj>
              </mc:Choice>
              <mc:Fallback>
                <p:oleObj name="Equation" r:id="rId3" imgW="2603160" imgH="482400" progId="Equation.DSMT4">
                  <p:embed/>
                  <p:pic>
                    <p:nvPicPr>
                      <p:cNvPr id="4" name="Объект 3">
                        <a:extLst>
                          <a:ext uri="{FF2B5EF4-FFF2-40B4-BE49-F238E27FC236}">
                            <a16:creationId xmlns:a16="http://schemas.microsoft.com/office/drawing/2014/main" id="{129760E4-0BA5-4464-97FB-78B09E12F976}"/>
                          </a:ext>
                        </a:extLst>
                      </p:cNvPr>
                      <p:cNvPicPr/>
                      <p:nvPr/>
                    </p:nvPicPr>
                    <p:blipFill>
                      <a:blip r:embed="rId4"/>
                      <a:stretch>
                        <a:fillRect/>
                      </a:stretch>
                    </p:blipFill>
                    <p:spPr>
                      <a:xfrm>
                        <a:off x="2379663" y="285750"/>
                        <a:ext cx="7177087" cy="1330325"/>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30CD7A14-FF8A-4357-A116-99113DB6674A}"/>
              </a:ext>
            </a:extLst>
          </p:cNvPr>
          <p:cNvSpPr/>
          <p:nvPr/>
        </p:nvSpPr>
        <p:spPr>
          <a:xfrm>
            <a:off x="0" y="1873185"/>
            <a:ext cx="12192000" cy="88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CC7B6F69-21B6-4A06-909F-011177269D6D}"/>
              </a:ext>
            </a:extLst>
          </p:cNvPr>
          <p:cNvSpPr/>
          <p:nvPr/>
        </p:nvSpPr>
        <p:spPr>
          <a:xfrm>
            <a:off x="196788" y="2435801"/>
            <a:ext cx="11798423" cy="954107"/>
          </a:xfrm>
          <a:prstGeom prst="rect">
            <a:avLst/>
          </a:prstGeom>
        </p:spPr>
        <p:txBody>
          <a:bodyPr wrap="square">
            <a:spAutoFit/>
          </a:bodyPr>
          <a:lstStyle/>
          <a:p>
            <a:r>
              <a:rPr lang="ru-RU" sz="2800" dirty="0"/>
              <a:t>Будем считать взаимодействие между системой и резервуаром слабое</a:t>
            </a:r>
            <a:r>
              <a:rPr lang="en-US" sz="2800" dirty="0"/>
              <a:t> </a:t>
            </a:r>
            <a:r>
              <a:rPr lang="ru-RU" sz="2800" dirty="0"/>
              <a:t>и резервуар находится в термодинамическом равновесии: </a:t>
            </a:r>
          </a:p>
        </p:txBody>
      </p:sp>
      <p:graphicFrame>
        <p:nvGraphicFramePr>
          <p:cNvPr id="2" name="Объект 1">
            <a:extLst>
              <a:ext uri="{FF2B5EF4-FFF2-40B4-BE49-F238E27FC236}">
                <a16:creationId xmlns:a16="http://schemas.microsoft.com/office/drawing/2014/main" id="{91B26AD1-4837-4075-BFD9-1259332C0A5C}"/>
              </a:ext>
            </a:extLst>
          </p:cNvPr>
          <p:cNvGraphicFramePr>
            <a:graphicFrameLocks noChangeAspect="1"/>
          </p:cNvGraphicFramePr>
          <p:nvPr>
            <p:extLst>
              <p:ext uri="{D42A27DB-BD31-4B8C-83A1-F6EECF244321}">
                <p14:modId xmlns:p14="http://schemas.microsoft.com/office/powerpoint/2010/main" val="1539790056"/>
              </p:ext>
            </p:extLst>
          </p:nvPr>
        </p:nvGraphicFramePr>
        <p:xfrm>
          <a:off x="2396331" y="3617030"/>
          <a:ext cx="7143750" cy="1192213"/>
        </p:xfrm>
        <a:graphic>
          <a:graphicData uri="http://schemas.openxmlformats.org/presentationml/2006/ole">
            <mc:AlternateContent xmlns:mc="http://schemas.openxmlformats.org/markup-compatibility/2006">
              <mc:Choice xmlns:v="urn:schemas-microsoft-com:vml" Requires="v">
                <p:oleObj spid="_x0000_s9395" name="Equation" r:id="rId5" imgW="1371600" imgH="228600" progId="Equation.DSMT4">
                  <p:embed/>
                </p:oleObj>
              </mc:Choice>
              <mc:Fallback>
                <p:oleObj name="Equation" r:id="rId5" imgW="1371600" imgH="228600" progId="Equation.DSMT4">
                  <p:embed/>
                  <p:pic>
                    <p:nvPicPr>
                      <p:cNvPr id="2" name="Объект 1">
                        <a:extLst>
                          <a:ext uri="{FF2B5EF4-FFF2-40B4-BE49-F238E27FC236}">
                            <a16:creationId xmlns:a16="http://schemas.microsoft.com/office/drawing/2014/main" id="{91B26AD1-4837-4075-BFD9-1259332C0A5C}"/>
                          </a:ext>
                        </a:extLst>
                      </p:cNvPr>
                      <p:cNvPicPr/>
                      <p:nvPr/>
                    </p:nvPicPr>
                    <p:blipFill>
                      <a:blip r:embed="rId6"/>
                      <a:stretch>
                        <a:fillRect/>
                      </a:stretch>
                    </p:blipFill>
                    <p:spPr>
                      <a:xfrm>
                        <a:off x="2396331" y="3617030"/>
                        <a:ext cx="7143750" cy="1192213"/>
                      </a:xfrm>
                      <a:prstGeom prst="rect">
                        <a:avLst/>
                      </a:prstGeom>
                      <a:ln>
                        <a:solidFill>
                          <a:srgbClr val="FF0000"/>
                        </a:solidFill>
                      </a:ln>
                    </p:spPr>
                  </p:pic>
                </p:oleObj>
              </mc:Fallback>
            </mc:AlternateContent>
          </a:graphicData>
        </a:graphic>
      </p:graphicFrame>
      <p:sp>
        <p:nvSpPr>
          <p:cNvPr id="13" name="Прямоугольник 12">
            <a:extLst>
              <a:ext uri="{FF2B5EF4-FFF2-40B4-BE49-F238E27FC236}">
                <a16:creationId xmlns:a16="http://schemas.microsoft.com/office/drawing/2014/main" id="{CFD26497-84EE-433E-A127-BCF624D216B3}"/>
              </a:ext>
            </a:extLst>
          </p:cNvPr>
          <p:cNvSpPr/>
          <p:nvPr/>
        </p:nvSpPr>
        <p:spPr>
          <a:xfrm>
            <a:off x="393577" y="4999006"/>
            <a:ext cx="11798423" cy="523220"/>
          </a:xfrm>
          <a:prstGeom prst="rect">
            <a:avLst/>
          </a:prstGeom>
        </p:spPr>
        <p:txBody>
          <a:bodyPr wrap="square">
            <a:spAutoFit/>
          </a:bodyPr>
          <a:lstStyle/>
          <a:p>
            <a:r>
              <a:rPr lang="ru-RU" sz="2800" dirty="0"/>
              <a:t>Подставим (*) в (**):</a:t>
            </a:r>
          </a:p>
        </p:txBody>
      </p:sp>
      <p:sp>
        <p:nvSpPr>
          <p:cNvPr id="3" name="Прямоугольник 2">
            <a:extLst>
              <a:ext uri="{FF2B5EF4-FFF2-40B4-BE49-F238E27FC236}">
                <a16:creationId xmlns:a16="http://schemas.microsoft.com/office/drawing/2014/main" id="{1716902B-429E-4C93-B007-D7D539C7FDDC}"/>
              </a:ext>
            </a:extLst>
          </p:cNvPr>
          <p:cNvSpPr/>
          <p:nvPr/>
        </p:nvSpPr>
        <p:spPr>
          <a:xfrm>
            <a:off x="10549184" y="542629"/>
            <a:ext cx="1071686" cy="646331"/>
          </a:xfrm>
          <a:prstGeom prst="rect">
            <a:avLst/>
          </a:prstGeom>
        </p:spPr>
        <p:txBody>
          <a:bodyPr wrap="square">
            <a:spAutoFit/>
          </a:bodyPr>
          <a:lstStyle/>
          <a:p>
            <a:r>
              <a:rPr lang="ru-RU" sz="3600" dirty="0"/>
              <a:t>(**)</a:t>
            </a:r>
          </a:p>
        </p:txBody>
      </p:sp>
      <p:sp>
        <p:nvSpPr>
          <p:cNvPr id="9" name="Прямоугольник 8">
            <a:extLst>
              <a:ext uri="{FF2B5EF4-FFF2-40B4-BE49-F238E27FC236}">
                <a16:creationId xmlns:a16="http://schemas.microsoft.com/office/drawing/2014/main" id="{74045FD9-511D-4985-AB1C-4029011FE836}"/>
              </a:ext>
            </a:extLst>
          </p:cNvPr>
          <p:cNvSpPr/>
          <p:nvPr/>
        </p:nvSpPr>
        <p:spPr>
          <a:xfrm>
            <a:off x="10719339" y="3237294"/>
            <a:ext cx="1071686" cy="646331"/>
          </a:xfrm>
          <a:prstGeom prst="rect">
            <a:avLst/>
          </a:prstGeom>
        </p:spPr>
        <p:txBody>
          <a:bodyPr wrap="square">
            <a:spAutoFit/>
          </a:bodyPr>
          <a:lstStyle/>
          <a:p>
            <a:r>
              <a:rPr lang="ru-RU" sz="3600" dirty="0"/>
              <a:t>(*)</a:t>
            </a:r>
          </a:p>
        </p:txBody>
      </p:sp>
      <p:graphicFrame>
        <p:nvGraphicFramePr>
          <p:cNvPr id="10" name="Объект 9">
            <a:extLst>
              <a:ext uri="{FF2B5EF4-FFF2-40B4-BE49-F238E27FC236}">
                <a16:creationId xmlns:a16="http://schemas.microsoft.com/office/drawing/2014/main" id="{90E3E651-3F97-43D0-9F48-B68C654F00AE}"/>
              </a:ext>
            </a:extLst>
          </p:cNvPr>
          <p:cNvGraphicFramePr>
            <a:graphicFrameLocks noChangeAspect="1"/>
          </p:cNvGraphicFramePr>
          <p:nvPr>
            <p:extLst>
              <p:ext uri="{D42A27DB-BD31-4B8C-83A1-F6EECF244321}">
                <p14:modId xmlns:p14="http://schemas.microsoft.com/office/powerpoint/2010/main" val="2926385051"/>
              </p:ext>
            </p:extLst>
          </p:nvPr>
        </p:nvGraphicFramePr>
        <p:xfrm>
          <a:off x="760952" y="5522226"/>
          <a:ext cx="10859918" cy="1335774"/>
        </p:xfrm>
        <a:graphic>
          <a:graphicData uri="http://schemas.openxmlformats.org/presentationml/2006/ole">
            <mc:AlternateContent xmlns:mc="http://schemas.openxmlformats.org/markup-compatibility/2006">
              <mc:Choice xmlns:v="urn:schemas-microsoft-com:vml" Requires="v">
                <p:oleObj spid="_x0000_s9396" name="Equation" r:id="rId7" imgW="3924000" imgH="482400" progId="Equation.DSMT4">
                  <p:embed/>
                </p:oleObj>
              </mc:Choice>
              <mc:Fallback>
                <p:oleObj name="Equation" r:id="rId7" imgW="3924000" imgH="482400" progId="Equation.DSMT4">
                  <p:embed/>
                  <p:pic>
                    <p:nvPicPr>
                      <p:cNvPr id="4" name="Объект 3">
                        <a:extLst>
                          <a:ext uri="{FF2B5EF4-FFF2-40B4-BE49-F238E27FC236}">
                            <a16:creationId xmlns:a16="http://schemas.microsoft.com/office/drawing/2014/main" id="{129760E4-0BA5-4464-97FB-78B09E12F976}"/>
                          </a:ext>
                        </a:extLst>
                      </p:cNvPr>
                      <p:cNvPicPr/>
                      <p:nvPr/>
                    </p:nvPicPr>
                    <p:blipFill>
                      <a:blip r:embed="rId8"/>
                      <a:stretch>
                        <a:fillRect/>
                      </a:stretch>
                    </p:blipFill>
                    <p:spPr>
                      <a:xfrm>
                        <a:off x="760952" y="5522226"/>
                        <a:ext cx="10859918" cy="1335774"/>
                      </a:xfrm>
                      <a:prstGeom prst="rect">
                        <a:avLst/>
                      </a:prstGeom>
                    </p:spPr>
                  </p:pic>
                </p:oleObj>
              </mc:Fallback>
            </mc:AlternateContent>
          </a:graphicData>
        </a:graphic>
      </p:graphicFrame>
    </p:spTree>
    <p:extLst>
      <p:ext uri="{BB962C8B-B14F-4D97-AF65-F5344CB8AC3E}">
        <p14:creationId xmlns:p14="http://schemas.microsoft.com/office/powerpoint/2010/main" val="162468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5699B-D6D5-41C5-94E9-E681C1BA6535}"/>
              </a:ext>
            </a:extLst>
          </p:cNvPr>
          <p:cNvSpPr>
            <a:spLocks noGrp="1"/>
          </p:cNvSpPr>
          <p:nvPr>
            <p:ph type="title"/>
          </p:nvPr>
        </p:nvSpPr>
        <p:spPr>
          <a:xfrm>
            <a:off x="838199" y="0"/>
            <a:ext cx="10515600" cy="781235"/>
          </a:xfrm>
        </p:spPr>
        <p:txBody>
          <a:bodyPr/>
          <a:lstStyle/>
          <a:p>
            <a:pPr algn="ctr"/>
            <a:r>
              <a:rPr lang="ru-RU" dirty="0"/>
              <a:t>Конкретизируем гамильтонианы</a:t>
            </a:r>
          </a:p>
        </p:txBody>
      </p:sp>
      <p:graphicFrame>
        <p:nvGraphicFramePr>
          <p:cNvPr id="4" name="Объект 3">
            <a:extLst>
              <a:ext uri="{FF2B5EF4-FFF2-40B4-BE49-F238E27FC236}">
                <a16:creationId xmlns:a16="http://schemas.microsoft.com/office/drawing/2014/main" id="{87091D4F-4CAA-451F-BEED-429A48410CEA}"/>
              </a:ext>
            </a:extLst>
          </p:cNvPr>
          <p:cNvGraphicFramePr>
            <a:graphicFrameLocks noChangeAspect="1"/>
          </p:cNvGraphicFramePr>
          <p:nvPr>
            <p:extLst>
              <p:ext uri="{D42A27DB-BD31-4B8C-83A1-F6EECF244321}">
                <p14:modId xmlns:p14="http://schemas.microsoft.com/office/powerpoint/2010/main" val="1937484531"/>
              </p:ext>
            </p:extLst>
          </p:nvPr>
        </p:nvGraphicFramePr>
        <p:xfrm>
          <a:off x="1658936" y="2141446"/>
          <a:ext cx="8874125" cy="3089275"/>
        </p:xfrm>
        <a:graphic>
          <a:graphicData uri="http://schemas.openxmlformats.org/presentationml/2006/ole">
            <mc:AlternateContent xmlns:mc="http://schemas.openxmlformats.org/markup-compatibility/2006">
              <mc:Choice xmlns:v="urn:schemas-microsoft-com:vml" Requires="v">
                <p:oleObj spid="_x0000_s10299" name="Equation" r:id="rId3" imgW="2044440" imgH="711000" progId="Equation.DSMT4">
                  <p:embed/>
                </p:oleObj>
              </mc:Choice>
              <mc:Fallback>
                <p:oleObj name="Equation" r:id="rId3" imgW="2044440" imgH="711000" progId="Equation.DSMT4">
                  <p:embed/>
                  <p:pic>
                    <p:nvPicPr>
                      <p:cNvPr id="0" name=""/>
                      <p:cNvPicPr/>
                      <p:nvPr/>
                    </p:nvPicPr>
                    <p:blipFill>
                      <a:blip r:embed="rId4"/>
                      <a:stretch>
                        <a:fillRect/>
                      </a:stretch>
                    </p:blipFill>
                    <p:spPr>
                      <a:xfrm>
                        <a:off x="1658936" y="2141446"/>
                        <a:ext cx="8874125" cy="3089275"/>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155465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5699B-D6D5-41C5-94E9-E681C1BA6535}"/>
              </a:ext>
            </a:extLst>
          </p:cNvPr>
          <p:cNvSpPr>
            <a:spLocks noGrp="1"/>
          </p:cNvSpPr>
          <p:nvPr>
            <p:ph type="title"/>
          </p:nvPr>
        </p:nvSpPr>
        <p:spPr>
          <a:xfrm>
            <a:off x="838199" y="0"/>
            <a:ext cx="10515600" cy="781235"/>
          </a:xfrm>
        </p:spPr>
        <p:txBody>
          <a:bodyPr/>
          <a:lstStyle/>
          <a:p>
            <a:pPr algn="ctr"/>
            <a:r>
              <a:rPr lang="ru-RU" dirty="0"/>
              <a:t>Конкретизируем гамильтонианы</a:t>
            </a:r>
          </a:p>
        </p:txBody>
      </p:sp>
      <p:graphicFrame>
        <p:nvGraphicFramePr>
          <p:cNvPr id="4" name="Объект 3">
            <a:extLst>
              <a:ext uri="{FF2B5EF4-FFF2-40B4-BE49-F238E27FC236}">
                <a16:creationId xmlns:a16="http://schemas.microsoft.com/office/drawing/2014/main" id="{87091D4F-4CAA-451F-BEED-429A48410CEA}"/>
              </a:ext>
            </a:extLst>
          </p:cNvPr>
          <p:cNvGraphicFramePr>
            <a:graphicFrameLocks noChangeAspect="1"/>
          </p:cNvGraphicFramePr>
          <p:nvPr>
            <p:extLst>
              <p:ext uri="{D42A27DB-BD31-4B8C-83A1-F6EECF244321}">
                <p14:modId xmlns:p14="http://schemas.microsoft.com/office/powerpoint/2010/main" val="904577477"/>
              </p:ext>
            </p:extLst>
          </p:nvPr>
        </p:nvGraphicFramePr>
        <p:xfrm>
          <a:off x="3201564" y="834501"/>
          <a:ext cx="5788870" cy="2015231"/>
        </p:xfrm>
        <a:graphic>
          <a:graphicData uri="http://schemas.openxmlformats.org/presentationml/2006/ole">
            <mc:AlternateContent xmlns:mc="http://schemas.openxmlformats.org/markup-compatibility/2006">
              <mc:Choice xmlns:v="urn:schemas-microsoft-com:vml" Requires="v">
                <p:oleObj spid="_x0000_s11434" name="Equation" r:id="rId3" imgW="2044440" imgH="711000" progId="Equation.DSMT4">
                  <p:embed/>
                </p:oleObj>
              </mc:Choice>
              <mc:Fallback>
                <p:oleObj name="Equation" r:id="rId3" imgW="2044440" imgH="711000" progId="Equation.DSMT4">
                  <p:embed/>
                  <p:pic>
                    <p:nvPicPr>
                      <p:cNvPr id="4" name="Объект 3">
                        <a:extLst>
                          <a:ext uri="{FF2B5EF4-FFF2-40B4-BE49-F238E27FC236}">
                            <a16:creationId xmlns:a16="http://schemas.microsoft.com/office/drawing/2014/main" id="{87091D4F-4CAA-451F-BEED-429A48410CEA}"/>
                          </a:ext>
                        </a:extLst>
                      </p:cNvPr>
                      <p:cNvPicPr/>
                      <p:nvPr/>
                    </p:nvPicPr>
                    <p:blipFill>
                      <a:blip r:embed="rId4"/>
                      <a:stretch>
                        <a:fillRect/>
                      </a:stretch>
                    </p:blipFill>
                    <p:spPr>
                      <a:xfrm>
                        <a:off x="3201564" y="834501"/>
                        <a:ext cx="5788870" cy="2015231"/>
                      </a:xfrm>
                      <a:prstGeom prst="rect">
                        <a:avLst/>
                      </a:prstGeom>
                      <a:ln>
                        <a:solidFill>
                          <a:srgbClr val="FF0000"/>
                        </a:solidFill>
                      </a:ln>
                    </p:spPr>
                  </p:pic>
                </p:oleObj>
              </mc:Fallback>
            </mc:AlternateContent>
          </a:graphicData>
        </a:graphic>
      </p:graphicFrame>
      <p:graphicFrame>
        <p:nvGraphicFramePr>
          <p:cNvPr id="5" name="Объект 4">
            <a:extLst>
              <a:ext uri="{FF2B5EF4-FFF2-40B4-BE49-F238E27FC236}">
                <a16:creationId xmlns:a16="http://schemas.microsoft.com/office/drawing/2014/main" id="{313E4402-E4B4-4AD6-853E-84BA23196725}"/>
              </a:ext>
            </a:extLst>
          </p:cNvPr>
          <p:cNvGraphicFramePr>
            <a:graphicFrameLocks noChangeAspect="1"/>
          </p:cNvGraphicFramePr>
          <p:nvPr>
            <p:extLst>
              <p:ext uri="{D42A27DB-BD31-4B8C-83A1-F6EECF244321}">
                <p14:modId xmlns:p14="http://schemas.microsoft.com/office/powerpoint/2010/main" val="655877330"/>
              </p:ext>
            </p:extLst>
          </p:nvPr>
        </p:nvGraphicFramePr>
        <p:xfrm>
          <a:off x="2211388" y="3302000"/>
          <a:ext cx="7766050" cy="1042988"/>
        </p:xfrm>
        <a:graphic>
          <a:graphicData uri="http://schemas.openxmlformats.org/presentationml/2006/ole">
            <mc:AlternateContent xmlns:mc="http://schemas.openxmlformats.org/markup-compatibility/2006">
              <mc:Choice xmlns:v="urn:schemas-microsoft-com:vml" Requires="v">
                <p:oleObj spid="_x0000_s11435" name="Equation" r:id="rId5" imgW="2743200" imgH="368280" progId="Equation.DSMT4">
                  <p:embed/>
                </p:oleObj>
              </mc:Choice>
              <mc:Fallback>
                <p:oleObj name="Equation" r:id="rId5" imgW="2743200" imgH="368280" progId="Equation.DSMT4">
                  <p:embed/>
                  <p:pic>
                    <p:nvPicPr>
                      <p:cNvPr id="4" name="Объект 3">
                        <a:extLst>
                          <a:ext uri="{FF2B5EF4-FFF2-40B4-BE49-F238E27FC236}">
                            <a16:creationId xmlns:a16="http://schemas.microsoft.com/office/drawing/2014/main" id="{87091D4F-4CAA-451F-BEED-429A48410CEA}"/>
                          </a:ext>
                        </a:extLst>
                      </p:cNvPr>
                      <p:cNvPicPr/>
                      <p:nvPr/>
                    </p:nvPicPr>
                    <p:blipFill>
                      <a:blip r:embed="rId6"/>
                      <a:stretch>
                        <a:fillRect/>
                      </a:stretch>
                    </p:blipFill>
                    <p:spPr>
                      <a:xfrm>
                        <a:off x="2211388" y="3302000"/>
                        <a:ext cx="7766050" cy="1042988"/>
                      </a:xfrm>
                      <a:prstGeom prst="rect">
                        <a:avLst/>
                      </a:prstGeom>
                      <a:ln>
                        <a:solidFill>
                          <a:srgbClr val="FF0000"/>
                        </a:solidFill>
                      </a:ln>
                    </p:spPr>
                  </p:pic>
                </p:oleObj>
              </mc:Fallback>
            </mc:AlternateContent>
          </a:graphicData>
        </a:graphic>
      </p:graphicFrame>
      <p:graphicFrame>
        <p:nvGraphicFramePr>
          <p:cNvPr id="3" name="Объект 2">
            <a:extLst>
              <a:ext uri="{FF2B5EF4-FFF2-40B4-BE49-F238E27FC236}">
                <a16:creationId xmlns:a16="http://schemas.microsoft.com/office/drawing/2014/main" id="{431D70C9-377F-4475-A837-0DDE34901C06}"/>
              </a:ext>
            </a:extLst>
          </p:cNvPr>
          <p:cNvGraphicFramePr>
            <a:graphicFrameLocks noChangeAspect="1"/>
          </p:cNvGraphicFramePr>
          <p:nvPr>
            <p:extLst>
              <p:ext uri="{D42A27DB-BD31-4B8C-83A1-F6EECF244321}">
                <p14:modId xmlns:p14="http://schemas.microsoft.com/office/powerpoint/2010/main" val="159755781"/>
              </p:ext>
            </p:extLst>
          </p:nvPr>
        </p:nvGraphicFramePr>
        <p:xfrm>
          <a:off x="3696751" y="4796239"/>
          <a:ext cx="7790954" cy="1861676"/>
        </p:xfrm>
        <a:graphic>
          <a:graphicData uri="http://schemas.openxmlformats.org/presentationml/2006/ole">
            <mc:AlternateContent xmlns:mc="http://schemas.openxmlformats.org/markup-compatibility/2006">
              <mc:Choice xmlns:v="urn:schemas-microsoft-com:vml" Requires="v">
                <p:oleObj spid="_x0000_s11436" name="Equation" r:id="rId7" imgW="2019240" imgH="482400" progId="Equation.DSMT4">
                  <p:embed/>
                </p:oleObj>
              </mc:Choice>
              <mc:Fallback>
                <p:oleObj name="Equation" r:id="rId7" imgW="2019240" imgH="482400" progId="Equation.DSMT4">
                  <p:embed/>
                  <p:pic>
                    <p:nvPicPr>
                      <p:cNvPr id="0" name=""/>
                      <p:cNvPicPr/>
                      <p:nvPr/>
                    </p:nvPicPr>
                    <p:blipFill>
                      <a:blip r:embed="rId8"/>
                      <a:stretch>
                        <a:fillRect/>
                      </a:stretch>
                    </p:blipFill>
                    <p:spPr>
                      <a:xfrm>
                        <a:off x="3696751" y="4796239"/>
                        <a:ext cx="7790954" cy="186167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4148A82-B464-41F8-AF46-538CA15920A2}"/>
              </a:ext>
            </a:extLst>
          </p:cNvPr>
          <p:cNvSpPr txBox="1"/>
          <p:nvPr/>
        </p:nvSpPr>
        <p:spPr>
          <a:xfrm>
            <a:off x="558683" y="5438724"/>
            <a:ext cx="2805343" cy="584775"/>
          </a:xfrm>
          <a:prstGeom prst="rect">
            <a:avLst/>
          </a:prstGeom>
          <a:noFill/>
        </p:spPr>
        <p:txBody>
          <a:bodyPr wrap="square" rtlCol="0">
            <a:spAutoFit/>
          </a:bodyPr>
          <a:lstStyle/>
          <a:p>
            <a:r>
              <a:rPr lang="ru-RU" sz="3200" dirty="0"/>
              <a:t>Докажите, что</a:t>
            </a:r>
          </a:p>
        </p:txBody>
      </p:sp>
    </p:spTree>
    <p:extLst>
      <p:ext uri="{BB962C8B-B14F-4D97-AF65-F5344CB8AC3E}">
        <p14:creationId xmlns:p14="http://schemas.microsoft.com/office/powerpoint/2010/main" val="133434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CECB6EAB-D06D-4EFC-B83C-8138F618E60E}"/>
              </a:ext>
            </a:extLst>
          </p:cNvPr>
          <p:cNvGraphicFramePr>
            <a:graphicFrameLocks noChangeAspect="1"/>
          </p:cNvGraphicFramePr>
          <p:nvPr>
            <p:extLst>
              <p:ext uri="{D42A27DB-BD31-4B8C-83A1-F6EECF244321}">
                <p14:modId xmlns:p14="http://schemas.microsoft.com/office/powerpoint/2010/main" val="4037328225"/>
              </p:ext>
            </p:extLst>
          </p:nvPr>
        </p:nvGraphicFramePr>
        <p:xfrm>
          <a:off x="1743763" y="172299"/>
          <a:ext cx="8701299" cy="1168230"/>
        </p:xfrm>
        <a:graphic>
          <a:graphicData uri="http://schemas.openxmlformats.org/presentationml/2006/ole">
            <mc:AlternateContent xmlns:mc="http://schemas.openxmlformats.org/markup-compatibility/2006">
              <mc:Choice xmlns:v="urn:schemas-microsoft-com:vml" Requires="v">
                <p:oleObj spid="_x0000_s12457" name="Equation" r:id="rId3" imgW="2743200" imgH="368280" progId="Equation.DSMT4">
                  <p:embed/>
                </p:oleObj>
              </mc:Choice>
              <mc:Fallback>
                <p:oleObj name="Equation" r:id="rId3" imgW="2743200" imgH="368280" progId="Equation.DSMT4">
                  <p:embed/>
                  <p:pic>
                    <p:nvPicPr>
                      <p:cNvPr id="0" name=""/>
                      <p:cNvPicPr/>
                      <p:nvPr/>
                    </p:nvPicPr>
                    <p:blipFill>
                      <a:blip r:embed="rId4"/>
                      <a:stretch>
                        <a:fillRect/>
                      </a:stretch>
                    </p:blipFill>
                    <p:spPr>
                      <a:xfrm>
                        <a:off x="1743763" y="172299"/>
                        <a:ext cx="8701299" cy="116823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36D1998F-DE28-4AF2-860C-71F66FF73875}"/>
              </a:ext>
            </a:extLst>
          </p:cNvPr>
          <p:cNvSpPr txBox="1"/>
          <p:nvPr/>
        </p:nvSpPr>
        <p:spPr>
          <a:xfrm>
            <a:off x="3707907" y="1340529"/>
            <a:ext cx="4776186" cy="646331"/>
          </a:xfrm>
          <a:prstGeom prst="rect">
            <a:avLst/>
          </a:prstGeom>
          <a:noFill/>
        </p:spPr>
        <p:txBody>
          <a:bodyPr wrap="square" rtlCol="0">
            <a:spAutoFit/>
          </a:bodyPr>
          <a:lstStyle/>
          <a:p>
            <a:r>
              <a:rPr lang="ru-RU" sz="3600" dirty="0"/>
              <a:t>Введем обозначение:</a:t>
            </a:r>
          </a:p>
        </p:txBody>
      </p:sp>
      <p:graphicFrame>
        <p:nvGraphicFramePr>
          <p:cNvPr id="6" name="Объект 5">
            <a:extLst>
              <a:ext uri="{FF2B5EF4-FFF2-40B4-BE49-F238E27FC236}">
                <a16:creationId xmlns:a16="http://schemas.microsoft.com/office/drawing/2014/main" id="{4CDE440D-A751-4889-94A5-0DC6359FDCB7}"/>
              </a:ext>
            </a:extLst>
          </p:cNvPr>
          <p:cNvGraphicFramePr>
            <a:graphicFrameLocks noChangeAspect="1"/>
          </p:cNvGraphicFramePr>
          <p:nvPr>
            <p:extLst>
              <p:ext uri="{D42A27DB-BD31-4B8C-83A1-F6EECF244321}">
                <p14:modId xmlns:p14="http://schemas.microsoft.com/office/powerpoint/2010/main" val="891010300"/>
              </p:ext>
            </p:extLst>
          </p:nvPr>
        </p:nvGraphicFramePr>
        <p:xfrm>
          <a:off x="3967163" y="2057400"/>
          <a:ext cx="4254500" cy="1063625"/>
        </p:xfrm>
        <a:graphic>
          <a:graphicData uri="http://schemas.openxmlformats.org/presentationml/2006/ole">
            <mc:AlternateContent xmlns:mc="http://schemas.openxmlformats.org/markup-compatibility/2006">
              <mc:Choice xmlns:v="urn:schemas-microsoft-com:vml" Requires="v">
                <p:oleObj spid="_x0000_s12458" name="Equation" r:id="rId5" imgW="1422360" imgH="355320" progId="Equation.DSMT4">
                  <p:embed/>
                </p:oleObj>
              </mc:Choice>
              <mc:Fallback>
                <p:oleObj name="Equation" r:id="rId5" imgW="1422360" imgH="355320" progId="Equation.DSMT4">
                  <p:embed/>
                  <p:pic>
                    <p:nvPicPr>
                      <p:cNvPr id="4" name="Объект 3">
                        <a:extLst>
                          <a:ext uri="{FF2B5EF4-FFF2-40B4-BE49-F238E27FC236}">
                            <a16:creationId xmlns:a16="http://schemas.microsoft.com/office/drawing/2014/main" id="{CECB6EAB-D06D-4EFC-B83C-8138F618E60E}"/>
                          </a:ext>
                        </a:extLst>
                      </p:cNvPr>
                      <p:cNvPicPr/>
                      <p:nvPr/>
                    </p:nvPicPr>
                    <p:blipFill>
                      <a:blip r:embed="rId6"/>
                      <a:stretch>
                        <a:fillRect/>
                      </a:stretch>
                    </p:blipFill>
                    <p:spPr>
                      <a:xfrm>
                        <a:off x="3967163" y="2057400"/>
                        <a:ext cx="4254500" cy="1063625"/>
                      </a:xfrm>
                      <a:prstGeom prst="rect">
                        <a:avLst/>
                      </a:prstGeom>
                    </p:spPr>
                  </p:pic>
                </p:oleObj>
              </mc:Fallback>
            </mc:AlternateContent>
          </a:graphicData>
        </a:graphic>
      </p:graphicFrame>
      <p:graphicFrame>
        <p:nvGraphicFramePr>
          <p:cNvPr id="7" name="Объект 6">
            <a:extLst>
              <a:ext uri="{FF2B5EF4-FFF2-40B4-BE49-F238E27FC236}">
                <a16:creationId xmlns:a16="http://schemas.microsoft.com/office/drawing/2014/main" id="{29AB2DB1-AA0B-42E1-8225-B54A4056E32C}"/>
              </a:ext>
            </a:extLst>
          </p:cNvPr>
          <p:cNvGraphicFramePr>
            <a:graphicFrameLocks noChangeAspect="1"/>
          </p:cNvGraphicFramePr>
          <p:nvPr>
            <p:extLst>
              <p:ext uri="{D42A27DB-BD31-4B8C-83A1-F6EECF244321}">
                <p14:modId xmlns:p14="http://schemas.microsoft.com/office/powerpoint/2010/main" val="2057459374"/>
              </p:ext>
            </p:extLst>
          </p:nvPr>
        </p:nvGraphicFramePr>
        <p:xfrm>
          <a:off x="3345862" y="3950705"/>
          <a:ext cx="6038850" cy="949325"/>
        </p:xfrm>
        <a:graphic>
          <a:graphicData uri="http://schemas.openxmlformats.org/presentationml/2006/ole">
            <mc:AlternateContent xmlns:mc="http://schemas.openxmlformats.org/markup-compatibility/2006">
              <mc:Choice xmlns:v="urn:schemas-microsoft-com:vml" Requires="v">
                <p:oleObj spid="_x0000_s12459" name="Equation" r:id="rId7" imgW="1777680" imgH="279360" progId="Equation.DSMT4">
                  <p:embed/>
                </p:oleObj>
              </mc:Choice>
              <mc:Fallback>
                <p:oleObj name="Equation" r:id="rId7" imgW="1777680" imgH="279360" progId="Equation.DSMT4">
                  <p:embed/>
                  <p:pic>
                    <p:nvPicPr>
                      <p:cNvPr id="4" name="Объект 3">
                        <a:extLst>
                          <a:ext uri="{FF2B5EF4-FFF2-40B4-BE49-F238E27FC236}">
                            <a16:creationId xmlns:a16="http://schemas.microsoft.com/office/drawing/2014/main" id="{CECB6EAB-D06D-4EFC-B83C-8138F618E60E}"/>
                          </a:ext>
                        </a:extLst>
                      </p:cNvPr>
                      <p:cNvPicPr/>
                      <p:nvPr/>
                    </p:nvPicPr>
                    <p:blipFill>
                      <a:blip r:embed="rId8"/>
                      <a:stretch>
                        <a:fillRect/>
                      </a:stretch>
                    </p:blipFill>
                    <p:spPr>
                      <a:xfrm>
                        <a:off x="3345862" y="3950705"/>
                        <a:ext cx="6038850" cy="949325"/>
                      </a:xfrm>
                      <a:prstGeom prst="rect">
                        <a:avLst/>
                      </a:prstGeom>
                    </p:spPr>
                  </p:pic>
                </p:oleObj>
              </mc:Fallback>
            </mc:AlternateContent>
          </a:graphicData>
        </a:graphic>
      </p:graphicFrame>
      <p:sp>
        <p:nvSpPr>
          <p:cNvPr id="8" name="Стрелка: вниз 7">
            <a:extLst>
              <a:ext uri="{FF2B5EF4-FFF2-40B4-BE49-F238E27FC236}">
                <a16:creationId xmlns:a16="http://schemas.microsoft.com/office/drawing/2014/main" id="{2E78355E-DD37-4557-BA38-71D94A3F45D8}"/>
              </a:ext>
            </a:extLst>
          </p:cNvPr>
          <p:cNvSpPr/>
          <p:nvPr/>
        </p:nvSpPr>
        <p:spPr>
          <a:xfrm>
            <a:off x="5805994" y="3287290"/>
            <a:ext cx="1118587" cy="497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0951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5">
            <a:extLst>
              <a:ext uri="{FF2B5EF4-FFF2-40B4-BE49-F238E27FC236}">
                <a16:creationId xmlns:a16="http://schemas.microsoft.com/office/drawing/2014/main" id="{4CDE440D-A751-4889-94A5-0DC6359FDCB7}"/>
              </a:ext>
            </a:extLst>
          </p:cNvPr>
          <p:cNvGraphicFramePr>
            <a:graphicFrameLocks noChangeAspect="1"/>
          </p:cNvGraphicFramePr>
          <p:nvPr>
            <p:extLst>
              <p:ext uri="{D42A27DB-BD31-4B8C-83A1-F6EECF244321}">
                <p14:modId xmlns:p14="http://schemas.microsoft.com/office/powerpoint/2010/main" val="2006272734"/>
              </p:ext>
            </p:extLst>
          </p:nvPr>
        </p:nvGraphicFramePr>
        <p:xfrm>
          <a:off x="3876675" y="903288"/>
          <a:ext cx="4256088" cy="1063625"/>
        </p:xfrm>
        <a:graphic>
          <a:graphicData uri="http://schemas.openxmlformats.org/presentationml/2006/ole">
            <mc:AlternateContent xmlns:mc="http://schemas.openxmlformats.org/markup-compatibility/2006">
              <mc:Choice xmlns:v="urn:schemas-microsoft-com:vml" Requires="v">
                <p:oleObj spid="_x0000_s13526" name="Equation" r:id="rId3" imgW="1422360" imgH="355320" progId="Equation.DSMT4">
                  <p:embed/>
                </p:oleObj>
              </mc:Choice>
              <mc:Fallback>
                <p:oleObj name="Equation" r:id="rId3" imgW="1422360" imgH="355320" progId="Equation.DSMT4">
                  <p:embed/>
                  <p:pic>
                    <p:nvPicPr>
                      <p:cNvPr id="6" name="Объект 5">
                        <a:extLst>
                          <a:ext uri="{FF2B5EF4-FFF2-40B4-BE49-F238E27FC236}">
                            <a16:creationId xmlns:a16="http://schemas.microsoft.com/office/drawing/2014/main" id="{4CDE440D-A751-4889-94A5-0DC6359FDCB7}"/>
                          </a:ext>
                        </a:extLst>
                      </p:cNvPr>
                      <p:cNvPicPr/>
                      <p:nvPr/>
                    </p:nvPicPr>
                    <p:blipFill>
                      <a:blip r:embed="rId4"/>
                      <a:stretch>
                        <a:fillRect/>
                      </a:stretch>
                    </p:blipFill>
                    <p:spPr>
                      <a:xfrm>
                        <a:off x="3876675" y="903288"/>
                        <a:ext cx="4256088" cy="1063625"/>
                      </a:xfrm>
                      <a:prstGeom prst="rect">
                        <a:avLst/>
                      </a:prstGeom>
                    </p:spPr>
                  </p:pic>
                </p:oleObj>
              </mc:Fallback>
            </mc:AlternateContent>
          </a:graphicData>
        </a:graphic>
      </p:graphicFrame>
      <p:graphicFrame>
        <p:nvGraphicFramePr>
          <p:cNvPr id="7" name="Объект 6">
            <a:extLst>
              <a:ext uri="{FF2B5EF4-FFF2-40B4-BE49-F238E27FC236}">
                <a16:creationId xmlns:a16="http://schemas.microsoft.com/office/drawing/2014/main" id="{29AB2DB1-AA0B-42E1-8225-B54A4056E32C}"/>
              </a:ext>
            </a:extLst>
          </p:cNvPr>
          <p:cNvGraphicFramePr>
            <a:graphicFrameLocks noChangeAspect="1"/>
          </p:cNvGraphicFramePr>
          <p:nvPr>
            <p:extLst>
              <p:ext uri="{D42A27DB-BD31-4B8C-83A1-F6EECF244321}">
                <p14:modId xmlns:p14="http://schemas.microsoft.com/office/powerpoint/2010/main" val="1746173628"/>
              </p:ext>
            </p:extLst>
          </p:nvPr>
        </p:nvGraphicFramePr>
        <p:xfrm>
          <a:off x="3075781" y="9017"/>
          <a:ext cx="6038850" cy="949325"/>
        </p:xfrm>
        <a:graphic>
          <a:graphicData uri="http://schemas.openxmlformats.org/presentationml/2006/ole">
            <mc:AlternateContent xmlns:mc="http://schemas.openxmlformats.org/markup-compatibility/2006">
              <mc:Choice xmlns:v="urn:schemas-microsoft-com:vml" Requires="v">
                <p:oleObj spid="_x0000_s13527" name="Equation" r:id="rId5" imgW="1777680" imgH="279360" progId="Equation.DSMT4">
                  <p:embed/>
                </p:oleObj>
              </mc:Choice>
              <mc:Fallback>
                <p:oleObj name="Equation" r:id="rId5" imgW="1777680" imgH="279360" progId="Equation.DSMT4">
                  <p:embed/>
                  <p:pic>
                    <p:nvPicPr>
                      <p:cNvPr id="7" name="Объект 6">
                        <a:extLst>
                          <a:ext uri="{FF2B5EF4-FFF2-40B4-BE49-F238E27FC236}">
                            <a16:creationId xmlns:a16="http://schemas.microsoft.com/office/drawing/2014/main" id="{29AB2DB1-AA0B-42E1-8225-B54A4056E32C}"/>
                          </a:ext>
                        </a:extLst>
                      </p:cNvPr>
                      <p:cNvPicPr/>
                      <p:nvPr/>
                    </p:nvPicPr>
                    <p:blipFill>
                      <a:blip r:embed="rId6"/>
                      <a:stretch>
                        <a:fillRect/>
                      </a:stretch>
                    </p:blipFill>
                    <p:spPr>
                      <a:xfrm>
                        <a:off x="3075781" y="9017"/>
                        <a:ext cx="6038850" cy="949325"/>
                      </a:xfrm>
                      <a:prstGeom prst="rect">
                        <a:avLst/>
                      </a:prstGeom>
                    </p:spPr>
                  </p:pic>
                </p:oleObj>
              </mc:Fallback>
            </mc:AlternateContent>
          </a:graphicData>
        </a:graphic>
      </p:graphicFrame>
      <p:sp>
        <p:nvSpPr>
          <p:cNvPr id="2" name="Прямоугольник 1">
            <a:extLst>
              <a:ext uri="{FF2B5EF4-FFF2-40B4-BE49-F238E27FC236}">
                <a16:creationId xmlns:a16="http://schemas.microsoft.com/office/drawing/2014/main" id="{FC3A5E1A-1F5F-4503-A8D5-27160E2B4151}"/>
              </a:ext>
            </a:extLst>
          </p:cNvPr>
          <p:cNvSpPr/>
          <p:nvPr/>
        </p:nvSpPr>
        <p:spPr>
          <a:xfrm>
            <a:off x="0" y="324035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 name="Объект 2">
            <a:extLst>
              <a:ext uri="{FF2B5EF4-FFF2-40B4-BE49-F238E27FC236}">
                <a16:creationId xmlns:a16="http://schemas.microsoft.com/office/drawing/2014/main" id="{5A2CC74A-A372-4364-BF28-19747871F536}"/>
              </a:ext>
            </a:extLst>
          </p:cNvPr>
          <p:cNvGraphicFramePr>
            <a:graphicFrameLocks noChangeAspect="1"/>
          </p:cNvGraphicFramePr>
          <p:nvPr>
            <p:extLst>
              <p:ext uri="{D42A27DB-BD31-4B8C-83A1-F6EECF244321}">
                <p14:modId xmlns:p14="http://schemas.microsoft.com/office/powerpoint/2010/main" val="192175412"/>
              </p:ext>
            </p:extLst>
          </p:nvPr>
        </p:nvGraphicFramePr>
        <p:xfrm>
          <a:off x="915324" y="1881546"/>
          <a:ext cx="10858500" cy="1333500"/>
        </p:xfrm>
        <a:graphic>
          <a:graphicData uri="http://schemas.openxmlformats.org/presentationml/2006/ole">
            <mc:AlternateContent xmlns:mc="http://schemas.openxmlformats.org/markup-compatibility/2006">
              <mc:Choice xmlns:v="urn:schemas-microsoft-com:vml" Requires="v">
                <p:oleObj spid="_x0000_s13528" name="Equation" r:id="rId7" imgW="10858410" imgH="1333488" progId="Equation.DSMT4">
                  <p:embed/>
                </p:oleObj>
              </mc:Choice>
              <mc:Fallback>
                <p:oleObj name="Equation" r:id="rId7" imgW="10858410" imgH="1333488" progId="Equation.DSMT4">
                  <p:embed/>
                  <p:pic>
                    <p:nvPicPr>
                      <p:cNvPr id="0" name=""/>
                      <p:cNvPicPr/>
                      <p:nvPr/>
                    </p:nvPicPr>
                    <p:blipFill>
                      <a:blip r:embed="rId8"/>
                      <a:stretch>
                        <a:fillRect/>
                      </a:stretch>
                    </p:blipFill>
                    <p:spPr>
                      <a:xfrm>
                        <a:off x="915324" y="1881546"/>
                        <a:ext cx="10858500" cy="1333500"/>
                      </a:xfrm>
                      <a:prstGeom prst="rect">
                        <a:avLst/>
                      </a:prstGeom>
                    </p:spPr>
                  </p:pic>
                </p:oleObj>
              </mc:Fallback>
            </mc:AlternateContent>
          </a:graphicData>
        </a:graphic>
      </p:graphicFrame>
      <p:graphicFrame>
        <p:nvGraphicFramePr>
          <p:cNvPr id="11" name="Объект 10">
            <a:extLst>
              <a:ext uri="{FF2B5EF4-FFF2-40B4-BE49-F238E27FC236}">
                <a16:creationId xmlns:a16="http://schemas.microsoft.com/office/drawing/2014/main" id="{8B27C570-B1FD-42B7-9B8F-6A91C8049067}"/>
              </a:ext>
            </a:extLst>
          </p:cNvPr>
          <p:cNvGraphicFramePr>
            <a:graphicFrameLocks noChangeAspect="1"/>
          </p:cNvGraphicFramePr>
          <p:nvPr>
            <p:extLst>
              <p:ext uri="{D42A27DB-BD31-4B8C-83A1-F6EECF244321}">
                <p14:modId xmlns:p14="http://schemas.microsoft.com/office/powerpoint/2010/main" val="1321689493"/>
              </p:ext>
            </p:extLst>
          </p:nvPr>
        </p:nvGraphicFramePr>
        <p:xfrm>
          <a:off x="1226478" y="3340221"/>
          <a:ext cx="9931066" cy="1333500"/>
        </p:xfrm>
        <a:graphic>
          <a:graphicData uri="http://schemas.openxmlformats.org/presentationml/2006/ole">
            <mc:AlternateContent xmlns:mc="http://schemas.openxmlformats.org/markup-compatibility/2006">
              <mc:Choice xmlns:v="urn:schemas-microsoft-com:vml" Requires="v">
                <p:oleObj spid="_x0000_s13529" name="Equation" r:id="rId9" imgW="3593880" imgH="482400" progId="Equation.DSMT4">
                  <p:embed/>
                </p:oleObj>
              </mc:Choice>
              <mc:Fallback>
                <p:oleObj name="Equation" r:id="rId9" imgW="3593880" imgH="482400" progId="Equation.DSMT4">
                  <p:embed/>
                  <p:pic>
                    <p:nvPicPr>
                      <p:cNvPr id="3" name="Объект 2">
                        <a:extLst>
                          <a:ext uri="{FF2B5EF4-FFF2-40B4-BE49-F238E27FC236}">
                            <a16:creationId xmlns:a16="http://schemas.microsoft.com/office/drawing/2014/main" id="{5A2CC74A-A372-4364-BF28-19747871F536}"/>
                          </a:ext>
                        </a:extLst>
                      </p:cNvPr>
                      <p:cNvPicPr/>
                      <p:nvPr/>
                    </p:nvPicPr>
                    <p:blipFill>
                      <a:blip r:embed="rId10"/>
                      <a:stretch>
                        <a:fillRect/>
                      </a:stretch>
                    </p:blipFill>
                    <p:spPr>
                      <a:xfrm>
                        <a:off x="1226478" y="3340221"/>
                        <a:ext cx="9931066" cy="1333500"/>
                      </a:xfrm>
                      <a:prstGeom prst="rect">
                        <a:avLst/>
                      </a:prstGeom>
                    </p:spPr>
                  </p:pic>
                </p:oleObj>
              </mc:Fallback>
            </mc:AlternateContent>
          </a:graphicData>
        </a:graphic>
      </p:graphicFrame>
      <p:cxnSp>
        <p:nvCxnSpPr>
          <p:cNvPr id="13" name="Прямая со стрелкой 12">
            <a:extLst>
              <a:ext uri="{FF2B5EF4-FFF2-40B4-BE49-F238E27FC236}">
                <a16:creationId xmlns:a16="http://schemas.microsoft.com/office/drawing/2014/main" id="{3DFFD1E9-E03B-4BE2-9F4C-4C4D08C94FF2}"/>
              </a:ext>
            </a:extLst>
          </p:cNvPr>
          <p:cNvCxnSpPr/>
          <p:nvPr/>
        </p:nvCxnSpPr>
        <p:spPr>
          <a:xfrm flipH="1" flipV="1">
            <a:off x="7998781" y="4421080"/>
            <a:ext cx="88776" cy="781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861BFB51-86E8-4044-B54A-2F4AE7901269}"/>
              </a:ext>
            </a:extLst>
          </p:cNvPr>
          <p:cNvCxnSpPr/>
          <p:nvPr/>
        </p:nvCxnSpPr>
        <p:spPr>
          <a:xfrm flipV="1">
            <a:off x="9114631" y="4287915"/>
            <a:ext cx="206922" cy="861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6F3A69-B378-4C3C-BD9A-C3A4EA0C3CC8}"/>
              </a:ext>
            </a:extLst>
          </p:cNvPr>
          <p:cNvSpPr txBox="1"/>
          <p:nvPr/>
        </p:nvSpPr>
        <p:spPr>
          <a:xfrm>
            <a:off x="6715247" y="5202315"/>
            <a:ext cx="4111249" cy="584775"/>
          </a:xfrm>
          <a:prstGeom prst="rect">
            <a:avLst/>
          </a:prstGeom>
          <a:noFill/>
        </p:spPr>
        <p:txBody>
          <a:bodyPr wrap="square" rtlCol="0">
            <a:spAutoFit/>
          </a:bodyPr>
          <a:lstStyle/>
          <a:p>
            <a:r>
              <a:rPr lang="ru-RU" sz="3200" dirty="0"/>
              <a:t>Подставим сюда в (*)</a:t>
            </a:r>
          </a:p>
        </p:txBody>
      </p:sp>
      <p:sp>
        <p:nvSpPr>
          <p:cNvPr id="17" name="TextBox 16">
            <a:extLst>
              <a:ext uri="{FF2B5EF4-FFF2-40B4-BE49-F238E27FC236}">
                <a16:creationId xmlns:a16="http://schemas.microsoft.com/office/drawing/2014/main" id="{AA159928-6244-43ED-97A8-96A4D647D6C8}"/>
              </a:ext>
            </a:extLst>
          </p:cNvPr>
          <p:cNvSpPr txBox="1"/>
          <p:nvPr/>
        </p:nvSpPr>
        <p:spPr>
          <a:xfrm>
            <a:off x="10580540" y="134462"/>
            <a:ext cx="729612" cy="584775"/>
          </a:xfrm>
          <a:prstGeom prst="rect">
            <a:avLst/>
          </a:prstGeom>
          <a:noFill/>
        </p:spPr>
        <p:txBody>
          <a:bodyPr wrap="square" rtlCol="0">
            <a:spAutoFit/>
          </a:bodyPr>
          <a:lstStyle/>
          <a:p>
            <a:r>
              <a:rPr lang="ru-RU" sz="3200" dirty="0"/>
              <a:t>(*) </a:t>
            </a:r>
          </a:p>
        </p:txBody>
      </p:sp>
    </p:spTree>
    <p:extLst>
      <p:ext uri="{BB962C8B-B14F-4D97-AF65-F5344CB8AC3E}">
        <p14:creationId xmlns:p14="http://schemas.microsoft.com/office/powerpoint/2010/main" val="143261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a:extLst>
              <a:ext uri="{FF2B5EF4-FFF2-40B4-BE49-F238E27FC236}">
                <a16:creationId xmlns:a16="http://schemas.microsoft.com/office/drawing/2014/main" id="{E1C8CCF8-22D3-4C28-AF33-5CF418A5027D}"/>
              </a:ext>
            </a:extLst>
          </p:cNvPr>
          <p:cNvGraphicFramePr>
            <a:graphicFrameLocks noChangeAspect="1"/>
          </p:cNvGraphicFramePr>
          <p:nvPr>
            <p:extLst>
              <p:ext uri="{D42A27DB-BD31-4B8C-83A1-F6EECF244321}">
                <p14:modId xmlns:p14="http://schemas.microsoft.com/office/powerpoint/2010/main" val="368511730"/>
              </p:ext>
            </p:extLst>
          </p:nvPr>
        </p:nvGraphicFramePr>
        <p:xfrm>
          <a:off x="2891879" y="531705"/>
          <a:ext cx="7161616" cy="961630"/>
        </p:xfrm>
        <a:graphic>
          <a:graphicData uri="http://schemas.openxmlformats.org/presentationml/2006/ole">
            <mc:AlternateContent xmlns:mc="http://schemas.openxmlformats.org/markup-compatibility/2006">
              <mc:Choice xmlns:v="urn:schemas-microsoft-com:vml" Requires="v">
                <p:oleObj spid="_x0000_s14509" name="Equation" r:id="rId3" imgW="3593880" imgH="482400" progId="Equation.DSMT4">
                  <p:embed/>
                </p:oleObj>
              </mc:Choice>
              <mc:Fallback>
                <p:oleObj name="Equation" r:id="rId3" imgW="3593880" imgH="482400" progId="Equation.DSMT4">
                  <p:embed/>
                  <p:pic>
                    <p:nvPicPr>
                      <p:cNvPr id="11" name="Объект 10">
                        <a:extLst>
                          <a:ext uri="{FF2B5EF4-FFF2-40B4-BE49-F238E27FC236}">
                            <a16:creationId xmlns:a16="http://schemas.microsoft.com/office/drawing/2014/main" id="{8B27C570-B1FD-42B7-9B8F-6A91C8049067}"/>
                          </a:ext>
                        </a:extLst>
                      </p:cNvPr>
                      <p:cNvPicPr/>
                      <p:nvPr/>
                    </p:nvPicPr>
                    <p:blipFill>
                      <a:blip r:embed="rId4"/>
                      <a:stretch>
                        <a:fillRect/>
                      </a:stretch>
                    </p:blipFill>
                    <p:spPr>
                      <a:xfrm>
                        <a:off x="2891879" y="531705"/>
                        <a:ext cx="7161616" cy="961630"/>
                      </a:xfrm>
                      <a:prstGeom prst="rect">
                        <a:avLst/>
                      </a:prstGeom>
                    </p:spPr>
                  </p:pic>
                </p:oleObj>
              </mc:Fallback>
            </mc:AlternateContent>
          </a:graphicData>
        </a:graphic>
      </p:graphicFrame>
      <p:sp>
        <p:nvSpPr>
          <p:cNvPr id="6" name="Прямоугольник 5">
            <a:extLst>
              <a:ext uri="{FF2B5EF4-FFF2-40B4-BE49-F238E27FC236}">
                <a16:creationId xmlns:a16="http://schemas.microsoft.com/office/drawing/2014/main" id="{869EE6AC-2220-405C-B703-F0EE985B7E10}"/>
              </a:ext>
            </a:extLst>
          </p:cNvPr>
          <p:cNvSpPr/>
          <p:nvPr/>
        </p:nvSpPr>
        <p:spPr>
          <a:xfrm>
            <a:off x="0" y="1493335"/>
            <a:ext cx="12192000"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7" name="Объект 6">
            <a:extLst>
              <a:ext uri="{FF2B5EF4-FFF2-40B4-BE49-F238E27FC236}">
                <a16:creationId xmlns:a16="http://schemas.microsoft.com/office/drawing/2014/main" id="{8D3DC432-2FFB-4905-ACE4-98B0CB880B86}"/>
              </a:ext>
            </a:extLst>
          </p:cNvPr>
          <p:cNvGraphicFramePr>
            <a:graphicFrameLocks noChangeAspect="1"/>
          </p:cNvGraphicFramePr>
          <p:nvPr>
            <p:extLst>
              <p:ext uri="{D42A27DB-BD31-4B8C-83A1-F6EECF244321}">
                <p14:modId xmlns:p14="http://schemas.microsoft.com/office/powerpoint/2010/main" val="1852541372"/>
              </p:ext>
            </p:extLst>
          </p:nvPr>
        </p:nvGraphicFramePr>
        <p:xfrm>
          <a:off x="0" y="1627275"/>
          <a:ext cx="12192000" cy="5198554"/>
        </p:xfrm>
        <a:graphic>
          <a:graphicData uri="http://schemas.openxmlformats.org/presentationml/2006/ole">
            <mc:AlternateContent xmlns:mc="http://schemas.openxmlformats.org/markup-compatibility/2006">
              <mc:Choice xmlns:v="urn:schemas-microsoft-com:vml" Requires="v">
                <p:oleObj spid="_x0000_s14510" name="Equation" r:id="rId5" imgW="6730920" imgH="2869920" progId="Equation.DSMT4">
                  <p:embed/>
                </p:oleObj>
              </mc:Choice>
              <mc:Fallback>
                <p:oleObj name="Equation" r:id="rId5" imgW="6730920" imgH="2869920" progId="Equation.DSMT4">
                  <p:embed/>
                  <p:pic>
                    <p:nvPicPr>
                      <p:cNvPr id="5" name="Объект 4">
                        <a:extLst>
                          <a:ext uri="{FF2B5EF4-FFF2-40B4-BE49-F238E27FC236}">
                            <a16:creationId xmlns:a16="http://schemas.microsoft.com/office/drawing/2014/main" id="{E1C8CCF8-22D3-4C28-AF33-5CF418A5027D}"/>
                          </a:ext>
                        </a:extLst>
                      </p:cNvPr>
                      <p:cNvPicPr/>
                      <p:nvPr/>
                    </p:nvPicPr>
                    <p:blipFill>
                      <a:blip r:embed="rId6"/>
                      <a:stretch>
                        <a:fillRect/>
                      </a:stretch>
                    </p:blipFill>
                    <p:spPr>
                      <a:xfrm>
                        <a:off x="0" y="1627275"/>
                        <a:ext cx="12192000" cy="5198554"/>
                      </a:xfrm>
                      <a:prstGeom prst="rect">
                        <a:avLst/>
                      </a:prstGeom>
                    </p:spPr>
                  </p:pic>
                </p:oleObj>
              </mc:Fallback>
            </mc:AlternateContent>
          </a:graphicData>
        </a:graphic>
      </p:graphicFrame>
      <p:graphicFrame>
        <p:nvGraphicFramePr>
          <p:cNvPr id="8" name="Объект 7">
            <a:extLst>
              <a:ext uri="{FF2B5EF4-FFF2-40B4-BE49-F238E27FC236}">
                <a16:creationId xmlns:a16="http://schemas.microsoft.com/office/drawing/2014/main" id="{9528A03B-4AA8-4CE2-B7DF-354FC1338477}"/>
              </a:ext>
            </a:extLst>
          </p:cNvPr>
          <p:cNvGraphicFramePr>
            <a:graphicFrameLocks noChangeAspect="1"/>
          </p:cNvGraphicFramePr>
          <p:nvPr>
            <p:extLst>
              <p:ext uri="{D42A27DB-BD31-4B8C-83A1-F6EECF244321}">
                <p14:modId xmlns:p14="http://schemas.microsoft.com/office/powerpoint/2010/main" val="350783037"/>
              </p:ext>
            </p:extLst>
          </p:nvPr>
        </p:nvGraphicFramePr>
        <p:xfrm>
          <a:off x="4352544" y="0"/>
          <a:ext cx="4240287" cy="665645"/>
        </p:xfrm>
        <a:graphic>
          <a:graphicData uri="http://schemas.openxmlformats.org/presentationml/2006/ole">
            <mc:AlternateContent xmlns:mc="http://schemas.openxmlformats.org/markup-compatibility/2006">
              <mc:Choice xmlns:v="urn:schemas-microsoft-com:vml" Requires="v">
                <p:oleObj spid="_x0000_s14511" name="Equation" r:id="rId7" imgW="6038010" imgH="947914" progId="Equation.DSMT4">
                  <p:embed/>
                </p:oleObj>
              </mc:Choice>
              <mc:Fallback>
                <p:oleObj name="Equation" r:id="rId7" imgW="6038010" imgH="947914" progId="Equation.DSMT4">
                  <p:embed/>
                  <p:pic>
                    <p:nvPicPr>
                      <p:cNvPr id="0" name=""/>
                      <p:cNvPicPr/>
                      <p:nvPr/>
                    </p:nvPicPr>
                    <p:blipFill>
                      <a:blip r:embed="rId8"/>
                      <a:stretch>
                        <a:fillRect/>
                      </a:stretch>
                    </p:blipFill>
                    <p:spPr>
                      <a:xfrm>
                        <a:off x="4352544" y="0"/>
                        <a:ext cx="4240287" cy="665645"/>
                      </a:xfrm>
                      <a:prstGeom prst="rect">
                        <a:avLst/>
                      </a:prstGeom>
                    </p:spPr>
                  </p:pic>
                </p:oleObj>
              </mc:Fallback>
            </mc:AlternateContent>
          </a:graphicData>
        </a:graphic>
      </p:graphicFrame>
    </p:spTree>
    <p:extLst>
      <p:ext uri="{BB962C8B-B14F-4D97-AF65-F5344CB8AC3E}">
        <p14:creationId xmlns:p14="http://schemas.microsoft.com/office/powerpoint/2010/main" val="97483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7E2C77-4C31-4649-A11D-0F7B009BC6DB}"/>
              </a:ext>
            </a:extLst>
          </p:cNvPr>
          <p:cNvSpPr>
            <a:spLocks noGrp="1"/>
          </p:cNvSpPr>
          <p:nvPr>
            <p:ph type="title"/>
          </p:nvPr>
        </p:nvSpPr>
        <p:spPr/>
        <p:txBody>
          <a:bodyPr/>
          <a:lstStyle/>
          <a:p>
            <a:pPr algn="ctr"/>
            <a:r>
              <a:rPr lang="ru-RU" dirty="0"/>
              <a:t>Постановка задачи</a:t>
            </a:r>
          </a:p>
        </p:txBody>
      </p:sp>
      <p:graphicFrame>
        <p:nvGraphicFramePr>
          <p:cNvPr id="4" name="Объект 3">
            <a:extLst>
              <a:ext uri="{FF2B5EF4-FFF2-40B4-BE49-F238E27FC236}">
                <a16:creationId xmlns:a16="http://schemas.microsoft.com/office/drawing/2014/main" id="{8A3C67B1-BA12-4FD2-B2C4-90249D41CDE9}"/>
              </a:ext>
            </a:extLst>
          </p:cNvPr>
          <p:cNvGraphicFramePr>
            <a:graphicFrameLocks noChangeAspect="1"/>
          </p:cNvGraphicFramePr>
          <p:nvPr>
            <p:extLst>
              <p:ext uri="{D42A27DB-BD31-4B8C-83A1-F6EECF244321}">
                <p14:modId xmlns:p14="http://schemas.microsoft.com/office/powerpoint/2010/main" val="2998221386"/>
              </p:ext>
            </p:extLst>
          </p:nvPr>
        </p:nvGraphicFramePr>
        <p:xfrm>
          <a:off x="3867150" y="1533525"/>
          <a:ext cx="4456113" cy="863600"/>
        </p:xfrm>
        <a:graphic>
          <a:graphicData uri="http://schemas.openxmlformats.org/presentationml/2006/ole">
            <mc:AlternateContent xmlns:mc="http://schemas.openxmlformats.org/markup-compatibility/2006">
              <mc:Choice xmlns:v="urn:schemas-microsoft-com:vml" Requires="v">
                <p:oleObj spid="_x0000_s1179" name="Equation" r:id="rId3" imgW="1180800" imgH="228600" progId="Equation.DSMT4">
                  <p:embed/>
                </p:oleObj>
              </mc:Choice>
              <mc:Fallback>
                <p:oleObj name="Equation" r:id="rId3" imgW="1180800" imgH="228600" progId="Equation.DSMT4">
                  <p:embed/>
                  <p:pic>
                    <p:nvPicPr>
                      <p:cNvPr id="0" name=""/>
                      <p:cNvPicPr/>
                      <p:nvPr/>
                    </p:nvPicPr>
                    <p:blipFill>
                      <a:blip r:embed="rId4"/>
                      <a:stretch>
                        <a:fillRect/>
                      </a:stretch>
                    </p:blipFill>
                    <p:spPr>
                      <a:xfrm>
                        <a:off x="3867150" y="1533525"/>
                        <a:ext cx="4456113" cy="863600"/>
                      </a:xfrm>
                      <a:prstGeom prst="rect">
                        <a:avLst/>
                      </a:prstGeom>
                    </p:spPr>
                  </p:pic>
                </p:oleObj>
              </mc:Fallback>
            </mc:AlternateContent>
          </a:graphicData>
        </a:graphic>
      </p:graphicFrame>
      <p:cxnSp>
        <p:nvCxnSpPr>
          <p:cNvPr id="6" name="Прямая со стрелкой 5">
            <a:extLst>
              <a:ext uri="{FF2B5EF4-FFF2-40B4-BE49-F238E27FC236}">
                <a16:creationId xmlns:a16="http://schemas.microsoft.com/office/drawing/2014/main" id="{59051244-4858-40A6-8EE0-E210FCB27DEE}"/>
              </a:ext>
            </a:extLst>
          </p:cNvPr>
          <p:cNvCxnSpPr/>
          <p:nvPr/>
        </p:nvCxnSpPr>
        <p:spPr>
          <a:xfrm flipV="1">
            <a:off x="3071674" y="2343705"/>
            <a:ext cx="1784411" cy="108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E06B8ADD-74AE-4CED-BF8C-96E553478866}"/>
              </a:ext>
            </a:extLst>
          </p:cNvPr>
          <p:cNvCxnSpPr/>
          <p:nvPr/>
        </p:nvCxnSpPr>
        <p:spPr>
          <a:xfrm flipV="1">
            <a:off x="6356412" y="2263806"/>
            <a:ext cx="0" cy="130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77E9944D-1B23-48C1-9AE5-E2673CAD6960}"/>
              </a:ext>
            </a:extLst>
          </p:cNvPr>
          <p:cNvCxnSpPr/>
          <p:nvPr/>
        </p:nvCxnSpPr>
        <p:spPr>
          <a:xfrm flipH="1" flipV="1">
            <a:off x="7856738" y="2343705"/>
            <a:ext cx="861134" cy="108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EE2CA8-C12E-4538-8505-CBFDFA4302D8}"/>
              </a:ext>
            </a:extLst>
          </p:cNvPr>
          <p:cNvSpPr txBox="1"/>
          <p:nvPr/>
        </p:nvSpPr>
        <p:spPr>
          <a:xfrm>
            <a:off x="1811045" y="3710866"/>
            <a:ext cx="1885131" cy="646331"/>
          </a:xfrm>
          <a:prstGeom prst="rect">
            <a:avLst/>
          </a:prstGeom>
          <a:noFill/>
        </p:spPr>
        <p:txBody>
          <a:bodyPr wrap="none" rtlCol="0">
            <a:spAutoFit/>
          </a:bodyPr>
          <a:lstStyle/>
          <a:p>
            <a:r>
              <a:rPr lang="ru-RU" dirty="0"/>
              <a:t>Гамильтониан</a:t>
            </a:r>
          </a:p>
          <a:p>
            <a:pPr algn="ctr"/>
            <a:r>
              <a:rPr lang="ru-RU" dirty="0"/>
              <a:t>Системы</a:t>
            </a:r>
            <a:r>
              <a:rPr lang="en-US" dirty="0"/>
              <a:t> </a:t>
            </a:r>
            <a:r>
              <a:rPr lang="ru-RU" dirty="0"/>
              <a:t>(</a:t>
            </a:r>
            <a:r>
              <a:rPr lang="en-US" dirty="0"/>
              <a:t>system</a:t>
            </a:r>
            <a:r>
              <a:rPr lang="ru-RU" dirty="0"/>
              <a:t>)</a:t>
            </a:r>
          </a:p>
        </p:txBody>
      </p:sp>
      <p:sp>
        <p:nvSpPr>
          <p:cNvPr id="12" name="TextBox 11">
            <a:extLst>
              <a:ext uri="{FF2B5EF4-FFF2-40B4-BE49-F238E27FC236}">
                <a16:creationId xmlns:a16="http://schemas.microsoft.com/office/drawing/2014/main" id="{9036AA38-9DA6-44AC-8AD9-B2813462FD11}"/>
              </a:ext>
            </a:extLst>
          </p:cNvPr>
          <p:cNvSpPr txBox="1"/>
          <p:nvPr/>
        </p:nvSpPr>
        <p:spPr>
          <a:xfrm>
            <a:off x="5574595" y="3710866"/>
            <a:ext cx="1567160" cy="923330"/>
          </a:xfrm>
          <a:prstGeom prst="rect">
            <a:avLst/>
          </a:prstGeom>
          <a:noFill/>
        </p:spPr>
        <p:txBody>
          <a:bodyPr wrap="none" rtlCol="0">
            <a:spAutoFit/>
          </a:bodyPr>
          <a:lstStyle/>
          <a:p>
            <a:r>
              <a:rPr lang="ru-RU" dirty="0"/>
              <a:t>Гамильтониан</a:t>
            </a:r>
          </a:p>
          <a:p>
            <a:pPr algn="ctr"/>
            <a:r>
              <a:rPr lang="ru-RU" dirty="0"/>
              <a:t>Резервуара</a:t>
            </a:r>
            <a:r>
              <a:rPr lang="en-US" dirty="0"/>
              <a:t> </a:t>
            </a:r>
          </a:p>
          <a:p>
            <a:pPr algn="ctr"/>
            <a:r>
              <a:rPr lang="en-US" dirty="0"/>
              <a:t>(reservoir)</a:t>
            </a:r>
            <a:endParaRPr lang="ru-RU" dirty="0"/>
          </a:p>
        </p:txBody>
      </p:sp>
      <p:sp>
        <p:nvSpPr>
          <p:cNvPr id="13" name="TextBox 12">
            <a:extLst>
              <a:ext uri="{FF2B5EF4-FFF2-40B4-BE49-F238E27FC236}">
                <a16:creationId xmlns:a16="http://schemas.microsoft.com/office/drawing/2014/main" id="{65B46E33-55F1-4EB6-A26A-50BB9E8ED39E}"/>
              </a:ext>
            </a:extLst>
          </p:cNvPr>
          <p:cNvSpPr txBox="1"/>
          <p:nvPr/>
        </p:nvSpPr>
        <p:spPr>
          <a:xfrm>
            <a:off x="8035507" y="3573110"/>
            <a:ext cx="1798377" cy="646331"/>
          </a:xfrm>
          <a:prstGeom prst="rect">
            <a:avLst/>
          </a:prstGeom>
          <a:noFill/>
        </p:spPr>
        <p:txBody>
          <a:bodyPr wrap="none" rtlCol="0">
            <a:spAutoFit/>
          </a:bodyPr>
          <a:lstStyle/>
          <a:p>
            <a:r>
              <a:rPr lang="ru-RU" dirty="0"/>
              <a:t>Гамильтониан</a:t>
            </a:r>
          </a:p>
          <a:p>
            <a:pPr algn="ctr"/>
            <a:r>
              <a:rPr lang="ru-RU" dirty="0"/>
              <a:t>взаимодействия</a:t>
            </a:r>
          </a:p>
        </p:txBody>
      </p:sp>
      <p:graphicFrame>
        <p:nvGraphicFramePr>
          <p:cNvPr id="14" name="Объект 13">
            <a:extLst>
              <a:ext uri="{FF2B5EF4-FFF2-40B4-BE49-F238E27FC236}">
                <a16:creationId xmlns:a16="http://schemas.microsoft.com/office/drawing/2014/main" id="{718CC4FA-28ED-4FFA-BC5E-A6B93FA6FAAD}"/>
              </a:ext>
            </a:extLst>
          </p:cNvPr>
          <p:cNvGraphicFramePr>
            <a:graphicFrameLocks noChangeAspect="1"/>
          </p:cNvGraphicFramePr>
          <p:nvPr>
            <p:extLst>
              <p:ext uri="{D42A27DB-BD31-4B8C-83A1-F6EECF244321}">
                <p14:modId xmlns:p14="http://schemas.microsoft.com/office/powerpoint/2010/main" val="3329994074"/>
              </p:ext>
            </p:extLst>
          </p:nvPr>
        </p:nvGraphicFramePr>
        <p:xfrm>
          <a:off x="3696176" y="5513775"/>
          <a:ext cx="4456113" cy="863600"/>
        </p:xfrm>
        <a:graphic>
          <a:graphicData uri="http://schemas.openxmlformats.org/presentationml/2006/ole">
            <mc:AlternateContent xmlns:mc="http://schemas.openxmlformats.org/markup-compatibility/2006">
              <mc:Choice xmlns:v="urn:schemas-microsoft-com:vml" Requires="v">
                <p:oleObj spid="_x0000_s1180" name="Equation" r:id="rId5" imgW="1180800" imgH="228600" progId="Equation.DSMT4">
                  <p:embed/>
                </p:oleObj>
              </mc:Choice>
              <mc:Fallback>
                <p:oleObj name="Equation" r:id="rId5" imgW="1180800" imgH="228600" progId="Equation.DSMT4">
                  <p:embed/>
                  <p:pic>
                    <p:nvPicPr>
                      <p:cNvPr id="4" name="Объект 3">
                        <a:extLst>
                          <a:ext uri="{FF2B5EF4-FFF2-40B4-BE49-F238E27FC236}">
                            <a16:creationId xmlns:a16="http://schemas.microsoft.com/office/drawing/2014/main" id="{8A3C67B1-BA12-4FD2-B2C4-90249D41CDE9}"/>
                          </a:ext>
                        </a:extLst>
                      </p:cNvPr>
                      <p:cNvPicPr/>
                      <p:nvPr/>
                    </p:nvPicPr>
                    <p:blipFill>
                      <a:blip r:embed="rId6"/>
                      <a:stretch>
                        <a:fillRect/>
                      </a:stretch>
                    </p:blipFill>
                    <p:spPr>
                      <a:xfrm>
                        <a:off x="3696176" y="5513775"/>
                        <a:ext cx="4456113" cy="863600"/>
                      </a:xfrm>
                      <a:prstGeom prst="rect">
                        <a:avLst/>
                      </a:prstGeom>
                    </p:spPr>
                  </p:pic>
                </p:oleObj>
              </mc:Fallback>
            </mc:AlternateContent>
          </a:graphicData>
        </a:graphic>
      </p:graphicFrame>
    </p:spTree>
    <p:extLst>
      <p:ext uri="{BB962C8B-B14F-4D97-AF65-F5344CB8AC3E}">
        <p14:creationId xmlns:p14="http://schemas.microsoft.com/office/powerpoint/2010/main" val="344602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BA9CFF59-6E92-4461-A718-386ED5016256}"/>
              </a:ext>
            </a:extLst>
          </p:cNvPr>
          <p:cNvGraphicFramePr>
            <a:graphicFrameLocks noChangeAspect="1"/>
          </p:cNvGraphicFramePr>
          <p:nvPr>
            <p:extLst>
              <p:ext uri="{D42A27DB-BD31-4B8C-83A1-F6EECF244321}">
                <p14:modId xmlns:p14="http://schemas.microsoft.com/office/powerpoint/2010/main" val="1790136866"/>
              </p:ext>
            </p:extLst>
          </p:nvPr>
        </p:nvGraphicFramePr>
        <p:xfrm>
          <a:off x="0" y="198973"/>
          <a:ext cx="12192000" cy="1471791"/>
        </p:xfrm>
        <a:graphic>
          <a:graphicData uri="http://schemas.openxmlformats.org/presentationml/2006/ole">
            <mc:AlternateContent xmlns:mc="http://schemas.openxmlformats.org/markup-compatibility/2006">
              <mc:Choice xmlns:v="urn:schemas-microsoft-com:vml" Requires="v">
                <p:oleObj spid="_x0000_s15540" name="Equation" r:id="rId3" imgW="7785000" imgH="939600" progId="Equation.DSMT4">
                  <p:embed/>
                </p:oleObj>
              </mc:Choice>
              <mc:Fallback>
                <p:oleObj name="Equation" r:id="rId3" imgW="7785000" imgH="939600" progId="Equation.DSMT4">
                  <p:embed/>
                  <p:pic>
                    <p:nvPicPr>
                      <p:cNvPr id="0" name=""/>
                      <p:cNvPicPr/>
                      <p:nvPr/>
                    </p:nvPicPr>
                    <p:blipFill>
                      <a:blip r:embed="rId4"/>
                      <a:stretch>
                        <a:fillRect/>
                      </a:stretch>
                    </p:blipFill>
                    <p:spPr>
                      <a:xfrm>
                        <a:off x="0" y="198973"/>
                        <a:ext cx="12192000" cy="1471791"/>
                      </a:xfrm>
                      <a:prstGeom prst="rect">
                        <a:avLst/>
                      </a:prstGeom>
                    </p:spPr>
                  </p:pic>
                </p:oleObj>
              </mc:Fallback>
            </mc:AlternateContent>
          </a:graphicData>
        </a:graphic>
      </p:graphicFrame>
      <p:graphicFrame>
        <p:nvGraphicFramePr>
          <p:cNvPr id="9" name="Объект 8">
            <a:extLst>
              <a:ext uri="{FF2B5EF4-FFF2-40B4-BE49-F238E27FC236}">
                <a16:creationId xmlns:a16="http://schemas.microsoft.com/office/drawing/2014/main" id="{48621FBC-0F21-434A-B079-409032E8A377}"/>
              </a:ext>
            </a:extLst>
          </p:cNvPr>
          <p:cNvGraphicFramePr>
            <a:graphicFrameLocks noChangeAspect="1"/>
          </p:cNvGraphicFramePr>
          <p:nvPr>
            <p:extLst>
              <p:ext uri="{D42A27DB-BD31-4B8C-83A1-F6EECF244321}">
                <p14:modId xmlns:p14="http://schemas.microsoft.com/office/powerpoint/2010/main" val="3920438367"/>
              </p:ext>
            </p:extLst>
          </p:nvPr>
        </p:nvGraphicFramePr>
        <p:xfrm>
          <a:off x="88777" y="5187236"/>
          <a:ext cx="12192000" cy="1471791"/>
        </p:xfrm>
        <a:graphic>
          <a:graphicData uri="http://schemas.openxmlformats.org/presentationml/2006/ole">
            <mc:AlternateContent xmlns:mc="http://schemas.openxmlformats.org/markup-compatibility/2006">
              <mc:Choice xmlns:v="urn:schemas-microsoft-com:vml" Requires="v">
                <p:oleObj spid="_x0000_s15541" name="Equation" r:id="rId5" imgW="7785000" imgH="939600" progId="Equation.DSMT4">
                  <p:embed/>
                </p:oleObj>
              </mc:Choice>
              <mc:Fallback>
                <p:oleObj name="Equation" r:id="rId5" imgW="7785000" imgH="939600" progId="Equation.DSMT4">
                  <p:embed/>
                  <p:pic>
                    <p:nvPicPr>
                      <p:cNvPr id="2" name="Объект 1">
                        <a:extLst>
                          <a:ext uri="{FF2B5EF4-FFF2-40B4-BE49-F238E27FC236}">
                            <a16:creationId xmlns:a16="http://schemas.microsoft.com/office/drawing/2014/main" id="{BA9CFF59-6E92-4461-A718-386ED5016256}"/>
                          </a:ext>
                        </a:extLst>
                      </p:cNvPr>
                      <p:cNvPicPr/>
                      <p:nvPr/>
                    </p:nvPicPr>
                    <p:blipFill>
                      <a:blip r:embed="rId6"/>
                      <a:stretch>
                        <a:fillRect/>
                      </a:stretch>
                    </p:blipFill>
                    <p:spPr>
                      <a:xfrm>
                        <a:off x="88777" y="5187236"/>
                        <a:ext cx="12192000" cy="1471791"/>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23D404BB-C61C-4256-B581-ACDE1D14E200}"/>
              </a:ext>
            </a:extLst>
          </p:cNvPr>
          <p:cNvSpPr txBox="1"/>
          <p:nvPr/>
        </p:nvSpPr>
        <p:spPr>
          <a:xfrm>
            <a:off x="4678532" y="1670764"/>
            <a:ext cx="5850384" cy="369332"/>
          </a:xfrm>
          <a:prstGeom prst="rect">
            <a:avLst/>
          </a:prstGeom>
          <a:noFill/>
        </p:spPr>
        <p:txBody>
          <a:bodyPr wrap="square" rtlCol="0">
            <a:spAutoFit/>
          </a:bodyPr>
          <a:lstStyle/>
          <a:p>
            <a:r>
              <a:rPr lang="ru-RU" dirty="0"/>
              <a:t>Здесь мы использовали, что </a:t>
            </a:r>
          </a:p>
        </p:txBody>
      </p:sp>
      <p:graphicFrame>
        <p:nvGraphicFramePr>
          <p:cNvPr id="11" name="Объект 10">
            <a:extLst>
              <a:ext uri="{FF2B5EF4-FFF2-40B4-BE49-F238E27FC236}">
                <a16:creationId xmlns:a16="http://schemas.microsoft.com/office/drawing/2014/main" id="{1F39F5A9-8C10-4B22-99C5-6C15D8C6EA75}"/>
              </a:ext>
            </a:extLst>
          </p:cNvPr>
          <p:cNvGraphicFramePr>
            <a:graphicFrameLocks noChangeAspect="1"/>
          </p:cNvGraphicFramePr>
          <p:nvPr>
            <p:extLst>
              <p:ext uri="{D42A27DB-BD31-4B8C-83A1-F6EECF244321}">
                <p14:modId xmlns:p14="http://schemas.microsoft.com/office/powerpoint/2010/main" val="3419230831"/>
              </p:ext>
            </p:extLst>
          </p:nvPr>
        </p:nvGraphicFramePr>
        <p:xfrm>
          <a:off x="4043239" y="2177819"/>
          <a:ext cx="4283075" cy="612775"/>
        </p:xfrm>
        <a:graphic>
          <a:graphicData uri="http://schemas.openxmlformats.org/presentationml/2006/ole">
            <mc:AlternateContent xmlns:mc="http://schemas.openxmlformats.org/markup-compatibility/2006">
              <mc:Choice xmlns:v="urn:schemas-microsoft-com:vml" Requires="v">
                <p:oleObj spid="_x0000_s15542" name="Equation" r:id="rId7" imgW="1955520" imgH="279360" progId="Equation.DSMT4">
                  <p:embed/>
                </p:oleObj>
              </mc:Choice>
              <mc:Fallback>
                <p:oleObj name="Equation" r:id="rId7" imgW="1955520" imgH="279360" progId="Equation.DSMT4">
                  <p:embed/>
                  <p:pic>
                    <p:nvPicPr>
                      <p:cNvPr id="0" name=""/>
                      <p:cNvPicPr/>
                      <p:nvPr/>
                    </p:nvPicPr>
                    <p:blipFill>
                      <a:blip r:embed="rId8"/>
                      <a:stretch>
                        <a:fillRect/>
                      </a:stretch>
                    </p:blipFill>
                    <p:spPr>
                      <a:xfrm>
                        <a:off x="4043239" y="2177819"/>
                        <a:ext cx="4283075" cy="612775"/>
                      </a:xfrm>
                      <a:prstGeom prst="rect">
                        <a:avLst/>
                      </a:prstGeom>
                      <a:solidFill>
                        <a:schemeClr val="bg2"/>
                      </a:solidFill>
                    </p:spPr>
                  </p:pic>
                </p:oleObj>
              </mc:Fallback>
            </mc:AlternateContent>
          </a:graphicData>
        </a:graphic>
      </p:graphicFrame>
      <p:graphicFrame>
        <p:nvGraphicFramePr>
          <p:cNvPr id="12" name="Объект 11">
            <a:extLst>
              <a:ext uri="{FF2B5EF4-FFF2-40B4-BE49-F238E27FC236}">
                <a16:creationId xmlns:a16="http://schemas.microsoft.com/office/drawing/2014/main" id="{1F9BA2E7-458A-42E7-9F07-DE6B9AC718F7}"/>
              </a:ext>
            </a:extLst>
          </p:cNvPr>
          <p:cNvGraphicFramePr>
            <a:graphicFrameLocks noChangeAspect="1"/>
          </p:cNvGraphicFramePr>
          <p:nvPr>
            <p:extLst>
              <p:ext uri="{D42A27DB-BD31-4B8C-83A1-F6EECF244321}">
                <p14:modId xmlns:p14="http://schemas.microsoft.com/office/powerpoint/2010/main" val="3364140507"/>
              </p:ext>
            </p:extLst>
          </p:nvPr>
        </p:nvGraphicFramePr>
        <p:xfrm>
          <a:off x="3748088" y="2957513"/>
          <a:ext cx="4927600" cy="766762"/>
        </p:xfrm>
        <a:graphic>
          <a:graphicData uri="http://schemas.openxmlformats.org/presentationml/2006/ole">
            <mc:AlternateContent xmlns:mc="http://schemas.openxmlformats.org/markup-compatibility/2006">
              <mc:Choice xmlns:v="urn:schemas-microsoft-com:vml" Requires="v">
                <p:oleObj spid="_x0000_s15543" name="Equation" r:id="rId9" imgW="2286000" imgH="355320" progId="Equation.DSMT4">
                  <p:embed/>
                </p:oleObj>
              </mc:Choice>
              <mc:Fallback>
                <p:oleObj name="Equation" r:id="rId9" imgW="2286000" imgH="355320" progId="Equation.DSMT4">
                  <p:embed/>
                  <p:pic>
                    <p:nvPicPr>
                      <p:cNvPr id="6" name="Объект 5">
                        <a:extLst>
                          <a:ext uri="{FF2B5EF4-FFF2-40B4-BE49-F238E27FC236}">
                            <a16:creationId xmlns:a16="http://schemas.microsoft.com/office/drawing/2014/main" id="{4CDE440D-A751-4889-94A5-0DC6359FDCB7}"/>
                          </a:ext>
                        </a:extLst>
                      </p:cNvPr>
                      <p:cNvPicPr/>
                      <p:nvPr/>
                    </p:nvPicPr>
                    <p:blipFill>
                      <a:blip r:embed="rId10"/>
                      <a:stretch>
                        <a:fillRect/>
                      </a:stretch>
                    </p:blipFill>
                    <p:spPr>
                      <a:xfrm>
                        <a:off x="3748088" y="2957513"/>
                        <a:ext cx="4927600" cy="766762"/>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E6E8F8B0-BA4B-4A9A-B8B8-00E6A25941F9}"/>
              </a:ext>
            </a:extLst>
          </p:cNvPr>
          <p:cNvSpPr txBox="1"/>
          <p:nvPr/>
        </p:nvSpPr>
        <p:spPr>
          <a:xfrm>
            <a:off x="3286002" y="4069664"/>
            <a:ext cx="5850384" cy="369332"/>
          </a:xfrm>
          <a:prstGeom prst="rect">
            <a:avLst/>
          </a:prstGeom>
          <a:noFill/>
        </p:spPr>
        <p:txBody>
          <a:bodyPr wrap="square" rtlCol="0">
            <a:spAutoFit/>
          </a:bodyPr>
          <a:lstStyle/>
          <a:p>
            <a:pPr algn="ctr"/>
            <a:r>
              <a:rPr lang="ru-RU" dirty="0"/>
              <a:t>Аналогично найдем, что </a:t>
            </a:r>
          </a:p>
        </p:txBody>
      </p:sp>
    </p:spTree>
    <p:extLst>
      <p:ext uri="{BB962C8B-B14F-4D97-AF65-F5344CB8AC3E}">
        <p14:creationId xmlns:p14="http://schemas.microsoft.com/office/powerpoint/2010/main" val="369249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BA9CFF59-6E92-4461-A718-386ED5016256}"/>
              </a:ext>
            </a:extLst>
          </p:cNvPr>
          <p:cNvGraphicFramePr>
            <a:graphicFrameLocks noChangeAspect="1"/>
          </p:cNvGraphicFramePr>
          <p:nvPr>
            <p:extLst>
              <p:ext uri="{D42A27DB-BD31-4B8C-83A1-F6EECF244321}">
                <p14:modId xmlns:p14="http://schemas.microsoft.com/office/powerpoint/2010/main" val="1038595098"/>
              </p:ext>
            </p:extLst>
          </p:nvPr>
        </p:nvGraphicFramePr>
        <p:xfrm>
          <a:off x="758396" y="623795"/>
          <a:ext cx="10865704" cy="5610409"/>
        </p:xfrm>
        <a:graphic>
          <a:graphicData uri="http://schemas.openxmlformats.org/presentationml/2006/ole">
            <mc:AlternateContent xmlns:mc="http://schemas.openxmlformats.org/markup-compatibility/2006">
              <mc:Choice xmlns:v="urn:schemas-microsoft-com:vml" Requires="v">
                <p:oleObj spid="_x0000_s16464" name="Equation" r:id="rId3" imgW="4622760" imgH="2387520" progId="Equation.DSMT4">
                  <p:embed/>
                </p:oleObj>
              </mc:Choice>
              <mc:Fallback>
                <p:oleObj name="Equation" r:id="rId3" imgW="4622760" imgH="2387520" progId="Equation.DSMT4">
                  <p:embed/>
                  <p:pic>
                    <p:nvPicPr>
                      <p:cNvPr id="2" name="Объект 1">
                        <a:extLst>
                          <a:ext uri="{FF2B5EF4-FFF2-40B4-BE49-F238E27FC236}">
                            <a16:creationId xmlns:a16="http://schemas.microsoft.com/office/drawing/2014/main" id="{BA9CFF59-6E92-4461-A718-386ED5016256}"/>
                          </a:ext>
                        </a:extLst>
                      </p:cNvPr>
                      <p:cNvPicPr/>
                      <p:nvPr/>
                    </p:nvPicPr>
                    <p:blipFill>
                      <a:blip r:embed="rId4"/>
                      <a:stretch>
                        <a:fillRect/>
                      </a:stretch>
                    </p:blipFill>
                    <p:spPr>
                      <a:xfrm>
                        <a:off x="758396" y="623795"/>
                        <a:ext cx="10865704" cy="5610409"/>
                      </a:xfrm>
                      <a:prstGeom prst="rect">
                        <a:avLst/>
                      </a:prstGeom>
                    </p:spPr>
                  </p:pic>
                </p:oleObj>
              </mc:Fallback>
            </mc:AlternateContent>
          </a:graphicData>
        </a:graphic>
      </p:graphicFrame>
    </p:spTree>
    <p:extLst>
      <p:ext uri="{BB962C8B-B14F-4D97-AF65-F5344CB8AC3E}">
        <p14:creationId xmlns:p14="http://schemas.microsoft.com/office/powerpoint/2010/main" val="364575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A926E4-07E5-4699-9D89-5F6A42FC49AB}"/>
              </a:ext>
            </a:extLst>
          </p:cNvPr>
          <p:cNvSpPr>
            <a:spLocks noGrp="1"/>
          </p:cNvSpPr>
          <p:nvPr>
            <p:ph type="title"/>
          </p:nvPr>
        </p:nvSpPr>
        <p:spPr/>
        <p:txBody>
          <a:bodyPr/>
          <a:lstStyle/>
          <a:p>
            <a:pPr algn="ctr"/>
            <a:r>
              <a:rPr lang="ru-RU" dirty="0"/>
              <a:t>Далее найдем последнее слагаемое:</a:t>
            </a:r>
          </a:p>
        </p:txBody>
      </p:sp>
      <p:graphicFrame>
        <p:nvGraphicFramePr>
          <p:cNvPr id="4" name="Объект 3">
            <a:extLst>
              <a:ext uri="{FF2B5EF4-FFF2-40B4-BE49-F238E27FC236}">
                <a16:creationId xmlns:a16="http://schemas.microsoft.com/office/drawing/2014/main" id="{FCFD611B-D75A-4CEA-93B0-F9E082095ECC}"/>
              </a:ext>
            </a:extLst>
          </p:cNvPr>
          <p:cNvGraphicFramePr>
            <a:graphicFrameLocks noChangeAspect="1"/>
          </p:cNvGraphicFramePr>
          <p:nvPr>
            <p:extLst>
              <p:ext uri="{D42A27DB-BD31-4B8C-83A1-F6EECF244321}">
                <p14:modId xmlns:p14="http://schemas.microsoft.com/office/powerpoint/2010/main" val="432340026"/>
              </p:ext>
            </p:extLst>
          </p:nvPr>
        </p:nvGraphicFramePr>
        <p:xfrm>
          <a:off x="377625" y="1684067"/>
          <a:ext cx="11669373" cy="4808808"/>
        </p:xfrm>
        <a:graphic>
          <a:graphicData uri="http://schemas.openxmlformats.org/presentationml/2006/ole">
            <mc:AlternateContent xmlns:mc="http://schemas.openxmlformats.org/markup-compatibility/2006">
              <mc:Choice xmlns:v="urn:schemas-microsoft-com:vml" Requires="v">
                <p:oleObj spid="_x0000_s26654" name="Equation" r:id="rId3" imgW="4622760" imgH="1904760" progId="Equation.DSMT4">
                  <p:embed/>
                </p:oleObj>
              </mc:Choice>
              <mc:Fallback>
                <p:oleObj name="Equation" r:id="rId3" imgW="4622760" imgH="1904760" progId="Equation.DSMT4">
                  <p:embed/>
                  <p:pic>
                    <p:nvPicPr>
                      <p:cNvPr id="0" name=""/>
                      <p:cNvPicPr/>
                      <p:nvPr/>
                    </p:nvPicPr>
                    <p:blipFill>
                      <a:blip r:embed="rId4"/>
                      <a:stretch>
                        <a:fillRect/>
                      </a:stretch>
                    </p:blipFill>
                    <p:spPr>
                      <a:xfrm>
                        <a:off x="377625" y="1684067"/>
                        <a:ext cx="11669373" cy="4808808"/>
                      </a:xfrm>
                      <a:prstGeom prst="rect">
                        <a:avLst/>
                      </a:prstGeom>
                    </p:spPr>
                  </p:pic>
                </p:oleObj>
              </mc:Fallback>
            </mc:AlternateContent>
          </a:graphicData>
        </a:graphic>
      </p:graphicFrame>
    </p:spTree>
    <p:extLst>
      <p:ext uri="{BB962C8B-B14F-4D97-AF65-F5344CB8AC3E}">
        <p14:creationId xmlns:p14="http://schemas.microsoft.com/office/powerpoint/2010/main" val="226652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D6CAB-3947-4C4C-BA8F-7E60BA0F0C3F}"/>
              </a:ext>
            </a:extLst>
          </p:cNvPr>
          <p:cNvSpPr>
            <a:spLocks noGrp="1"/>
          </p:cNvSpPr>
          <p:nvPr>
            <p:ph type="title"/>
          </p:nvPr>
        </p:nvSpPr>
        <p:spPr>
          <a:xfrm>
            <a:off x="838200" y="63284"/>
            <a:ext cx="10515600" cy="1080485"/>
          </a:xfrm>
        </p:spPr>
        <p:txBody>
          <a:bodyPr>
            <a:noAutofit/>
          </a:bodyPr>
          <a:lstStyle/>
          <a:p>
            <a:pPr algn="ctr"/>
            <a:r>
              <a:rPr lang="ru-RU" sz="6600" dirty="0"/>
              <a:t>Итак:</a:t>
            </a:r>
          </a:p>
        </p:txBody>
      </p:sp>
      <p:graphicFrame>
        <p:nvGraphicFramePr>
          <p:cNvPr id="4" name="Объект 3">
            <a:extLst>
              <a:ext uri="{FF2B5EF4-FFF2-40B4-BE49-F238E27FC236}">
                <a16:creationId xmlns:a16="http://schemas.microsoft.com/office/drawing/2014/main" id="{C9E6E519-7523-4E23-8105-054717C5788A}"/>
              </a:ext>
            </a:extLst>
          </p:cNvPr>
          <p:cNvGraphicFramePr>
            <a:graphicFrameLocks noChangeAspect="1"/>
          </p:cNvGraphicFramePr>
          <p:nvPr>
            <p:extLst>
              <p:ext uri="{D42A27DB-BD31-4B8C-83A1-F6EECF244321}">
                <p14:modId xmlns:p14="http://schemas.microsoft.com/office/powerpoint/2010/main" val="2309013594"/>
              </p:ext>
            </p:extLst>
          </p:nvPr>
        </p:nvGraphicFramePr>
        <p:xfrm>
          <a:off x="175100" y="1143770"/>
          <a:ext cx="11841799" cy="5332089"/>
        </p:xfrm>
        <a:graphic>
          <a:graphicData uri="http://schemas.openxmlformats.org/presentationml/2006/ole">
            <mc:AlternateContent xmlns:mc="http://schemas.openxmlformats.org/markup-compatibility/2006">
              <mc:Choice xmlns:v="urn:schemas-microsoft-com:vml" Requires="v">
                <p:oleObj spid="_x0000_s17470" name="Equation" r:id="rId3" imgW="3632040" imgH="1638000" progId="Equation.DSMT4">
                  <p:embed/>
                </p:oleObj>
              </mc:Choice>
              <mc:Fallback>
                <p:oleObj name="Equation" r:id="rId3" imgW="3632040" imgH="1638000" progId="Equation.DSMT4">
                  <p:embed/>
                  <p:pic>
                    <p:nvPicPr>
                      <p:cNvPr id="0" name=""/>
                      <p:cNvPicPr/>
                      <p:nvPr/>
                    </p:nvPicPr>
                    <p:blipFill>
                      <a:blip r:embed="rId4"/>
                      <a:stretch>
                        <a:fillRect/>
                      </a:stretch>
                    </p:blipFill>
                    <p:spPr>
                      <a:xfrm>
                        <a:off x="175100" y="1143770"/>
                        <a:ext cx="11841799" cy="5332089"/>
                      </a:xfrm>
                      <a:prstGeom prst="rect">
                        <a:avLst/>
                      </a:prstGeom>
                    </p:spPr>
                  </p:pic>
                </p:oleObj>
              </mc:Fallback>
            </mc:AlternateContent>
          </a:graphicData>
        </a:graphic>
      </p:graphicFrame>
    </p:spTree>
    <p:extLst>
      <p:ext uri="{BB962C8B-B14F-4D97-AF65-F5344CB8AC3E}">
        <p14:creationId xmlns:p14="http://schemas.microsoft.com/office/powerpoint/2010/main" val="427210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4242E8EA-AC34-463E-9CF0-FD43C219EB26}"/>
              </a:ext>
            </a:extLst>
          </p:cNvPr>
          <p:cNvSpPr txBox="1">
            <a:spLocks/>
          </p:cNvSpPr>
          <p:nvPr/>
        </p:nvSpPr>
        <p:spPr>
          <a:xfrm>
            <a:off x="768659" y="2364081"/>
            <a:ext cx="10515600" cy="63805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t>Найдем корреляторы:</a:t>
            </a:r>
          </a:p>
        </p:txBody>
      </p:sp>
      <p:graphicFrame>
        <p:nvGraphicFramePr>
          <p:cNvPr id="7" name="Объект 6">
            <a:extLst>
              <a:ext uri="{FF2B5EF4-FFF2-40B4-BE49-F238E27FC236}">
                <a16:creationId xmlns:a16="http://schemas.microsoft.com/office/drawing/2014/main" id="{F8A345E1-1EEB-4081-9291-AAE9F5875CAD}"/>
              </a:ext>
            </a:extLst>
          </p:cNvPr>
          <p:cNvGraphicFramePr>
            <a:graphicFrameLocks noChangeAspect="1"/>
          </p:cNvGraphicFramePr>
          <p:nvPr>
            <p:extLst>
              <p:ext uri="{D42A27DB-BD31-4B8C-83A1-F6EECF244321}">
                <p14:modId xmlns:p14="http://schemas.microsoft.com/office/powerpoint/2010/main" val="3848679061"/>
              </p:ext>
            </p:extLst>
          </p:nvPr>
        </p:nvGraphicFramePr>
        <p:xfrm>
          <a:off x="4564760" y="3441162"/>
          <a:ext cx="2923397" cy="988796"/>
        </p:xfrm>
        <a:graphic>
          <a:graphicData uri="http://schemas.openxmlformats.org/presentationml/2006/ole">
            <mc:AlternateContent xmlns:mc="http://schemas.openxmlformats.org/markup-compatibility/2006">
              <mc:Choice xmlns:v="urn:schemas-microsoft-com:vml" Requires="v">
                <p:oleObj spid="_x0000_s27677" name="Equation" r:id="rId3" imgW="863280" imgH="291960" progId="Equation.DSMT4">
                  <p:embed/>
                </p:oleObj>
              </mc:Choice>
              <mc:Fallback>
                <p:oleObj name="Equation" r:id="rId3" imgW="863280" imgH="291960" progId="Equation.DSMT4">
                  <p:embed/>
                  <p:pic>
                    <p:nvPicPr>
                      <p:cNvPr id="7" name="Объект 6">
                        <a:extLst>
                          <a:ext uri="{FF2B5EF4-FFF2-40B4-BE49-F238E27FC236}">
                            <a16:creationId xmlns:a16="http://schemas.microsoft.com/office/drawing/2014/main" id="{F8A345E1-1EEB-4081-9291-AAE9F5875CAD}"/>
                          </a:ext>
                        </a:extLst>
                      </p:cNvPr>
                      <p:cNvPicPr/>
                      <p:nvPr/>
                    </p:nvPicPr>
                    <p:blipFill>
                      <a:blip r:embed="rId4"/>
                      <a:stretch>
                        <a:fillRect/>
                      </a:stretch>
                    </p:blipFill>
                    <p:spPr>
                      <a:xfrm>
                        <a:off x="4564760" y="3441162"/>
                        <a:ext cx="2923397" cy="988796"/>
                      </a:xfrm>
                      <a:prstGeom prst="rect">
                        <a:avLst/>
                      </a:prstGeom>
                    </p:spPr>
                  </p:pic>
                </p:oleObj>
              </mc:Fallback>
            </mc:AlternateContent>
          </a:graphicData>
        </a:graphic>
      </p:graphicFrame>
    </p:spTree>
    <p:extLst>
      <p:ext uri="{BB962C8B-B14F-4D97-AF65-F5344CB8AC3E}">
        <p14:creationId xmlns:p14="http://schemas.microsoft.com/office/powerpoint/2010/main" val="22108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F22A4C-6455-4FE1-85D2-6BC6F8440CA9}"/>
              </a:ext>
            </a:extLst>
          </p:cNvPr>
          <p:cNvSpPr>
            <a:spLocks noGrp="1"/>
          </p:cNvSpPr>
          <p:nvPr>
            <p:ph type="title"/>
          </p:nvPr>
        </p:nvSpPr>
        <p:spPr>
          <a:xfrm>
            <a:off x="838200" y="60741"/>
            <a:ext cx="10515600" cy="620296"/>
          </a:xfrm>
        </p:spPr>
        <p:txBody>
          <a:bodyPr>
            <a:normAutofit fontScale="90000"/>
          </a:bodyPr>
          <a:lstStyle/>
          <a:p>
            <a:pPr algn="ctr"/>
            <a:r>
              <a:rPr lang="ru-RU" dirty="0"/>
              <a:t>Найдем корреляторы:</a:t>
            </a:r>
          </a:p>
        </p:txBody>
      </p:sp>
      <p:graphicFrame>
        <p:nvGraphicFramePr>
          <p:cNvPr id="5" name="Объект 4">
            <a:extLst>
              <a:ext uri="{FF2B5EF4-FFF2-40B4-BE49-F238E27FC236}">
                <a16:creationId xmlns:a16="http://schemas.microsoft.com/office/drawing/2014/main" id="{E145272E-66D5-4BE9-8653-995F6EA7FFCD}"/>
              </a:ext>
            </a:extLst>
          </p:cNvPr>
          <p:cNvGraphicFramePr>
            <a:graphicFrameLocks noChangeAspect="1"/>
          </p:cNvGraphicFramePr>
          <p:nvPr>
            <p:extLst>
              <p:ext uri="{D42A27DB-BD31-4B8C-83A1-F6EECF244321}">
                <p14:modId xmlns:p14="http://schemas.microsoft.com/office/powerpoint/2010/main" val="892968401"/>
              </p:ext>
            </p:extLst>
          </p:nvPr>
        </p:nvGraphicFramePr>
        <p:xfrm>
          <a:off x="485775" y="2691198"/>
          <a:ext cx="11220450" cy="3322638"/>
        </p:xfrm>
        <a:graphic>
          <a:graphicData uri="http://schemas.openxmlformats.org/presentationml/2006/ole">
            <mc:AlternateContent xmlns:mc="http://schemas.openxmlformats.org/markup-compatibility/2006">
              <mc:Choice xmlns:v="urn:schemas-microsoft-com:vml" Requires="v">
                <p:oleObj spid="_x0000_s18516" name="Equation" r:id="rId3" imgW="4508280" imgH="1333440" progId="Equation.DSMT4">
                  <p:embed/>
                </p:oleObj>
              </mc:Choice>
              <mc:Fallback>
                <p:oleObj name="Equation" r:id="rId3" imgW="4508280" imgH="1333440" progId="Equation.DSMT4">
                  <p:embed/>
                  <p:pic>
                    <p:nvPicPr>
                      <p:cNvPr id="0" name=""/>
                      <p:cNvPicPr/>
                      <p:nvPr/>
                    </p:nvPicPr>
                    <p:blipFill>
                      <a:blip r:embed="rId4"/>
                      <a:stretch>
                        <a:fillRect/>
                      </a:stretch>
                    </p:blipFill>
                    <p:spPr>
                      <a:xfrm>
                        <a:off x="485775" y="2691198"/>
                        <a:ext cx="11220450" cy="3322638"/>
                      </a:xfrm>
                      <a:prstGeom prst="rect">
                        <a:avLst/>
                      </a:prstGeom>
                    </p:spPr>
                  </p:pic>
                </p:oleObj>
              </mc:Fallback>
            </mc:AlternateContent>
          </a:graphicData>
        </a:graphic>
      </p:graphicFrame>
      <p:graphicFrame>
        <p:nvGraphicFramePr>
          <p:cNvPr id="6" name="Объект 5">
            <a:extLst>
              <a:ext uri="{FF2B5EF4-FFF2-40B4-BE49-F238E27FC236}">
                <a16:creationId xmlns:a16="http://schemas.microsoft.com/office/drawing/2014/main" id="{0938BF62-6121-4E0D-BE2D-6DB0A033B50F}"/>
              </a:ext>
            </a:extLst>
          </p:cNvPr>
          <p:cNvGraphicFramePr>
            <a:graphicFrameLocks noChangeAspect="1"/>
          </p:cNvGraphicFramePr>
          <p:nvPr>
            <p:extLst>
              <p:ext uri="{D42A27DB-BD31-4B8C-83A1-F6EECF244321}">
                <p14:modId xmlns:p14="http://schemas.microsoft.com/office/powerpoint/2010/main" val="2677809985"/>
              </p:ext>
            </p:extLst>
          </p:nvPr>
        </p:nvGraphicFramePr>
        <p:xfrm>
          <a:off x="3968750" y="1430723"/>
          <a:ext cx="4254500" cy="1063625"/>
        </p:xfrm>
        <a:graphic>
          <a:graphicData uri="http://schemas.openxmlformats.org/presentationml/2006/ole">
            <mc:AlternateContent xmlns:mc="http://schemas.openxmlformats.org/markup-compatibility/2006">
              <mc:Choice xmlns:v="urn:schemas-microsoft-com:vml" Requires="v">
                <p:oleObj spid="_x0000_s18517" name="Equation" r:id="rId5" imgW="1422360" imgH="355320" progId="Equation.DSMT4">
                  <p:embed/>
                </p:oleObj>
              </mc:Choice>
              <mc:Fallback>
                <p:oleObj name="Equation" r:id="rId5" imgW="1422360" imgH="355320" progId="Equation.DSMT4">
                  <p:embed/>
                  <p:pic>
                    <p:nvPicPr>
                      <p:cNvPr id="6" name="Объект 5">
                        <a:extLst>
                          <a:ext uri="{FF2B5EF4-FFF2-40B4-BE49-F238E27FC236}">
                            <a16:creationId xmlns:a16="http://schemas.microsoft.com/office/drawing/2014/main" id="{4CDE440D-A751-4889-94A5-0DC6359FDCB7}"/>
                          </a:ext>
                        </a:extLst>
                      </p:cNvPr>
                      <p:cNvPicPr/>
                      <p:nvPr/>
                    </p:nvPicPr>
                    <p:blipFill>
                      <a:blip r:embed="rId6"/>
                      <a:stretch>
                        <a:fillRect/>
                      </a:stretch>
                    </p:blipFill>
                    <p:spPr>
                      <a:xfrm>
                        <a:off x="3968750" y="1430723"/>
                        <a:ext cx="4254500" cy="1063625"/>
                      </a:xfrm>
                      <a:prstGeom prst="rect">
                        <a:avLst/>
                      </a:prstGeom>
                    </p:spPr>
                  </p:pic>
                </p:oleObj>
              </mc:Fallback>
            </mc:AlternateContent>
          </a:graphicData>
        </a:graphic>
      </p:graphicFrame>
    </p:spTree>
    <p:extLst>
      <p:ext uri="{BB962C8B-B14F-4D97-AF65-F5344CB8AC3E}">
        <p14:creationId xmlns:p14="http://schemas.microsoft.com/office/powerpoint/2010/main" val="2719571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F22A4C-6455-4FE1-85D2-6BC6F8440CA9}"/>
              </a:ext>
            </a:extLst>
          </p:cNvPr>
          <p:cNvSpPr>
            <a:spLocks noGrp="1"/>
          </p:cNvSpPr>
          <p:nvPr>
            <p:ph type="title"/>
          </p:nvPr>
        </p:nvSpPr>
        <p:spPr>
          <a:xfrm>
            <a:off x="838199" y="0"/>
            <a:ext cx="10515600" cy="620296"/>
          </a:xfrm>
        </p:spPr>
        <p:txBody>
          <a:bodyPr>
            <a:normAutofit fontScale="90000"/>
          </a:bodyPr>
          <a:lstStyle/>
          <a:p>
            <a:pPr algn="ctr"/>
            <a:r>
              <a:rPr lang="ru-RU" dirty="0"/>
              <a:t>Найдем корреляторы:</a:t>
            </a:r>
          </a:p>
        </p:txBody>
      </p:sp>
      <p:graphicFrame>
        <p:nvGraphicFramePr>
          <p:cNvPr id="5" name="Объект 4">
            <a:extLst>
              <a:ext uri="{FF2B5EF4-FFF2-40B4-BE49-F238E27FC236}">
                <a16:creationId xmlns:a16="http://schemas.microsoft.com/office/drawing/2014/main" id="{E145272E-66D5-4BE9-8653-995F6EA7FFCD}"/>
              </a:ext>
            </a:extLst>
          </p:cNvPr>
          <p:cNvGraphicFramePr>
            <a:graphicFrameLocks noChangeAspect="1"/>
          </p:cNvGraphicFramePr>
          <p:nvPr>
            <p:extLst>
              <p:ext uri="{D42A27DB-BD31-4B8C-83A1-F6EECF244321}">
                <p14:modId xmlns:p14="http://schemas.microsoft.com/office/powerpoint/2010/main" val="1400672377"/>
              </p:ext>
            </p:extLst>
          </p:nvPr>
        </p:nvGraphicFramePr>
        <p:xfrm>
          <a:off x="754063" y="504825"/>
          <a:ext cx="11220450" cy="2403475"/>
        </p:xfrm>
        <a:graphic>
          <a:graphicData uri="http://schemas.openxmlformats.org/presentationml/2006/ole">
            <mc:AlternateContent xmlns:mc="http://schemas.openxmlformats.org/markup-compatibility/2006">
              <mc:Choice xmlns:v="urn:schemas-microsoft-com:vml" Requires="v">
                <p:oleObj spid="_x0000_s19578" name="Equation" r:id="rId3" imgW="4508280" imgH="965160" progId="Equation.DSMT4">
                  <p:embed/>
                </p:oleObj>
              </mc:Choice>
              <mc:Fallback>
                <p:oleObj name="Equation" r:id="rId3" imgW="4508280" imgH="965160" progId="Equation.DSMT4">
                  <p:embed/>
                  <p:pic>
                    <p:nvPicPr>
                      <p:cNvPr id="5" name="Объект 4">
                        <a:extLst>
                          <a:ext uri="{FF2B5EF4-FFF2-40B4-BE49-F238E27FC236}">
                            <a16:creationId xmlns:a16="http://schemas.microsoft.com/office/drawing/2014/main" id="{E145272E-66D5-4BE9-8653-995F6EA7FFCD}"/>
                          </a:ext>
                        </a:extLst>
                      </p:cNvPr>
                      <p:cNvPicPr/>
                      <p:nvPr/>
                    </p:nvPicPr>
                    <p:blipFill>
                      <a:blip r:embed="rId4"/>
                      <a:stretch>
                        <a:fillRect/>
                      </a:stretch>
                    </p:blipFill>
                    <p:spPr>
                      <a:xfrm>
                        <a:off x="754063" y="504825"/>
                        <a:ext cx="11220450" cy="2403475"/>
                      </a:xfrm>
                      <a:prstGeom prst="rect">
                        <a:avLst/>
                      </a:prstGeom>
                    </p:spPr>
                  </p:pic>
                </p:oleObj>
              </mc:Fallback>
            </mc:AlternateContent>
          </a:graphicData>
        </a:graphic>
      </p:graphicFrame>
      <p:sp>
        <p:nvSpPr>
          <p:cNvPr id="3" name="Прямоугольник 2">
            <a:extLst>
              <a:ext uri="{FF2B5EF4-FFF2-40B4-BE49-F238E27FC236}">
                <a16:creationId xmlns:a16="http://schemas.microsoft.com/office/drawing/2014/main" id="{276D5C39-5805-4EC7-9921-2426A971F272}"/>
              </a:ext>
            </a:extLst>
          </p:cNvPr>
          <p:cNvSpPr/>
          <p:nvPr/>
        </p:nvSpPr>
        <p:spPr>
          <a:xfrm>
            <a:off x="339725" y="2822980"/>
            <a:ext cx="11852275" cy="98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Заголовок 1">
            <a:extLst>
              <a:ext uri="{FF2B5EF4-FFF2-40B4-BE49-F238E27FC236}">
                <a16:creationId xmlns:a16="http://schemas.microsoft.com/office/drawing/2014/main" id="{DBA27FFD-AB8C-4155-ABD6-7E8279A16ED7}"/>
              </a:ext>
            </a:extLst>
          </p:cNvPr>
          <p:cNvSpPr txBox="1">
            <a:spLocks/>
          </p:cNvSpPr>
          <p:nvPr/>
        </p:nvSpPr>
        <p:spPr>
          <a:xfrm>
            <a:off x="1106009" y="2921465"/>
            <a:ext cx="10515600" cy="62029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t>Введем плотность «фононных состояний»:</a:t>
            </a:r>
          </a:p>
        </p:txBody>
      </p:sp>
      <p:graphicFrame>
        <p:nvGraphicFramePr>
          <p:cNvPr id="4" name="Объект 3">
            <a:extLst>
              <a:ext uri="{FF2B5EF4-FFF2-40B4-BE49-F238E27FC236}">
                <a16:creationId xmlns:a16="http://schemas.microsoft.com/office/drawing/2014/main" id="{571EEA6B-3E44-4365-A17E-A51EC1DEF325}"/>
              </a:ext>
            </a:extLst>
          </p:cNvPr>
          <p:cNvGraphicFramePr>
            <a:graphicFrameLocks noChangeAspect="1"/>
          </p:cNvGraphicFramePr>
          <p:nvPr>
            <p:extLst>
              <p:ext uri="{D42A27DB-BD31-4B8C-83A1-F6EECF244321}">
                <p14:modId xmlns:p14="http://schemas.microsoft.com/office/powerpoint/2010/main" val="633455499"/>
              </p:ext>
            </p:extLst>
          </p:nvPr>
        </p:nvGraphicFramePr>
        <p:xfrm>
          <a:off x="3760293" y="3429000"/>
          <a:ext cx="4671411" cy="1156202"/>
        </p:xfrm>
        <a:graphic>
          <a:graphicData uri="http://schemas.openxmlformats.org/presentationml/2006/ole">
            <mc:AlternateContent xmlns:mc="http://schemas.openxmlformats.org/markup-compatibility/2006">
              <mc:Choice xmlns:v="urn:schemas-microsoft-com:vml" Requires="v">
                <p:oleObj spid="_x0000_s19579" name="Equation" r:id="rId5" imgW="1384200" imgH="342720" progId="Equation.DSMT4">
                  <p:embed/>
                </p:oleObj>
              </mc:Choice>
              <mc:Fallback>
                <p:oleObj name="Equation" r:id="rId5" imgW="1384200" imgH="342720" progId="Equation.DSMT4">
                  <p:embed/>
                  <p:pic>
                    <p:nvPicPr>
                      <p:cNvPr id="0" name=""/>
                      <p:cNvPicPr/>
                      <p:nvPr/>
                    </p:nvPicPr>
                    <p:blipFill>
                      <a:blip r:embed="rId6"/>
                      <a:stretch>
                        <a:fillRect/>
                      </a:stretch>
                    </p:blipFill>
                    <p:spPr>
                      <a:xfrm>
                        <a:off x="3760293" y="3429000"/>
                        <a:ext cx="4671411" cy="1156202"/>
                      </a:xfrm>
                      <a:prstGeom prst="rect">
                        <a:avLst/>
                      </a:prstGeom>
                      <a:ln>
                        <a:noFill/>
                      </a:ln>
                    </p:spPr>
                  </p:pic>
                </p:oleObj>
              </mc:Fallback>
            </mc:AlternateContent>
          </a:graphicData>
        </a:graphic>
      </p:graphicFrame>
      <p:graphicFrame>
        <p:nvGraphicFramePr>
          <p:cNvPr id="8" name="Объект 7">
            <a:extLst>
              <a:ext uri="{FF2B5EF4-FFF2-40B4-BE49-F238E27FC236}">
                <a16:creationId xmlns:a16="http://schemas.microsoft.com/office/drawing/2014/main" id="{49C9131E-2A0E-4DE4-ABE1-23C5B815DE53}"/>
              </a:ext>
            </a:extLst>
          </p:cNvPr>
          <p:cNvGraphicFramePr>
            <a:graphicFrameLocks noChangeAspect="1"/>
          </p:cNvGraphicFramePr>
          <p:nvPr>
            <p:extLst>
              <p:ext uri="{D42A27DB-BD31-4B8C-83A1-F6EECF244321}">
                <p14:modId xmlns:p14="http://schemas.microsoft.com/office/powerpoint/2010/main" val="378186918"/>
              </p:ext>
            </p:extLst>
          </p:nvPr>
        </p:nvGraphicFramePr>
        <p:xfrm>
          <a:off x="2395538" y="4454525"/>
          <a:ext cx="8310562" cy="2403475"/>
        </p:xfrm>
        <a:graphic>
          <a:graphicData uri="http://schemas.openxmlformats.org/presentationml/2006/ole">
            <mc:AlternateContent xmlns:mc="http://schemas.openxmlformats.org/markup-compatibility/2006">
              <mc:Choice xmlns:v="urn:schemas-microsoft-com:vml" Requires="v">
                <p:oleObj spid="_x0000_s19580" name="Equation" r:id="rId7" imgW="3340080" imgH="965160" progId="Equation.DSMT4">
                  <p:embed/>
                </p:oleObj>
              </mc:Choice>
              <mc:Fallback>
                <p:oleObj name="Equation" r:id="rId7" imgW="3340080" imgH="965160" progId="Equation.DSMT4">
                  <p:embed/>
                  <p:pic>
                    <p:nvPicPr>
                      <p:cNvPr id="5" name="Объект 4">
                        <a:extLst>
                          <a:ext uri="{FF2B5EF4-FFF2-40B4-BE49-F238E27FC236}">
                            <a16:creationId xmlns:a16="http://schemas.microsoft.com/office/drawing/2014/main" id="{E145272E-66D5-4BE9-8653-995F6EA7FFCD}"/>
                          </a:ext>
                        </a:extLst>
                      </p:cNvPr>
                      <p:cNvPicPr/>
                      <p:nvPr/>
                    </p:nvPicPr>
                    <p:blipFill>
                      <a:blip r:embed="rId8"/>
                      <a:stretch>
                        <a:fillRect/>
                      </a:stretch>
                    </p:blipFill>
                    <p:spPr>
                      <a:xfrm>
                        <a:off x="2395538" y="4454525"/>
                        <a:ext cx="8310562" cy="2403475"/>
                      </a:xfrm>
                      <a:prstGeom prst="rect">
                        <a:avLst/>
                      </a:prstGeom>
                    </p:spPr>
                  </p:pic>
                </p:oleObj>
              </mc:Fallback>
            </mc:AlternateContent>
          </a:graphicData>
        </a:graphic>
      </p:graphicFrame>
    </p:spTree>
    <p:extLst>
      <p:ext uri="{BB962C8B-B14F-4D97-AF65-F5344CB8AC3E}">
        <p14:creationId xmlns:p14="http://schemas.microsoft.com/office/powerpoint/2010/main" val="390875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86A7FC4A-2605-4563-9584-61B3BB12BEEE}"/>
              </a:ext>
            </a:extLst>
          </p:cNvPr>
          <p:cNvGraphicFramePr>
            <a:graphicFrameLocks noChangeAspect="1"/>
          </p:cNvGraphicFramePr>
          <p:nvPr>
            <p:extLst>
              <p:ext uri="{D42A27DB-BD31-4B8C-83A1-F6EECF244321}">
                <p14:modId xmlns:p14="http://schemas.microsoft.com/office/powerpoint/2010/main" val="700571069"/>
              </p:ext>
            </p:extLst>
          </p:nvPr>
        </p:nvGraphicFramePr>
        <p:xfrm>
          <a:off x="861134" y="79900"/>
          <a:ext cx="10806718" cy="2526832"/>
        </p:xfrm>
        <a:graphic>
          <a:graphicData uri="http://schemas.openxmlformats.org/presentationml/2006/ole">
            <mc:AlternateContent xmlns:mc="http://schemas.openxmlformats.org/markup-compatibility/2006">
              <mc:Choice xmlns:v="urn:schemas-microsoft-com:vml" Requires="v">
                <p:oleObj spid="_x0000_s20559" name="Equation" r:id="rId3" imgW="6083280" imgH="1422360" progId="Equation.DSMT4">
                  <p:embed/>
                </p:oleObj>
              </mc:Choice>
              <mc:Fallback>
                <p:oleObj name="Equation" r:id="rId3" imgW="6083280" imgH="1422360" progId="Equation.DSMT4">
                  <p:embed/>
                  <p:pic>
                    <p:nvPicPr>
                      <p:cNvPr id="0" name=""/>
                      <p:cNvPicPr/>
                      <p:nvPr/>
                    </p:nvPicPr>
                    <p:blipFill>
                      <a:blip r:embed="rId4"/>
                      <a:stretch>
                        <a:fillRect/>
                      </a:stretch>
                    </p:blipFill>
                    <p:spPr>
                      <a:xfrm>
                        <a:off x="861134" y="79900"/>
                        <a:ext cx="10806718" cy="2526832"/>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D39F2702-7643-438B-AD13-A1696BE4BEDA}"/>
              </a:ext>
            </a:extLst>
          </p:cNvPr>
          <p:cNvSpPr/>
          <p:nvPr/>
        </p:nvSpPr>
        <p:spPr>
          <a:xfrm>
            <a:off x="0" y="2736621"/>
            <a:ext cx="12192000" cy="170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a:extLst>
              <a:ext uri="{FF2B5EF4-FFF2-40B4-BE49-F238E27FC236}">
                <a16:creationId xmlns:a16="http://schemas.microsoft.com/office/drawing/2014/main" id="{E07A48D4-22B6-4FE6-8684-85B402091A8B}"/>
              </a:ext>
            </a:extLst>
          </p:cNvPr>
          <p:cNvSpPr>
            <a:spLocks noGrp="1"/>
          </p:cNvSpPr>
          <p:nvPr>
            <p:ph type="title"/>
          </p:nvPr>
        </p:nvSpPr>
        <p:spPr>
          <a:xfrm>
            <a:off x="1033507" y="2980539"/>
            <a:ext cx="10515600" cy="1067462"/>
          </a:xfrm>
        </p:spPr>
        <p:txBody>
          <a:bodyPr>
            <a:normAutofit fontScale="90000"/>
          </a:bodyPr>
          <a:lstStyle/>
          <a:p>
            <a:pPr algn="ctr"/>
            <a:r>
              <a:rPr lang="ru-RU" b="1" u="sng" dirty="0">
                <a:effectLst>
                  <a:outerShdw blurRad="38100" dist="38100" dir="2700000" algn="tl">
                    <a:srgbClr val="000000">
                      <a:alpha val="43137"/>
                    </a:srgbClr>
                  </a:outerShdw>
                </a:effectLst>
              </a:rPr>
              <a:t>Марковское приближение</a:t>
            </a:r>
            <a:r>
              <a:rPr lang="ru-RU" dirty="0"/>
              <a:t>: матрица плотности меняется медленнее, чем корреляторы </a:t>
            </a:r>
            <a:r>
              <a:rPr lang="en-US" dirty="0"/>
              <a:t>F. </a:t>
            </a:r>
            <a:r>
              <a:rPr lang="ru-RU" dirty="0"/>
              <a:t>Тогда</a:t>
            </a:r>
          </a:p>
        </p:txBody>
      </p:sp>
      <p:graphicFrame>
        <p:nvGraphicFramePr>
          <p:cNvPr id="7" name="Объект 6">
            <a:extLst>
              <a:ext uri="{FF2B5EF4-FFF2-40B4-BE49-F238E27FC236}">
                <a16:creationId xmlns:a16="http://schemas.microsoft.com/office/drawing/2014/main" id="{0B7815C8-69EA-4443-AE41-0439ED14EA58}"/>
              </a:ext>
            </a:extLst>
          </p:cNvPr>
          <p:cNvGraphicFramePr>
            <a:graphicFrameLocks noChangeAspect="1"/>
          </p:cNvGraphicFramePr>
          <p:nvPr>
            <p:extLst>
              <p:ext uri="{D42A27DB-BD31-4B8C-83A1-F6EECF244321}">
                <p14:modId xmlns:p14="http://schemas.microsoft.com/office/powerpoint/2010/main" val="3989414579"/>
              </p:ext>
            </p:extLst>
          </p:nvPr>
        </p:nvGraphicFramePr>
        <p:xfrm>
          <a:off x="190465" y="4061299"/>
          <a:ext cx="11811070" cy="2796701"/>
        </p:xfrm>
        <a:graphic>
          <a:graphicData uri="http://schemas.openxmlformats.org/presentationml/2006/ole">
            <mc:AlternateContent xmlns:mc="http://schemas.openxmlformats.org/markup-compatibility/2006">
              <mc:Choice xmlns:v="urn:schemas-microsoft-com:vml" Requires="v">
                <p:oleObj spid="_x0000_s20560" name="Equation" r:id="rId5" imgW="6006960" imgH="1422360" progId="Equation.DSMT4">
                  <p:embed/>
                </p:oleObj>
              </mc:Choice>
              <mc:Fallback>
                <p:oleObj name="Equation" r:id="rId5" imgW="6006960" imgH="1422360" progId="Equation.DSMT4">
                  <p:embed/>
                  <p:pic>
                    <p:nvPicPr>
                      <p:cNvPr id="4" name="Объект 3">
                        <a:extLst>
                          <a:ext uri="{FF2B5EF4-FFF2-40B4-BE49-F238E27FC236}">
                            <a16:creationId xmlns:a16="http://schemas.microsoft.com/office/drawing/2014/main" id="{86A7FC4A-2605-4563-9584-61B3BB12BEEE}"/>
                          </a:ext>
                        </a:extLst>
                      </p:cNvPr>
                      <p:cNvPicPr/>
                      <p:nvPr/>
                    </p:nvPicPr>
                    <p:blipFill>
                      <a:blip r:embed="rId6"/>
                      <a:stretch>
                        <a:fillRect/>
                      </a:stretch>
                    </p:blipFill>
                    <p:spPr>
                      <a:xfrm>
                        <a:off x="190465" y="4061299"/>
                        <a:ext cx="11811070" cy="2796701"/>
                      </a:xfrm>
                      <a:prstGeom prst="rect">
                        <a:avLst/>
                      </a:prstGeom>
                    </p:spPr>
                  </p:pic>
                </p:oleObj>
              </mc:Fallback>
            </mc:AlternateContent>
          </a:graphicData>
        </a:graphic>
      </p:graphicFrame>
    </p:spTree>
    <p:extLst>
      <p:ext uri="{BB962C8B-B14F-4D97-AF65-F5344CB8AC3E}">
        <p14:creationId xmlns:p14="http://schemas.microsoft.com/office/powerpoint/2010/main" val="333620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4B3CD2-F78E-4AA1-A2CD-95C6D78BFB2A}"/>
              </a:ext>
            </a:extLst>
          </p:cNvPr>
          <p:cNvSpPr>
            <a:spLocks noGrp="1"/>
          </p:cNvSpPr>
          <p:nvPr>
            <p:ph type="title"/>
          </p:nvPr>
        </p:nvSpPr>
        <p:spPr>
          <a:xfrm>
            <a:off x="838200" y="0"/>
            <a:ext cx="10515600" cy="620296"/>
          </a:xfrm>
        </p:spPr>
        <p:txBody>
          <a:bodyPr>
            <a:normAutofit fontScale="90000"/>
          </a:bodyPr>
          <a:lstStyle/>
          <a:p>
            <a:pPr algn="ctr"/>
            <a:r>
              <a:rPr lang="ru-RU" dirty="0"/>
              <a:t>Марковское приближение…</a:t>
            </a:r>
          </a:p>
        </p:txBody>
      </p:sp>
      <p:graphicFrame>
        <p:nvGraphicFramePr>
          <p:cNvPr id="4" name="Объект 3">
            <a:extLst>
              <a:ext uri="{FF2B5EF4-FFF2-40B4-BE49-F238E27FC236}">
                <a16:creationId xmlns:a16="http://schemas.microsoft.com/office/drawing/2014/main" id="{0F6BD33D-DB50-434D-ABB5-BFAB4DF06109}"/>
              </a:ext>
            </a:extLst>
          </p:cNvPr>
          <p:cNvGraphicFramePr>
            <a:graphicFrameLocks noChangeAspect="1"/>
          </p:cNvGraphicFramePr>
          <p:nvPr>
            <p:extLst>
              <p:ext uri="{D42A27DB-BD31-4B8C-83A1-F6EECF244321}">
                <p14:modId xmlns:p14="http://schemas.microsoft.com/office/powerpoint/2010/main" val="4142134072"/>
              </p:ext>
            </p:extLst>
          </p:nvPr>
        </p:nvGraphicFramePr>
        <p:xfrm>
          <a:off x="191294" y="514905"/>
          <a:ext cx="11809412" cy="2795587"/>
        </p:xfrm>
        <a:graphic>
          <a:graphicData uri="http://schemas.openxmlformats.org/presentationml/2006/ole">
            <mc:AlternateContent xmlns:mc="http://schemas.openxmlformats.org/markup-compatibility/2006">
              <mc:Choice xmlns:v="urn:schemas-microsoft-com:vml" Requires="v">
                <p:oleObj spid="_x0000_s28726" name="Equation" r:id="rId3" imgW="11809601" imgH="2795140" progId="Equation.DSMT4">
                  <p:embed/>
                </p:oleObj>
              </mc:Choice>
              <mc:Fallback>
                <p:oleObj name="Equation" r:id="rId3" imgW="11809601" imgH="2795140" progId="Equation.DSMT4">
                  <p:embed/>
                  <p:pic>
                    <p:nvPicPr>
                      <p:cNvPr id="0" name=""/>
                      <p:cNvPicPr/>
                      <p:nvPr/>
                    </p:nvPicPr>
                    <p:blipFill>
                      <a:blip r:embed="rId4"/>
                      <a:stretch>
                        <a:fillRect/>
                      </a:stretch>
                    </p:blipFill>
                    <p:spPr>
                      <a:xfrm>
                        <a:off x="191294" y="514905"/>
                        <a:ext cx="11809412" cy="2795587"/>
                      </a:xfrm>
                      <a:prstGeom prst="rect">
                        <a:avLst/>
                      </a:prstGeom>
                    </p:spPr>
                  </p:pic>
                </p:oleObj>
              </mc:Fallback>
            </mc:AlternateContent>
          </a:graphicData>
        </a:graphic>
      </p:graphicFrame>
      <p:graphicFrame>
        <p:nvGraphicFramePr>
          <p:cNvPr id="5" name="Объект 4">
            <a:extLst>
              <a:ext uri="{FF2B5EF4-FFF2-40B4-BE49-F238E27FC236}">
                <a16:creationId xmlns:a16="http://schemas.microsoft.com/office/drawing/2014/main" id="{B12F42A6-81AE-4412-A97F-4397652E0E34}"/>
              </a:ext>
            </a:extLst>
          </p:cNvPr>
          <p:cNvGraphicFramePr>
            <a:graphicFrameLocks noChangeAspect="1"/>
          </p:cNvGraphicFramePr>
          <p:nvPr>
            <p:extLst>
              <p:ext uri="{D42A27DB-BD31-4B8C-83A1-F6EECF244321}">
                <p14:modId xmlns:p14="http://schemas.microsoft.com/office/powerpoint/2010/main" val="1459671489"/>
              </p:ext>
            </p:extLst>
          </p:nvPr>
        </p:nvGraphicFramePr>
        <p:xfrm>
          <a:off x="382588" y="4057650"/>
          <a:ext cx="11541125" cy="2676525"/>
        </p:xfrm>
        <a:graphic>
          <a:graphicData uri="http://schemas.openxmlformats.org/presentationml/2006/ole">
            <mc:AlternateContent xmlns:mc="http://schemas.openxmlformats.org/markup-compatibility/2006">
              <mc:Choice xmlns:v="urn:schemas-microsoft-com:vml" Requires="v">
                <p:oleObj spid="_x0000_s28727" name="Equation" r:id="rId5" imgW="6134040" imgH="1422360" progId="Equation.DSMT4">
                  <p:embed/>
                </p:oleObj>
              </mc:Choice>
              <mc:Fallback>
                <p:oleObj name="Equation" r:id="rId5" imgW="6134040" imgH="1422360" progId="Equation.DSMT4">
                  <p:embed/>
                  <p:pic>
                    <p:nvPicPr>
                      <p:cNvPr id="4" name="Объект 3">
                        <a:extLst>
                          <a:ext uri="{FF2B5EF4-FFF2-40B4-BE49-F238E27FC236}">
                            <a16:creationId xmlns:a16="http://schemas.microsoft.com/office/drawing/2014/main" id="{0F6BD33D-DB50-434D-ABB5-BFAB4DF06109}"/>
                          </a:ext>
                        </a:extLst>
                      </p:cNvPr>
                      <p:cNvPicPr/>
                      <p:nvPr/>
                    </p:nvPicPr>
                    <p:blipFill>
                      <a:blip r:embed="rId6"/>
                      <a:stretch>
                        <a:fillRect/>
                      </a:stretch>
                    </p:blipFill>
                    <p:spPr>
                      <a:xfrm>
                        <a:off x="382588" y="4057650"/>
                        <a:ext cx="11541125" cy="2676525"/>
                      </a:xfrm>
                      <a:prstGeom prst="rect">
                        <a:avLst/>
                      </a:prstGeom>
                    </p:spPr>
                  </p:pic>
                </p:oleObj>
              </mc:Fallback>
            </mc:AlternateContent>
          </a:graphicData>
        </a:graphic>
      </p:graphicFrame>
      <p:sp>
        <p:nvSpPr>
          <p:cNvPr id="6" name="Стрелка: вниз 5">
            <a:extLst>
              <a:ext uri="{FF2B5EF4-FFF2-40B4-BE49-F238E27FC236}">
                <a16:creationId xmlns:a16="http://schemas.microsoft.com/office/drawing/2014/main" id="{089074AE-F083-493E-A6DF-985F0B6882DA}"/>
              </a:ext>
            </a:extLst>
          </p:cNvPr>
          <p:cNvSpPr/>
          <p:nvPr/>
        </p:nvSpPr>
        <p:spPr>
          <a:xfrm>
            <a:off x="4785064" y="3429000"/>
            <a:ext cx="3258105" cy="512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9548B3A1-5A2A-4C91-9235-BF1CDE51CF86}"/>
              </a:ext>
            </a:extLst>
          </p:cNvPr>
          <p:cNvSpPr/>
          <p:nvPr/>
        </p:nvSpPr>
        <p:spPr>
          <a:xfrm>
            <a:off x="0" y="3310492"/>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8485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AAF0E-099B-4893-AA8D-F6E4B201006D}"/>
              </a:ext>
            </a:extLst>
          </p:cNvPr>
          <p:cNvSpPr>
            <a:spLocks noGrp="1"/>
          </p:cNvSpPr>
          <p:nvPr>
            <p:ph type="title"/>
          </p:nvPr>
        </p:nvSpPr>
        <p:spPr>
          <a:xfrm>
            <a:off x="838200" y="1"/>
            <a:ext cx="10515600" cy="745723"/>
          </a:xfrm>
        </p:spPr>
        <p:txBody>
          <a:bodyPr>
            <a:normAutofit/>
          </a:bodyPr>
          <a:lstStyle/>
          <a:p>
            <a:pPr algn="ctr"/>
            <a:r>
              <a:rPr lang="ru-RU" dirty="0"/>
              <a:t>Итак:</a:t>
            </a:r>
          </a:p>
        </p:txBody>
      </p:sp>
      <p:graphicFrame>
        <p:nvGraphicFramePr>
          <p:cNvPr id="4" name="Объект 3">
            <a:extLst>
              <a:ext uri="{FF2B5EF4-FFF2-40B4-BE49-F238E27FC236}">
                <a16:creationId xmlns:a16="http://schemas.microsoft.com/office/drawing/2014/main" id="{BEA50C1C-F16D-463D-BDF9-1400FE3DD5CD}"/>
              </a:ext>
            </a:extLst>
          </p:cNvPr>
          <p:cNvGraphicFramePr>
            <a:graphicFrameLocks noChangeAspect="1"/>
          </p:cNvGraphicFramePr>
          <p:nvPr>
            <p:extLst>
              <p:ext uri="{D42A27DB-BD31-4B8C-83A1-F6EECF244321}">
                <p14:modId xmlns:p14="http://schemas.microsoft.com/office/powerpoint/2010/main" val="3848623661"/>
              </p:ext>
            </p:extLst>
          </p:nvPr>
        </p:nvGraphicFramePr>
        <p:xfrm>
          <a:off x="656226" y="1038688"/>
          <a:ext cx="11056693" cy="5819312"/>
        </p:xfrm>
        <a:graphic>
          <a:graphicData uri="http://schemas.openxmlformats.org/presentationml/2006/ole">
            <mc:AlternateContent xmlns:mc="http://schemas.openxmlformats.org/markup-compatibility/2006">
              <mc:Choice xmlns:v="urn:schemas-microsoft-com:vml" Requires="v">
                <p:oleObj spid="_x0000_s29722" name="Equation" r:id="rId3" imgW="3619440" imgH="1904760" progId="Equation.DSMT4">
                  <p:embed/>
                </p:oleObj>
              </mc:Choice>
              <mc:Fallback>
                <p:oleObj name="Equation" r:id="rId3" imgW="3619440" imgH="1904760" progId="Equation.DSMT4">
                  <p:embed/>
                  <p:pic>
                    <p:nvPicPr>
                      <p:cNvPr id="0" name=""/>
                      <p:cNvPicPr/>
                      <p:nvPr/>
                    </p:nvPicPr>
                    <p:blipFill>
                      <a:blip r:embed="rId4"/>
                      <a:stretch>
                        <a:fillRect/>
                      </a:stretch>
                    </p:blipFill>
                    <p:spPr>
                      <a:xfrm>
                        <a:off x="656226" y="1038688"/>
                        <a:ext cx="11056693" cy="5819312"/>
                      </a:xfrm>
                      <a:prstGeom prst="rect">
                        <a:avLst/>
                      </a:prstGeom>
                    </p:spPr>
                  </p:pic>
                </p:oleObj>
              </mc:Fallback>
            </mc:AlternateContent>
          </a:graphicData>
        </a:graphic>
      </p:graphicFrame>
    </p:spTree>
    <p:extLst>
      <p:ext uri="{BB962C8B-B14F-4D97-AF65-F5344CB8AC3E}">
        <p14:creationId xmlns:p14="http://schemas.microsoft.com/office/powerpoint/2010/main" val="82069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7E2C77-4C31-4649-A11D-0F7B009BC6DB}"/>
              </a:ext>
            </a:extLst>
          </p:cNvPr>
          <p:cNvSpPr>
            <a:spLocks noGrp="1"/>
          </p:cNvSpPr>
          <p:nvPr>
            <p:ph type="title"/>
          </p:nvPr>
        </p:nvSpPr>
        <p:spPr>
          <a:xfrm>
            <a:off x="837406" y="-14474"/>
            <a:ext cx="10515600" cy="1325563"/>
          </a:xfrm>
        </p:spPr>
        <p:txBody>
          <a:bodyPr/>
          <a:lstStyle/>
          <a:p>
            <a:pPr algn="ctr"/>
            <a:r>
              <a:rPr lang="ru-RU" b="1" dirty="0">
                <a:effectLst>
                  <a:outerShdw blurRad="38100" dist="38100" dir="2700000" algn="tl">
                    <a:srgbClr val="000000">
                      <a:alpha val="43137"/>
                    </a:srgbClr>
                  </a:outerShdw>
                </a:effectLst>
              </a:rPr>
              <a:t>Постановка задачи</a:t>
            </a:r>
          </a:p>
        </p:txBody>
      </p:sp>
      <p:graphicFrame>
        <p:nvGraphicFramePr>
          <p:cNvPr id="4" name="Объект 3">
            <a:extLst>
              <a:ext uri="{FF2B5EF4-FFF2-40B4-BE49-F238E27FC236}">
                <a16:creationId xmlns:a16="http://schemas.microsoft.com/office/drawing/2014/main" id="{8A3C67B1-BA12-4FD2-B2C4-90249D41CDE9}"/>
              </a:ext>
            </a:extLst>
          </p:cNvPr>
          <p:cNvGraphicFramePr>
            <a:graphicFrameLocks noChangeAspect="1"/>
          </p:cNvGraphicFramePr>
          <p:nvPr>
            <p:extLst>
              <p:ext uri="{D42A27DB-BD31-4B8C-83A1-F6EECF244321}">
                <p14:modId xmlns:p14="http://schemas.microsoft.com/office/powerpoint/2010/main" val="4059456311"/>
              </p:ext>
            </p:extLst>
          </p:nvPr>
        </p:nvGraphicFramePr>
        <p:xfrm>
          <a:off x="3867943" y="1036376"/>
          <a:ext cx="4456113" cy="863600"/>
        </p:xfrm>
        <a:graphic>
          <a:graphicData uri="http://schemas.openxmlformats.org/presentationml/2006/ole">
            <mc:AlternateContent xmlns:mc="http://schemas.openxmlformats.org/markup-compatibility/2006">
              <mc:Choice xmlns:v="urn:schemas-microsoft-com:vml" Requires="v">
                <p:oleObj spid="_x0000_s2204" name="Equation" r:id="rId3" imgW="1180800" imgH="228600" progId="Equation.DSMT4">
                  <p:embed/>
                </p:oleObj>
              </mc:Choice>
              <mc:Fallback>
                <p:oleObj name="Equation" r:id="rId3" imgW="1180800" imgH="228600" progId="Equation.DSMT4">
                  <p:embed/>
                  <p:pic>
                    <p:nvPicPr>
                      <p:cNvPr id="4" name="Объект 3">
                        <a:extLst>
                          <a:ext uri="{FF2B5EF4-FFF2-40B4-BE49-F238E27FC236}">
                            <a16:creationId xmlns:a16="http://schemas.microsoft.com/office/drawing/2014/main" id="{8A3C67B1-BA12-4FD2-B2C4-90249D41CDE9}"/>
                          </a:ext>
                        </a:extLst>
                      </p:cNvPr>
                      <p:cNvPicPr/>
                      <p:nvPr/>
                    </p:nvPicPr>
                    <p:blipFill>
                      <a:blip r:embed="rId4"/>
                      <a:stretch>
                        <a:fillRect/>
                      </a:stretch>
                    </p:blipFill>
                    <p:spPr>
                      <a:xfrm>
                        <a:off x="3867943" y="1036376"/>
                        <a:ext cx="4456113" cy="863600"/>
                      </a:xfrm>
                      <a:prstGeom prst="rect">
                        <a:avLst/>
                      </a:prstGeom>
                    </p:spPr>
                  </p:pic>
                </p:oleObj>
              </mc:Fallback>
            </mc:AlternateContent>
          </a:graphicData>
        </a:graphic>
      </p:graphicFrame>
      <p:cxnSp>
        <p:nvCxnSpPr>
          <p:cNvPr id="6" name="Прямая со стрелкой 5">
            <a:extLst>
              <a:ext uri="{FF2B5EF4-FFF2-40B4-BE49-F238E27FC236}">
                <a16:creationId xmlns:a16="http://schemas.microsoft.com/office/drawing/2014/main" id="{59051244-4858-40A6-8EE0-E210FCB27DEE}"/>
              </a:ext>
            </a:extLst>
          </p:cNvPr>
          <p:cNvCxnSpPr/>
          <p:nvPr/>
        </p:nvCxnSpPr>
        <p:spPr>
          <a:xfrm flipV="1">
            <a:off x="3072467" y="1846556"/>
            <a:ext cx="1784411" cy="108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E06B8ADD-74AE-4CED-BF8C-96E553478866}"/>
              </a:ext>
            </a:extLst>
          </p:cNvPr>
          <p:cNvCxnSpPr/>
          <p:nvPr/>
        </p:nvCxnSpPr>
        <p:spPr>
          <a:xfrm flipV="1">
            <a:off x="6357205" y="1766657"/>
            <a:ext cx="0" cy="130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77E9944D-1B23-48C1-9AE5-E2673CAD6960}"/>
              </a:ext>
            </a:extLst>
          </p:cNvPr>
          <p:cNvCxnSpPr/>
          <p:nvPr/>
        </p:nvCxnSpPr>
        <p:spPr>
          <a:xfrm flipH="1" flipV="1">
            <a:off x="7857531" y="1846556"/>
            <a:ext cx="861134" cy="108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EE2CA8-C12E-4538-8505-CBFDFA4302D8}"/>
              </a:ext>
            </a:extLst>
          </p:cNvPr>
          <p:cNvSpPr txBox="1"/>
          <p:nvPr/>
        </p:nvSpPr>
        <p:spPr>
          <a:xfrm>
            <a:off x="1810075" y="3062725"/>
            <a:ext cx="1885131" cy="646331"/>
          </a:xfrm>
          <a:prstGeom prst="rect">
            <a:avLst/>
          </a:prstGeom>
          <a:noFill/>
        </p:spPr>
        <p:txBody>
          <a:bodyPr wrap="none" rtlCol="0">
            <a:spAutoFit/>
          </a:bodyPr>
          <a:lstStyle/>
          <a:p>
            <a:r>
              <a:rPr lang="ru-RU" dirty="0"/>
              <a:t>Гамильтониан</a:t>
            </a:r>
          </a:p>
          <a:p>
            <a:pPr algn="ctr"/>
            <a:r>
              <a:rPr lang="ru-RU" dirty="0"/>
              <a:t>Системы</a:t>
            </a:r>
            <a:r>
              <a:rPr lang="en-US" dirty="0"/>
              <a:t> </a:t>
            </a:r>
            <a:r>
              <a:rPr lang="ru-RU" dirty="0"/>
              <a:t>(</a:t>
            </a:r>
            <a:r>
              <a:rPr lang="en-US" dirty="0"/>
              <a:t>system</a:t>
            </a:r>
            <a:r>
              <a:rPr lang="ru-RU" dirty="0"/>
              <a:t>)</a:t>
            </a:r>
          </a:p>
        </p:txBody>
      </p:sp>
      <p:sp>
        <p:nvSpPr>
          <p:cNvPr id="12" name="TextBox 11">
            <a:extLst>
              <a:ext uri="{FF2B5EF4-FFF2-40B4-BE49-F238E27FC236}">
                <a16:creationId xmlns:a16="http://schemas.microsoft.com/office/drawing/2014/main" id="{9036AA38-9DA6-44AC-8AD9-B2813462FD11}"/>
              </a:ext>
            </a:extLst>
          </p:cNvPr>
          <p:cNvSpPr txBox="1"/>
          <p:nvPr/>
        </p:nvSpPr>
        <p:spPr>
          <a:xfrm>
            <a:off x="5573625" y="3062725"/>
            <a:ext cx="1567160" cy="923330"/>
          </a:xfrm>
          <a:prstGeom prst="rect">
            <a:avLst/>
          </a:prstGeom>
          <a:noFill/>
        </p:spPr>
        <p:txBody>
          <a:bodyPr wrap="none" rtlCol="0">
            <a:spAutoFit/>
          </a:bodyPr>
          <a:lstStyle/>
          <a:p>
            <a:r>
              <a:rPr lang="ru-RU" dirty="0"/>
              <a:t>Гамильтониан</a:t>
            </a:r>
          </a:p>
          <a:p>
            <a:pPr algn="ctr"/>
            <a:r>
              <a:rPr lang="ru-RU" dirty="0"/>
              <a:t>Резервуара</a:t>
            </a:r>
            <a:r>
              <a:rPr lang="en-US" dirty="0"/>
              <a:t> </a:t>
            </a:r>
          </a:p>
          <a:p>
            <a:pPr algn="ctr"/>
            <a:r>
              <a:rPr lang="en-US" dirty="0"/>
              <a:t>(reservoir)</a:t>
            </a:r>
            <a:endParaRPr lang="ru-RU" dirty="0"/>
          </a:p>
        </p:txBody>
      </p:sp>
      <p:sp>
        <p:nvSpPr>
          <p:cNvPr id="13" name="TextBox 12">
            <a:extLst>
              <a:ext uri="{FF2B5EF4-FFF2-40B4-BE49-F238E27FC236}">
                <a16:creationId xmlns:a16="http://schemas.microsoft.com/office/drawing/2014/main" id="{65B46E33-55F1-4EB6-A26A-50BB9E8ED39E}"/>
              </a:ext>
            </a:extLst>
          </p:cNvPr>
          <p:cNvSpPr txBox="1"/>
          <p:nvPr/>
        </p:nvSpPr>
        <p:spPr>
          <a:xfrm>
            <a:off x="8034537" y="2924969"/>
            <a:ext cx="1798377" cy="646331"/>
          </a:xfrm>
          <a:prstGeom prst="rect">
            <a:avLst/>
          </a:prstGeom>
          <a:noFill/>
        </p:spPr>
        <p:txBody>
          <a:bodyPr wrap="none" rtlCol="0">
            <a:spAutoFit/>
          </a:bodyPr>
          <a:lstStyle/>
          <a:p>
            <a:r>
              <a:rPr lang="ru-RU" dirty="0"/>
              <a:t>Гамильтониан</a:t>
            </a:r>
          </a:p>
          <a:p>
            <a:pPr algn="ctr"/>
            <a:r>
              <a:rPr lang="ru-RU" dirty="0"/>
              <a:t>взаимодействия</a:t>
            </a:r>
          </a:p>
        </p:txBody>
      </p:sp>
      <p:graphicFrame>
        <p:nvGraphicFramePr>
          <p:cNvPr id="14" name="Объект 13">
            <a:extLst>
              <a:ext uri="{FF2B5EF4-FFF2-40B4-BE49-F238E27FC236}">
                <a16:creationId xmlns:a16="http://schemas.microsoft.com/office/drawing/2014/main" id="{718CC4FA-28ED-4FFA-BC5E-A6B93FA6FAAD}"/>
              </a:ext>
            </a:extLst>
          </p:cNvPr>
          <p:cNvGraphicFramePr>
            <a:graphicFrameLocks noChangeAspect="1"/>
          </p:cNvGraphicFramePr>
          <p:nvPr>
            <p:extLst>
              <p:ext uri="{D42A27DB-BD31-4B8C-83A1-F6EECF244321}">
                <p14:modId xmlns:p14="http://schemas.microsoft.com/office/powerpoint/2010/main" val="3101893094"/>
              </p:ext>
            </p:extLst>
          </p:nvPr>
        </p:nvGraphicFramePr>
        <p:xfrm>
          <a:off x="1301526" y="4121573"/>
          <a:ext cx="9588947" cy="2678238"/>
        </p:xfrm>
        <a:graphic>
          <a:graphicData uri="http://schemas.openxmlformats.org/presentationml/2006/ole">
            <mc:AlternateContent xmlns:mc="http://schemas.openxmlformats.org/markup-compatibility/2006">
              <mc:Choice xmlns:v="urn:schemas-microsoft-com:vml" Requires="v">
                <p:oleObj spid="_x0000_s2205" name="Equation" r:id="rId5" imgW="3466800" imgH="965160" progId="Equation.DSMT4">
                  <p:embed/>
                </p:oleObj>
              </mc:Choice>
              <mc:Fallback>
                <p:oleObj name="Equation" r:id="rId5" imgW="3466800" imgH="965160" progId="Equation.DSMT4">
                  <p:embed/>
                  <p:pic>
                    <p:nvPicPr>
                      <p:cNvPr id="14" name="Объект 13">
                        <a:extLst>
                          <a:ext uri="{FF2B5EF4-FFF2-40B4-BE49-F238E27FC236}">
                            <a16:creationId xmlns:a16="http://schemas.microsoft.com/office/drawing/2014/main" id="{718CC4FA-28ED-4FFA-BC5E-A6B93FA6FAAD}"/>
                          </a:ext>
                        </a:extLst>
                      </p:cNvPr>
                      <p:cNvPicPr/>
                      <p:nvPr/>
                    </p:nvPicPr>
                    <p:blipFill>
                      <a:blip r:embed="rId6"/>
                      <a:stretch>
                        <a:fillRect/>
                      </a:stretch>
                    </p:blipFill>
                    <p:spPr>
                      <a:xfrm>
                        <a:off x="1301526" y="4121573"/>
                        <a:ext cx="9588947" cy="2678238"/>
                      </a:xfrm>
                      <a:prstGeom prst="rect">
                        <a:avLst/>
                      </a:prstGeom>
                    </p:spPr>
                  </p:pic>
                </p:oleObj>
              </mc:Fallback>
            </mc:AlternateContent>
          </a:graphicData>
        </a:graphic>
      </p:graphicFrame>
      <p:sp>
        <p:nvSpPr>
          <p:cNvPr id="3" name="Прямоугольник 2">
            <a:extLst>
              <a:ext uri="{FF2B5EF4-FFF2-40B4-BE49-F238E27FC236}">
                <a16:creationId xmlns:a16="http://schemas.microsoft.com/office/drawing/2014/main" id="{0758421A-D8FF-4A60-9A5A-6AD547187943}"/>
              </a:ext>
            </a:extLst>
          </p:cNvPr>
          <p:cNvSpPr/>
          <p:nvPr/>
        </p:nvSpPr>
        <p:spPr>
          <a:xfrm>
            <a:off x="81379" y="4003810"/>
            <a:ext cx="12029242" cy="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48590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18C974-4CE1-4FB6-8EC5-9E8D384AD169}"/>
              </a:ext>
            </a:extLst>
          </p:cNvPr>
          <p:cNvSpPr>
            <a:spLocks noGrp="1"/>
          </p:cNvSpPr>
          <p:nvPr>
            <p:ph type="title"/>
          </p:nvPr>
        </p:nvSpPr>
        <p:spPr>
          <a:xfrm>
            <a:off x="838200" y="2913016"/>
            <a:ext cx="10515600" cy="1325563"/>
          </a:xfrm>
        </p:spPr>
        <p:txBody>
          <a:bodyPr/>
          <a:lstStyle/>
          <a:p>
            <a:r>
              <a:rPr lang="ru-RU" dirty="0"/>
              <a:t>Найдем интегралы</a:t>
            </a:r>
            <a:r>
              <a:rPr lang="en-US" dirty="0"/>
              <a:t> </a:t>
            </a:r>
            <a:r>
              <a:rPr lang="ru-RU" dirty="0"/>
              <a:t>от корреляторов </a:t>
            </a:r>
            <a:r>
              <a:rPr lang="en-US" dirty="0"/>
              <a:t>&lt;FF&gt;.</a:t>
            </a:r>
            <a:endParaRPr lang="ru-RU" dirty="0"/>
          </a:p>
        </p:txBody>
      </p:sp>
    </p:spTree>
    <p:extLst>
      <p:ext uri="{BB962C8B-B14F-4D97-AF65-F5344CB8AC3E}">
        <p14:creationId xmlns:p14="http://schemas.microsoft.com/office/powerpoint/2010/main" val="2612875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100B8C-4449-4780-87F8-6D0E9951A964}"/>
              </a:ext>
            </a:extLst>
          </p:cNvPr>
          <p:cNvSpPr>
            <a:spLocks noGrp="1"/>
          </p:cNvSpPr>
          <p:nvPr>
            <p:ph type="title"/>
          </p:nvPr>
        </p:nvSpPr>
        <p:spPr>
          <a:xfrm>
            <a:off x="838200" y="0"/>
            <a:ext cx="10515600" cy="629174"/>
          </a:xfrm>
        </p:spPr>
        <p:txBody>
          <a:bodyPr>
            <a:normAutofit fontScale="90000"/>
          </a:bodyPr>
          <a:lstStyle/>
          <a:p>
            <a:pPr algn="ctr"/>
            <a:r>
              <a:rPr lang="ru-RU" dirty="0"/>
              <a:t>Найдем интегралы:</a:t>
            </a:r>
          </a:p>
        </p:txBody>
      </p:sp>
      <p:graphicFrame>
        <p:nvGraphicFramePr>
          <p:cNvPr id="4" name="Объект 3">
            <a:extLst>
              <a:ext uri="{FF2B5EF4-FFF2-40B4-BE49-F238E27FC236}">
                <a16:creationId xmlns:a16="http://schemas.microsoft.com/office/drawing/2014/main" id="{5C54D267-6934-4C33-93A7-B9749A0E0CE7}"/>
              </a:ext>
            </a:extLst>
          </p:cNvPr>
          <p:cNvGraphicFramePr>
            <a:graphicFrameLocks noChangeAspect="1"/>
          </p:cNvGraphicFramePr>
          <p:nvPr>
            <p:extLst>
              <p:ext uri="{D42A27DB-BD31-4B8C-83A1-F6EECF244321}">
                <p14:modId xmlns:p14="http://schemas.microsoft.com/office/powerpoint/2010/main" val="131578126"/>
              </p:ext>
            </p:extLst>
          </p:nvPr>
        </p:nvGraphicFramePr>
        <p:xfrm>
          <a:off x="287338" y="549275"/>
          <a:ext cx="11617325" cy="5089525"/>
        </p:xfrm>
        <a:graphic>
          <a:graphicData uri="http://schemas.openxmlformats.org/presentationml/2006/ole">
            <mc:AlternateContent xmlns:mc="http://schemas.openxmlformats.org/markup-compatibility/2006">
              <mc:Choice xmlns:v="urn:schemas-microsoft-com:vml" Requires="v">
                <p:oleObj spid="_x0000_s21582" name="Equation" r:id="rId3" imgW="5130720" imgH="2247840" progId="Equation.DSMT4">
                  <p:embed/>
                </p:oleObj>
              </mc:Choice>
              <mc:Fallback>
                <p:oleObj name="Equation" r:id="rId3" imgW="5130720" imgH="2247840" progId="Equation.DSMT4">
                  <p:embed/>
                  <p:pic>
                    <p:nvPicPr>
                      <p:cNvPr id="0" name=""/>
                      <p:cNvPicPr/>
                      <p:nvPr/>
                    </p:nvPicPr>
                    <p:blipFill>
                      <a:blip r:embed="rId4"/>
                      <a:stretch>
                        <a:fillRect/>
                      </a:stretch>
                    </p:blipFill>
                    <p:spPr>
                      <a:xfrm>
                        <a:off x="287338" y="549275"/>
                        <a:ext cx="11617325" cy="5089525"/>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93548D1F-DD46-488F-8A88-0CCC6BB935ED}"/>
              </a:ext>
            </a:extLst>
          </p:cNvPr>
          <p:cNvSpPr/>
          <p:nvPr/>
        </p:nvSpPr>
        <p:spPr>
          <a:xfrm>
            <a:off x="0" y="5629343"/>
            <a:ext cx="12192000" cy="87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6" name="Объект 5">
            <a:extLst>
              <a:ext uri="{FF2B5EF4-FFF2-40B4-BE49-F238E27FC236}">
                <a16:creationId xmlns:a16="http://schemas.microsoft.com/office/drawing/2014/main" id="{1FE2628C-95BA-4796-8591-C7B02AC61A5A}"/>
              </a:ext>
            </a:extLst>
          </p:cNvPr>
          <p:cNvGraphicFramePr>
            <a:graphicFrameLocks noChangeAspect="1"/>
          </p:cNvGraphicFramePr>
          <p:nvPr>
            <p:extLst>
              <p:ext uri="{D42A27DB-BD31-4B8C-83A1-F6EECF244321}">
                <p14:modId xmlns:p14="http://schemas.microsoft.com/office/powerpoint/2010/main" val="2383838676"/>
              </p:ext>
            </p:extLst>
          </p:nvPr>
        </p:nvGraphicFramePr>
        <p:xfrm>
          <a:off x="539750" y="5699125"/>
          <a:ext cx="11110913" cy="1168400"/>
        </p:xfrm>
        <a:graphic>
          <a:graphicData uri="http://schemas.openxmlformats.org/presentationml/2006/ole">
            <mc:AlternateContent xmlns:mc="http://schemas.openxmlformats.org/markup-compatibility/2006">
              <mc:Choice xmlns:v="urn:schemas-microsoft-com:vml" Requires="v">
                <p:oleObj spid="_x0000_s21583" name="Equation" r:id="rId5" imgW="4457520" imgH="469800" progId="Equation.DSMT4">
                  <p:embed/>
                </p:oleObj>
              </mc:Choice>
              <mc:Fallback>
                <p:oleObj name="Equation" r:id="rId5" imgW="4457520" imgH="469800" progId="Equation.DSMT4">
                  <p:embed/>
                  <p:pic>
                    <p:nvPicPr>
                      <p:cNvPr id="0" name=""/>
                      <p:cNvPicPr/>
                      <p:nvPr/>
                    </p:nvPicPr>
                    <p:blipFill>
                      <a:blip r:embed="rId6"/>
                      <a:stretch>
                        <a:fillRect/>
                      </a:stretch>
                    </p:blipFill>
                    <p:spPr>
                      <a:xfrm>
                        <a:off x="539750" y="5699125"/>
                        <a:ext cx="11110913" cy="1168400"/>
                      </a:xfrm>
                      <a:prstGeom prst="rect">
                        <a:avLst/>
                      </a:prstGeom>
                    </p:spPr>
                  </p:pic>
                </p:oleObj>
              </mc:Fallback>
            </mc:AlternateContent>
          </a:graphicData>
        </a:graphic>
      </p:graphicFrame>
    </p:spTree>
    <p:extLst>
      <p:ext uri="{BB962C8B-B14F-4D97-AF65-F5344CB8AC3E}">
        <p14:creationId xmlns:p14="http://schemas.microsoft.com/office/powerpoint/2010/main" val="2781446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27CA5-82F6-4FB8-BD9E-4F69F694A14E}"/>
              </a:ext>
            </a:extLst>
          </p:cNvPr>
          <p:cNvSpPr>
            <a:spLocks noGrp="1"/>
          </p:cNvSpPr>
          <p:nvPr>
            <p:ph type="title"/>
          </p:nvPr>
        </p:nvSpPr>
        <p:spPr>
          <a:xfrm>
            <a:off x="838200" y="-1"/>
            <a:ext cx="10515600" cy="887771"/>
          </a:xfrm>
        </p:spPr>
        <p:txBody>
          <a:bodyPr>
            <a:normAutofit/>
          </a:bodyPr>
          <a:lstStyle/>
          <a:p>
            <a:pPr algn="ctr"/>
            <a:r>
              <a:rPr lang="ru-RU" dirty="0"/>
              <a:t>Итак:</a:t>
            </a:r>
          </a:p>
        </p:txBody>
      </p:sp>
      <p:graphicFrame>
        <p:nvGraphicFramePr>
          <p:cNvPr id="4" name="Объект 3">
            <a:extLst>
              <a:ext uri="{FF2B5EF4-FFF2-40B4-BE49-F238E27FC236}">
                <a16:creationId xmlns:a16="http://schemas.microsoft.com/office/drawing/2014/main" id="{3A847D6C-6B40-4C9A-B4B0-0CC138C8F1F5}"/>
              </a:ext>
            </a:extLst>
          </p:cNvPr>
          <p:cNvGraphicFramePr>
            <a:graphicFrameLocks noChangeAspect="1"/>
          </p:cNvGraphicFramePr>
          <p:nvPr>
            <p:extLst>
              <p:ext uri="{D42A27DB-BD31-4B8C-83A1-F6EECF244321}">
                <p14:modId xmlns:p14="http://schemas.microsoft.com/office/powerpoint/2010/main" val="2565330910"/>
              </p:ext>
            </p:extLst>
          </p:nvPr>
        </p:nvGraphicFramePr>
        <p:xfrm>
          <a:off x="242598" y="887771"/>
          <a:ext cx="11706804" cy="5912528"/>
        </p:xfrm>
        <a:graphic>
          <a:graphicData uri="http://schemas.openxmlformats.org/presentationml/2006/ole">
            <mc:AlternateContent xmlns:mc="http://schemas.openxmlformats.org/markup-compatibility/2006">
              <mc:Choice xmlns:v="urn:schemas-microsoft-com:vml" Requires="v">
                <p:oleObj spid="_x0000_s22564" name="Equation" r:id="rId3" imgW="3771720" imgH="1904760" progId="Equation.DSMT4">
                  <p:embed/>
                </p:oleObj>
              </mc:Choice>
              <mc:Fallback>
                <p:oleObj name="Equation" r:id="rId3" imgW="3771720" imgH="1904760" progId="Equation.DSMT4">
                  <p:embed/>
                  <p:pic>
                    <p:nvPicPr>
                      <p:cNvPr id="0" name=""/>
                      <p:cNvPicPr/>
                      <p:nvPr/>
                    </p:nvPicPr>
                    <p:blipFill>
                      <a:blip r:embed="rId4"/>
                      <a:stretch>
                        <a:fillRect/>
                      </a:stretch>
                    </p:blipFill>
                    <p:spPr>
                      <a:xfrm>
                        <a:off x="242598" y="887771"/>
                        <a:ext cx="11706804" cy="5912528"/>
                      </a:xfrm>
                      <a:prstGeom prst="rect">
                        <a:avLst/>
                      </a:prstGeom>
                    </p:spPr>
                  </p:pic>
                </p:oleObj>
              </mc:Fallback>
            </mc:AlternateContent>
          </a:graphicData>
        </a:graphic>
      </p:graphicFrame>
    </p:spTree>
    <p:extLst>
      <p:ext uri="{BB962C8B-B14F-4D97-AF65-F5344CB8AC3E}">
        <p14:creationId xmlns:p14="http://schemas.microsoft.com/office/powerpoint/2010/main" val="1009118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27CA5-82F6-4FB8-BD9E-4F69F694A14E}"/>
              </a:ext>
            </a:extLst>
          </p:cNvPr>
          <p:cNvSpPr>
            <a:spLocks noGrp="1"/>
          </p:cNvSpPr>
          <p:nvPr>
            <p:ph type="title"/>
          </p:nvPr>
        </p:nvSpPr>
        <p:spPr>
          <a:xfrm>
            <a:off x="838200" y="-1"/>
            <a:ext cx="10515600" cy="887771"/>
          </a:xfrm>
        </p:spPr>
        <p:txBody>
          <a:bodyPr>
            <a:normAutofit/>
          </a:bodyPr>
          <a:lstStyle/>
          <a:p>
            <a:pPr algn="ctr"/>
            <a:r>
              <a:rPr lang="ru-RU" dirty="0"/>
              <a:t>Итак:</a:t>
            </a:r>
          </a:p>
        </p:txBody>
      </p:sp>
      <p:graphicFrame>
        <p:nvGraphicFramePr>
          <p:cNvPr id="4" name="Объект 3">
            <a:extLst>
              <a:ext uri="{FF2B5EF4-FFF2-40B4-BE49-F238E27FC236}">
                <a16:creationId xmlns:a16="http://schemas.microsoft.com/office/drawing/2014/main" id="{3A847D6C-6B40-4C9A-B4B0-0CC138C8F1F5}"/>
              </a:ext>
            </a:extLst>
          </p:cNvPr>
          <p:cNvGraphicFramePr>
            <a:graphicFrameLocks noChangeAspect="1"/>
          </p:cNvGraphicFramePr>
          <p:nvPr>
            <p:extLst>
              <p:ext uri="{D42A27DB-BD31-4B8C-83A1-F6EECF244321}">
                <p14:modId xmlns:p14="http://schemas.microsoft.com/office/powerpoint/2010/main" val="2266671924"/>
              </p:ext>
            </p:extLst>
          </p:nvPr>
        </p:nvGraphicFramePr>
        <p:xfrm>
          <a:off x="2246050" y="690868"/>
          <a:ext cx="8080422" cy="6078356"/>
        </p:xfrm>
        <a:graphic>
          <a:graphicData uri="http://schemas.openxmlformats.org/presentationml/2006/ole">
            <mc:AlternateContent xmlns:mc="http://schemas.openxmlformats.org/markup-compatibility/2006">
              <mc:Choice xmlns:v="urn:schemas-microsoft-com:vml" Requires="v">
                <p:oleObj spid="_x0000_s23591" name="Equation" r:id="rId3" imgW="2920680" imgH="2197080" progId="Equation.DSMT4">
                  <p:embed/>
                </p:oleObj>
              </mc:Choice>
              <mc:Fallback>
                <p:oleObj name="Equation" r:id="rId3" imgW="2920680" imgH="2197080" progId="Equation.DSMT4">
                  <p:embed/>
                  <p:pic>
                    <p:nvPicPr>
                      <p:cNvPr id="4" name="Объект 3">
                        <a:extLst>
                          <a:ext uri="{FF2B5EF4-FFF2-40B4-BE49-F238E27FC236}">
                            <a16:creationId xmlns:a16="http://schemas.microsoft.com/office/drawing/2014/main" id="{3A847D6C-6B40-4C9A-B4B0-0CC138C8F1F5}"/>
                          </a:ext>
                        </a:extLst>
                      </p:cNvPr>
                      <p:cNvPicPr/>
                      <p:nvPr/>
                    </p:nvPicPr>
                    <p:blipFill>
                      <a:blip r:embed="rId4"/>
                      <a:stretch>
                        <a:fillRect/>
                      </a:stretch>
                    </p:blipFill>
                    <p:spPr>
                      <a:xfrm>
                        <a:off x="2246050" y="690868"/>
                        <a:ext cx="8080422" cy="6078356"/>
                      </a:xfrm>
                      <a:prstGeom prst="rect">
                        <a:avLst/>
                      </a:prstGeom>
                    </p:spPr>
                  </p:pic>
                </p:oleObj>
              </mc:Fallback>
            </mc:AlternateContent>
          </a:graphicData>
        </a:graphic>
      </p:graphicFrame>
    </p:spTree>
    <p:extLst>
      <p:ext uri="{BB962C8B-B14F-4D97-AF65-F5344CB8AC3E}">
        <p14:creationId xmlns:p14="http://schemas.microsoft.com/office/powerpoint/2010/main" val="367941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474D52-4822-45C6-8E84-30D847232D81}"/>
              </a:ext>
            </a:extLst>
          </p:cNvPr>
          <p:cNvSpPr>
            <a:spLocks noGrp="1"/>
          </p:cNvSpPr>
          <p:nvPr>
            <p:ph type="title"/>
          </p:nvPr>
        </p:nvSpPr>
        <p:spPr>
          <a:xfrm>
            <a:off x="838200" y="2504643"/>
            <a:ext cx="10515600" cy="1325563"/>
          </a:xfrm>
        </p:spPr>
        <p:txBody>
          <a:bodyPr/>
          <a:lstStyle/>
          <a:p>
            <a:r>
              <a:rPr lang="ru-RU" dirty="0"/>
              <a:t>Упростим уравнение на матрицу плотности</a:t>
            </a:r>
          </a:p>
        </p:txBody>
      </p:sp>
    </p:spTree>
    <p:extLst>
      <p:ext uri="{BB962C8B-B14F-4D97-AF65-F5344CB8AC3E}">
        <p14:creationId xmlns:p14="http://schemas.microsoft.com/office/powerpoint/2010/main" val="2880106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C8893-71B7-4050-9A41-D1E542A01044}"/>
              </a:ext>
            </a:extLst>
          </p:cNvPr>
          <p:cNvSpPr>
            <a:spLocks noGrp="1"/>
          </p:cNvSpPr>
          <p:nvPr>
            <p:ph type="title"/>
          </p:nvPr>
        </p:nvSpPr>
        <p:spPr/>
        <p:txBody>
          <a:bodyPr/>
          <a:lstStyle/>
          <a:p>
            <a:pPr algn="ctr"/>
            <a:r>
              <a:rPr lang="ru-RU" dirty="0"/>
              <a:t>То, что мы выше получили:</a:t>
            </a:r>
          </a:p>
        </p:txBody>
      </p:sp>
      <p:graphicFrame>
        <p:nvGraphicFramePr>
          <p:cNvPr id="4" name="Объект 3">
            <a:extLst>
              <a:ext uri="{FF2B5EF4-FFF2-40B4-BE49-F238E27FC236}">
                <a16:creationId xmlns:a16="http://schemas.microsoft.com/office/drawing/2014/main" id="{CBE95EB0-98A1-4E71-917E-CDF5905EAF8D}"/>
              </a:ext>
            </a:extLst>
          </p:cNvPr>
          <p:cNvGraphicFramePr>
            <a:graphicFrameLocks noChangeAspect="1"/>
          </p:cNvGraphicFramePr>
          <p:nvPr>
            <p:extLst>
              <p:ext uri="{D42A27DB-BD31-4B8C-83A1-F6EECF244321}">
                <p14:modId xmlns:p14="http://schemas.microsoft.com/office/powerpoint/2010/main" val="1648376718"/>
              </p:ext>
            </p:extLst>
          </p:nvPr>
        </p:nvGraphicFramePr>
        <p:xfrm>
          <a:off x="838200" y="1514820"/>
          <a:ext cx="9729927" cy="5121014"/>
        </p:xfrm>
        <a:graphic>
          <a:graphicData uri="http://schemas.openxmlformats.org/presentationml/2006/ole">
            <mc:AlternateContent xmlns:mc="http://schemas.openxmlformats.org/markup-compatibility/2006">
              <mc:Choice xmlns:v="urn:schemas-microsoft-com:vml" Requires="v">
                <p:oleObj spid="_x0000_s30747" name="Equation" r:id="rId3" imgW="3619440" imgH="1904760" progId="Equation.DSMT4">
                  <p:embed/>
                </p:oleObj>
              </mc:Choice>
              <mc:Fallback>
                <p:oleObj name="Equation" r:id="rId3" imgW="3619440" imgH="1904760" progId="Equation.DSMT4">
                  <p:embed/>
                  <p:pic>
                    <p:nvPicPr>
                      <p:cNvPr id="0" name=""/>
                      <p:cNvPicPr/>
                      <p:nvPr/>
                    </p:nvPicPr>
                    <p:blipFill>
                      <a:blip r:embed="rId4"/>
                      <a:stretch>
                        <a:fillRect/>
                      </a:stretch>
                    </p:blipFill>
                    <p:spPr>
                      <a:xfrm>
                        <a:off x="838200" y="1514820"/>
                        <a:ext cx="9729927" cy="5121014"/>
                      </a:xfrm>
                      <a:prstGeom prst="rect">
                        <a:avLst/>
                      </a:prstGeom>
                    </p:spPr>
                  </p:pic>
                </p:oleObj>
              </mc:Fallback>
            </mc:AlternateContent>
          </a:graphicData>
        </a:graphic>
      </p:graphicFrame>
    </p:spTree>
    <p:extLst>
      <p:ext uri="{BB962C8B-B14F-4D97-AF65-F5344CB8AC3E}">
        <p14:creationId xmlns:p14="http://schemas.microsoft.com/office/powerpoint/2010/main" val="351291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51AAE-B17D-4233-B3BB-4D3CBD8E18C0}"/>
              </a:ext>
            </a:extLst>
          </p:cNvPr>
          <p:cNvSpPr>
            <a:spLocks noGrp="1"/>
          </p:cNvSpPr>
          <p:nvPr>
            <p:ph type="title"/>
          </p:nvPr>
        </p:nvSpPr>
        <p:spPr>
          <a:xfrm>
            <a:off x="584323" y="1909999"/>
            <a:ext cx="10515600" cy="1325563"/>
          </a:xfrm>
        </p:spPr>
        <p:txBody>
          <a:bodyPr/>
          <a:lstStyle/>
          <a:p>
            <a:pPr algn="ctr"/>
            <a:r>
              <a:rPr lang="ru-RU" dirty="0"/>
              <a:t>Первые два слагаемые:</a:t>
            </a:r>
          </a:p>
        </p:txBody>
      </p:sp>
      <p:graphicFrame>
        <p:nvGraphicFramePr>
          <p:cNvPr id="4" name="Объект 3">
            <a:extLst>
              <a:ext uri="{FF2B5EF4-FFF2-40B4-BE49-F238E27FC236}">
                <a16:creationId xmlns:a16="http://schemas.microsoft.com/office/drawing/2014/main" id="{D428F878-1176-49A3-AA97-88C7A1970F68}"/>
              </a:ext>
            </a:extLst>
          </p:cNvPr>
          <p:cNvGraphicFramePr>
            <a:graphicFrameLocks noChangeAspect="1"/>
          </p:cNvGraphicFramePr>
          <p:nvPr>
            <p:extLst>
              <p:ext uri="{D42A27DB-BD31-4B8C-83A1-F6EECF244321}">
                <p14:modId xmlns:p14="http://schemas.microsoft.com/office/powerpoint/2010/main" val="2218083588"/>
              </p:ext>
            </p:extLst>
          </p:nvPr>
        </p:nvGraphicFramePr>
        <p:xfrm>
          <a:off x="411285" y="3429000"/>
          <a:ext cx="10861675" cy="2909887"/>
        </p:xfrm>
        <a:graphic>
          <a:graphicData uri="http://schemas.openxmlformats.org/presentationml/2006/ole">
            <mc:AlternateContent xmlns:mc="http://schemas.openxmlformats.org/markup-compatibility/2006">
              <mc:Choice xmlns:v="urn:schemas-microsoft-com:vml" Requires="v">
                <p:oleObj spid="_x0000_s31796" name="Equation" r:id="rId3" imgW="3746160" imgH="1002960" progId="Equation.DSMT4">
                  <p:embed/>
                </p:oleObj>
              </mc:Choice>
              <mc:Fallback>
                <p:oleObj name="Equation" r:id="rId3" imgW="3746160" imgH="1002960" progId="Equation.DSMT4">
                  <p:embed/>
                  <p:pic>
                    <p:nvPicPr>
                      <p:cNvPr id="0" name=""/>
                      <p:cNvPicPr/>
                      <p:nvPr/>
                    </p:nvPicPr>
                    <p:blipFill>
                      <a:blip r:embed="rId4"/>
                      <a:stretch>
                        <a:fillRect/>
                      </a:stretch>
                    </p:blipFill>
                    <p:spPr>
                      <a:xfrm>
                        <a:off x="411285" y="3429000"/>
                        <a:ext cx="10861675" cy="2909887"/>
                      </a:xfrm>
                      <a:prstGeom prst="rect">
                        <a:avLst/>
                      </a:prstGeom>
                    </p:spPr>
                  </p:pic>
                </p:oleObj>
              </mc:Fallback>
            </mc:AlternateContent>
          </a:graphicData>
        </a:graphic>
      </p:graphicFrame>
      <p:sp>
        <p:nvSpPr>
          <p:cNvPr id="6" name="Прямоугольник 5">
            <a:extLst>
              <a:ext uri="{FF2B5EF4-FFF2-40B4-BE49-F238E27FC236}">
                <a16:creationId xmlns:a16="http://schemas.microsoft.com/office/drawing/2014/main" id="{5B875EFB-3C14-4340-AAE6-7BE709D75941}"/>
              </a:ext>
            </a:extLst>
          </p:cNvPr>
          <p:cNvSpPr/>
          <p:nvPr/>
        </p:nvSpPr>
        <p:spPr>
          <a:xfrm>
            <a:off x="0" y="1793289"/>
            <a:ext cx="12192000" cy="11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7" name="Объект 6">
            <a:extLst>
              <a:ext uri="{FF2B5EF4-FFF2-40B4-BE49-F238E27FC236}">
                <a16:creationId xmlns:a16="http://schemas.microsoft.com/office/drawing/2014/main" id="{D7063A39-9CC9-434B-9346-410932451601}"/>
              </a:ext>
            </a:extLst>
          </p:cNvPr>
          <p:cNvGraphicFramePr>
            <a:graphicFrameLocks noChangeAspect="1"/>
          </p:cNvGraphicFramePr>
          <p:nvPr>
            <p:extLst>
              <p:ext uri="{D42A27DB-BD31-4B8C-83A1-F6EECF244321}">
                <p14:modId xmlns:p14="http://schemas.microsoft.com/office/powerpoint/2010/main" val="4213099703"/>
              </p:ext>
            </p:extLst>
          </p:nvPr>
        </p:nvGraphicFramePr>
        <p:xfrm>
          <a:off x="2991108" y="71021"/>
          <a:ext cx="5352995" cy="1722268"/>
        </p:xfrm>
        <a:graphic>
          <a:graphicData uri="http://schemas.openxmlformats.org/presentationml/2006/ole">
            <mc:AlternateContent xmlns:mc="http://schemas.openxmlformats.org/markup-compatibility/2006">
              <mc:Choice xmlns:v="urn:schemas-microsoft-com:vml" Requires="v">
                <p:oleObj spid="_x0000_s31797" name="Equation" r:id="rId5" imgW="2920680" imgH="939600" progId="Equation.DSMT4">
                  <p:embed/>
                </p:oleObj>
              </mc:Choice>
              <mc:Fallback>
                <p:oleObj name="Equation" r:id="rId5" imgW="2920680" imgH="939600" progId="Equation.DSMT4">
                  <p:embed/>
                  <p:pic>
                    <p:nvPicPr>
                      <p:cNvPr id="0" name=""/>
                      <p:cNvPicPr/>
                      <p:nvPr/>
                    </p:nvPicPr>
                    <p:blipFill>
                      <a:blip r:embed="rId6"/>
                      <a:stretch>
                        <a:fillRect/>
                      </a:stretch>
                    </p:blipFill>
                    <p:spPr>
                      <a:xfrm>
                        <a:off x="2991108" y="71021"/>
                        <a:ext cx="5352995" cy="1722268"/>
                      </a:xfrm>
                      <a:prstGeom prst="rect">
                        <a:avLst/>
                      </a:prstGeom>
                    </p:spPr>
                  </p:pic>
                </p:oleObj>
              </mc:Fallback>
            </mc:AlternateContent>
          </a:graphicData>
        </a:graphic>
      </p:graphicFrame>
    </p:spTree>
    <p:extLst>
      <p:ext uri="{BB962C8B-B14F-4D97-AF65-F5344CB8AC3E}">
        <p14:creationId xmlns:p14="http://schemas.microsoft.com/office/powerpoint/2010/main" val="3100649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51AAE-B17D-4233-B3BB-4D3CBD8E18C0}"/>
              </a:ext>
            </a:extLst>
          </p:cNvPr>
          <p:cNvSpPr>
            <a:spLocks noGrp="1"/>
          </p:cNvSpPr>
          <p:nvPr>
            <p:ph type="title"/>
          </p:nvPr>
        </p:nvSpPr>
        <p:spPr>
          <a:xfrm>
            <a:off x="619833" y="2821081"/>
            <a:ext cx="10515600" cy="753302"/>
          </a:xfrm>
        </p:spPr>
        <p:txBody>
          <a:bodyPr/>
          <a:lstStyle/>
          <a:p>
            <a:pPr algn="ctr"/>
            <a:r>
              <a:rPr lang="ru-RU" dirty="0"/>
              <a:t>Третья строчка:</a:t>
            </a:r>
          </a:p>
        </p:txBody>
      </p:sp>
      <p:sp>
        <p:nvSpPr>
          <p:cNvPr id="6" name="Прямоугольник 5">
            <a:extLst>
              <a:ext uri="{FF2B5EF4-FFF2-40B4-BE49-F238E27FC236}">
                <a16:creationId xmlns:a16="http://schemas.microsoft.com/office/drawing/2014/main" id="{5B875EFB-3C14-4340-AAE6-7BE709D75941}"/>
              </a:ext>
            </a:extLst>
          </p:cNvPr>
          <p:cNvSpPr/>
          <p:nvPr/>
        </p:nvSpPr>
        <p:spPr>
          <a:xfrm>
            <a:off x="0" y="1793289"/>
            <a:ext cx="12192000" cy="11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 name="Объект 2">
            <a:extLst>
              <a:ext uri="{FF2B5EF4-FFF2-40B4-BE49-F238E27FC236}">
                <a16:creationId xmlns:a16="http://schemas.microsoft.com/office/drawing/2014/main" id="{9FB82903-C827-4661-9CD5-9012BD98245B}"/>
              </a:ext>
            </a:extLst>
          </p:cNvPr>
          <p:cNvGraphicFramePr>
            <a:graphicFrameLocks noChangeAspect="1"/>
          </p:cNvGraphicFramePr>
          <p:nvPr>
            <p:extLst>
              <p:ext uri="{D42A27DB-BD31-4B8C-83A1-F6EECF244321}">
                <p14:modId xmlns:p14="http://schemas.microsoft.com/office/powerpoint/2010/main" val="4026440381"/>
              </p:ext>
            </p:extLst>
          </p:nvPr>
        </p:nvGraphicFramePr>
        <p:xfrm>
          <a:off x="381000" y="-23813"/>
          <a:ext cx="11428413" cy="1795463"/>
        </p:xfrm>
        <a:graphic>
          <a:graphicData uri="http://schemas.openxmlformats.org/presentationml/2006/ole">
            <mc:AlternateContent xmlns:mc="http://schemas.openxmlformats.org/markup-compatibility/2006">
              <mc:Choice xmlns:v="urn:schemas-microsoft-com:vml" Requires="v">
                <p:oleObj spid="_x0000_s32817" name="Equation" r:id="rId3" imgW="5981400" imgH="939600" progId="Equation.DSMT4">
                  <p:embed/>
                </p:oleObj>
              </mc:Choice>
              <mc:Fallback>
                <p:oleObj name="Equation" r:id="rId3" imgW="5981400" imgH="939600" progId="Equation.DSMT4">
                  <p:embed/>
                  <p:pic>
                    <p:nvPicPr>
                      <p:cNvPr id="0" name=""/>
                      <p:cNvPicPr/>
                      <p:nvPr/>
                    </p:nvPicPr>
                    <p:blipFill>
                      <a:blip r:embed="rId4"/>
                      <a:stretch>
                        <a:fillRect/>
                      </a:stretch>
                    </p:blipFill>
                    <p:spPr>
                      <a:xfrm>
                        <a:off x="381000" y="-23813"/>
                        <a:ext cx="11428413" cy="1795463"/>
                      </a:xfrm>
                      <a:prstGeom prst="rect">
                        <a:avLst/>
                      </a:prstGeom>
                    </p:spPr>
                  </p:pic>
                </p:oleObj>
              </mc:Fallback>
            </mc:AlternateContent>
          </a:graphicData>
        </a:graphic>
      </p:graphicFrame>
      <p:graphicFrame>
        <p:nvGraphicFramePr>
          <p:cNvPr id="5" name="Объект 4">
            <a:extLst>
              <a:ext uri="{FF2B5EF4-FFF2-40B4-BE49-F238E27FC236}">
                <a16:creationId xmlns:a16="http://schemas.microsoft.com/office/drawing/2014/main" id="{E2AFFB15-FEB9-4BEF-A283-EE3571810ACF}"/>
              </a:ext>
            </a:extLst>
          </p:cNvPr>
          <p:cNvGraphicFramePr>
            <a:graphicFrameLocks noChangeAspect="1"/>
          </p:cNvGraphicFramePr>
          <p:nvPr>
            <p:extLst>
              <p:ext uri="{D42A27DB-BD31-4B8C-83A1-F6EECF244321}">
                <p14:modId xmlns:p14="http://schemas.microsoft.com/office/powerpoint/2010/main" val="3503007720"/>
              </p:ext>
            </p:extLst>
          </p:nvPr>
        </p:nvGraphicFramePr>
        <p:xfrm>
          <a:off x="1921668" y="3712732"/>
          <a:ext cx="8347075" cy="1882775"/>
        </p:xfrm>
        <a:graphic>
          <a:graphicData uri="http://schemas.openxmlformats.org/presentationml/2006/ole">
            <mc:AlternateContent xmlns:mc="http://schemas.openxmlformats.org/markup-compatibility/2006">
              <mc:Choice xmlns:v="urn:schemas-microsoft-com:vml" Requires="v">
                <p:oleObj spid="_x0000_s32818" name="Equation" r:id="rId5" imgW="3263760" imgH="736560" progId="Equation.DSMT4">
                  <p:embed/>
                </p:oleObj>
              </mc:Choice>
              <mc:Fallback>
                <p:oleObj name="Equation" r:id="rId5" imgW="3263760" imgH="736560" progId="Equation.DSMT4">
                  <p:embed/>
                  <p:pic>
                    <p:nvPicPr>
                      <p:cNvPr id="0" name=""/>
                      <p:cNvPicPr/>
                      <p:nvPr/>
                    </p:nvPicPr>
                    <p:blipFill>
                      <a:blip r:embed="rId6"/>
                      <a:stretch>
                        <a:fillRect/>
                      </a:stretch>
                    </p:blipFill>
                    <p:spPr>
                      <a:xfrm>
                        <a:off x="1921668" y="3712732"/>
                        <a:ext cx="8347075" cy="1882775"/>
                      </a:xfrm>
                      <a:prstGeom prst="rect">
                        <a:avLst/>
                      </a:prstGeom>
                    </p:spPr>
                  </p:pic>
                </p:oleObj>
              </mc:Fallback>
            </mc:AlternateContent>
          </a:graphicData>
        </a:graphic>
      </p:graphicFrame>
    </p:spTree>
    <p:extLst>
      <p:ext uri="{BB962C8B-B14F-4D97-AF65-F5344CB8AC3E}">
        <p14:creationId xmlns:p14="http://schemas.microsoft.com/office/powerpoint/2010/main" val="416843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5B875EFB-3C14-4340-AAE6-7BE709D75941}"/>
              </a:ext>
            </a:extLst>
          </p:cNvPr>
          <p:cNvSpPr/>
          <p:nvPr/>
        </p:nvSpPr>
        <p:spPr>
          <a:xfrm>
            <a:off x="0" y="1793289"/>
            <a:ext cx="12192000" cy="11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 name="Объект 2">
            <a:extLst>
              <a:ext uri="{FF2B5EF4-FFF2-40B4-BE49-F238E27FC236}">
                <a16:creationId xmlns:a16="http://schemas.microsoft.com/office/drawing/2014/main" id="{9FB82903-C827-4661-9CD5-9012BD98245B}"/>
              </a:ext>
            </a:extLst>
          </p:cNvPr>
          <p:cNvGraphicFramePr>
            <a:graphicFrameLocks noChangeAspect="1"/>
          </p:cNvGraphicFramePr>
          <p:nvPr>
            <p:extLst>
              <p:ext uri="{D42A27DB-BD31-4B8C-83A1-F6EECF244321}">
                <p14:modId xmlns:p14="http://schemas.microsoft.com/office/powerpoint/2010/main" val="3986702301"/>
              </p:ext>
            </p:extLst>
          </p:nvPr>
        </p:nvGraphicFramePr>
        <p:xfrm>
          <a:off x="381000" y="-23813"/>
          <a:ext cx="11428413" cy="1795463"/>
        </p:xfrm>
        <a:graphic>
          <a:graphicData uri="http://schemas.openxmlformats.org/presentationml/2006/ole">
            <mc:AlternateContent xmlns:mc="http://schemas.openxmlformats.org/markup-compatibility/2006">
              <mc:Choice xmlns:v="urn:schemas-microsoft-com:vml" Requires="v">
                <p:oleObj spid="_x0000_s33838" name="Equation" r:id="rId3" imgW="5981400" imgH="939600" progId="Equation.DSMT4">
                  <p:embed/>
                </p:oleObj>
              </mc:Choice>
              <mc:Fallback>
                <p:oleObj name="Equation" r:id="rId3" imgW="5981400" imgH="939600" progId="Equation.DSMT4">
                  <p:embed/>
                  <p:pic>
                    <p:nvPicPr>
                      <p:cNvPr id="3" name="Объект 2">
                        <a:extLst>
                          <a:ext uri="{FF2B5EF4-FFF2-40B4-BE49-F238E27FC236}">
                            <a16:creationId xmlns:a16="http://schemas.microsoft.com/office/drawing/2014/main" id="{9FB82903-C827-4661-9CD5-9012BD98245B}"/>
                          </a:ext>
                        </a:extLst>
                      </p:cNvPr>
                      <p:cNvPicPr/>
                      <p:nvPr/>
                    </p:nvPicPr>
                    <p:blipFill>
                      <a:blip r:embed="rId4"/>
                      <a:stretch>
                        <a:fillRect/>
                      </a:stretch>
                    </p:blipFill>
                    <p:spPr>
                      <a:xfrm>
                        <a:off x="381000" y="-23813"/>
                        <a:ext cx="11428413" cy="1795463"/>
                      </a:xfrm>
                      <a:prstGeom prst="rect">
                        <a:avLst/>
                      </a:prstGeom>
                    </p:spPr>
                  </p:pic>
                </p:oleObj>
              </mc:Fallback>
            </mc:AlternateContent>
          </a:graphicData>
        </a:graphic>
      </p:graphicFrame>
      <p:sp>
        <p:nvSpPr>
          <p:cNvPr id="8" name="Заголовок 1">
            <a:extLst>
              <a:ext uri="{FF2B5EF4-FFF2-40B4-BE49-F238E27FC236}">
                <a16:creationId xmlns:a16="http://schemas.microsoft.com/office/drawing/2014/main" id="{99730258-495E-4C86-87DF-5FF385A82236}"/>
              </a:ext>
            </a:extLst>
          </p:cNvPr>
          <p:cNvSpPr txBox="1">
            <a:spLocks/>
          </p:cNvSpPr>
          <p:nvPr/>
        </p:nvSpPr>
        <p:spPr>
          <a:xfrm>
            <a:off x="1006080" y="2160698"/>
            <a:ext cx="10515600" cy="753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t>Четвертая строчка:</a:t>
            </a:r>
          </a:p>
        </p:txBody>
      </p:sp>
      <p:graphicFrame>
        <p:nvGraphicFramePr>
          <p:cNvPr id="9" name="Объект 8">
            <a:extLst>
              <a:ext uri="{FF2B5EF4-FFF2-40B4-BE49-F238E27FC236}">
                <a16:creationId xmlns:a16="http://schemas.microsoft.com/office/drawing/2014/main" id="{83E7570D-AA57-477F-BD39-ACE19A957F62}"/>
              </a:ext>
            </a:extLst>
          </p:cNvPr>
          <p:cNvGraphicFramePr>
            <a:graphicFrameLocks noChangeAspect="1"/>
          </p:cNvGraphicFramePr>
          <p:nvPr>
            <p:extLst>
              <p:ext uri="{D42A27DB-BD31-4B8C-83A1-F6EECF244321}">
                <p14:modId xmlns:p14="http://schemas.microsoft.com/office/powerpoint/2010/main" val="3733463082"/>
              </p:ext>
            </p:extLst>
          </p:nvPr>
        </p:nvGraphicFramePr>
        <p:xfrm>
          <a:off x="1006080" y="3643652"/>
          <a:ext cx="10494962" cy="1925637"/>
        </p:xfrm>
        <a:graphic>
          <a:graphicData uri="http://schemas.openxmlformats.org/presentationml/2006/ole">
            <mc:AlternateContent xmlns:mc="http://schemas.openxmlformats.org/markup-compatibility/2006">
              <mc:Choice xmlns:v="urn:schemas-microsoft-com:vml" Requires="v">
                <p:oleObj spid="_x0000_s33839" name="Equation" r:id="rId5" imgW="4012920" imgH="736560" progId="Equation.DSMT4">
                  <p:embed/>
                </p:oleObj>
              </mc:Choice>
              <mc:Fallback>
                <p:oleObj name="Equation" r:id="rId5" imgW="4012920" imgH="736560" progId="Equation.DSMT4">
                  <p:embed/>
                  <p:pic>
                    <p:nvPicPr>
                      <p:cNvPr id="9" name="Объект 8">
                        <a:extLst>
                          <a:ext uri="{FF2B5EF4-FFF2-40B4-BE49-F238E27FC236}">
                            <a16:creationId xmlns:a16="http://schemas.microsoft.com/office/drawing/2014/main" id="{83E7570D-AA57-477F-BD39-ACE19A957F62}"/>
                          </a:ext>
                        </a:extLst>
                      </p:cNvPr>
                      <p:cNvPicPr/>
                      <p:nvPr/>
                    </p:nvPicPr>
                    <p:blipFill>
                      <a:blip r:embed="rId6"/>
                      <a:stretch>
                        <a:fillRect/>
                      </a:stretch>
                    </p:blipFill>
                    <p:spPr>
                      <a:xfrm>
                        <a:off x="1006080" y="3643652"/>
                        <a:ext cx="10494962" cy="1925637"/>
                      </a:xfrm>
                      <a:prstGeom prst="rect">
                        <a:avLst/>
                      </a:prstGeom>
                    </p:spPr>
                  </p:pic>
                </p:oleObj>
              </mc:Fallback>
            </mc:AlternateContent>
          </a:graphicData>
        </a:graphic>
      </p:graphicFrame>
    </p:spTree>
    <p:extLst>
      <p:ext uri="{BB962C8B-B14F-4D97-AF65-F5344CB8AC3E}">
        <p14:creationId xmlns:p14="http://schemas.microsoft.com/office/powerpoint/2010/main" val="417236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1FEE13-1AC9-4BBC-85AF-EB5E0D48946B}"/>
              </a:ext>
            </a:extLst>
          </p:cNvPr>
          <p:cNvSpPr>
            <a:spLocks noGrp="1"/>
          </p:cNvSpPr>
          <p:nvPr>
            <p:ph type="title"/>
          </p:nvPr>
        </p:nvSpPr>
        <p:spPr/>
        <p:txBody>
          <a:bodyPr/>
          <a:lstStyle/>
          <a:p>
            <a:pPr algn="ctr"/>
            <a:r>
              <a:rPr lang="ru-RU" dirty="0"/>
              <a:t>Найдем уравнение на матрицу плотности:</a:t>
            </a:r>
          </a:p>
        </p:txBody>
      </p:sp>
      <p:graphicFrame>
        <p:nvGraphicFramePr>
          <p:cNvPr id="4" name="Объект 3">
            <a:extLst>
              <a:ext uri="{FF2B5EF4-FFF2-40B4-BE49-F238E27FC236}">
                <a16:creationId xmlns:a16="http://schemas.microsoft.com/office/drawing/2014/main" id="{B46E7A45-0858-4A59-9773-4D972E5E22B8}"/>
              </a:ext>
            </a:extLst>
          </p:cNvPr>
          <p:cNvGraphicFramePr>
            <a:graphicFrameLocks noChangeAspect="1"/>
          </p:cNvGraphicFramePr>
          <p:nvPr>
            <p:extLst>
              <p:ext uri="{D42A27DB-BD31-4B8C-83A1-F6EECF244321}">
                <p14:modId xmlns:p14="http://schemas.microsoft.com/office/powerpoint/2010/main" val="1307624847"/>
              </p:ext>
            </p:extLst>
          </p:nvPr>
        </p:nvGraphicFramePr>
        <p:xfrm>
          <a:off x="0" y="2097880"/>
          <a:ext cx="12192001" cy="4080978"/>
        </p:xfrm>
        <a:graphic>
          <a:graphicData uri="http://schemas.openxmlformats.org/presentationml/2006/ole">
            <mc:AlternateContent xmlns:mc="http://schemas.openxmlformats.org/markup-compatibility/2006">
              <mc:Choice xmlns:v="urn:schemas-microsoft-com:vml" Requires="v">
                <p:oleObj spid="_x0000_s24616" name="Equation" r:id="rId3" imgW="4622760" imgH="1549080" progId="Equation.DSMT4">
                  <p:embed/>
                </p:oleObj>
              </mc:Choice>
              <mc:Fallback>
                <p:oleObj name="Equation" r:id="rId3" imgW="4622760" imgH="1549080" progId="Equation.DSMT4">
                  <p:embed/>
                  <p:pic>
                    <p:nvPicPr>
                      <p:cNvPr id="4" name="Объект 3">
                        <a:extLst>
                          <a:ext uri="{FF2B5EF4-FFF2-40B4-BE49-F238E27FC236}">
                            <a16:creationId xmlns:a16="http://schemas.microsoft.com/office/drawing/2014/main" id="{C9E6E519-7523-4E23-8105-054717C5788A}"/>
                          </a:ext>
                        </a:extLst>
                      </p:cNvPr>
                      <p:cNvPicPr/>
                      <p:nvPr/>
                    </p:nvPicPr>
                    <p:blipFill>
                      <a:blip r:embed="rId4"/>
                      <a:stretch>
                        <a:fillRect/>
                      </a:stretch>
                    </p:blipFill>
                    <p:spPr>
                      <a:xfrm>
                        <a:off x="0" y="2097880"/>
                        <a:ext cx="12192001" cy="4080978"/>
                      </a:xfrm>
                      <a:prstGeom prst="rect">
                        <a:avLst/>
                      </a:prstGeom>
                    </p:spPr>
                  </p:pic>
                </p:oleObj>
              </mc:Fallback>
            </mc:AlternateContent>
          </a:graphicData>
        </a:graphic>
      </p:graphicFrame>
    </p:spTree>
    <p:extLst>
      <p:ext uri="{BB962C8B-B14F-4D97-AF65-F5344CB8AC3E}">
        <p14:creationId xmlns:p14="http://schemas.microsoft.com/office/powerpoint/2010/main" val="196523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C12748-4564-414E-8696-FC797C157F4D}"/>
              </a:ext>
            </a:extLst>
          </p:cNvPr>
          <p:cNvSpPr>
            <a:spLocks noGrp="1"/>
          </p:cNvSpPr>
          <p:nvPr>
            <p:ph type="title"/>
          </p:nvPr>
        </p:nvSpPr>
        <p:spPr>
          <a:xfrm>
            <a:off x="0" y="0"/>
            <a:ext cx="12192000" cy="1325563"/>
          </a:xfrm>
        </p:spPr>
        <p:txBody>
          <a:bodyPr/>
          <a:lstStyle/>
          <a:p>
            <a:pPr algn="ctr"/>
            <a:r>
              <a:rPr lang="ru-RU" b="1" dirty="0">
                <a:effectLst>
                  <a:outerShdw blurRad="38100" dist="38100" dir="2700000" algn="tl">
                    <a:srgbClr val="000000">
                      <a:alpha val="43137"/>
                    </a:srgbClr>
                  </a:outerShdw>
                </a:effectLst>
              </a:rPr>
              <a:t>Что такое редуцированная матрица плотности?</a:t>
            </a:r>
          </a:p>
        </p:txBody>
      </p:sp>
      <p:graphicFrame>
        <p:nvGraphicFramePr>
          <p:cNvPr id="5" name="Объект 4">
            <a:extLst>
              <a:ext uri="{FF2B5EF4-FFF2-40B4-BE49-F238E27FC236}">
                <a16:creationId xmlns:a16="http://schemas.microsoft.com/office/drawing/2014/main" id="{1525209B-C540-43E1-A7CD-927E3C695377}"/>
              </a:ext>
            </a:extLst>
          </p:cNvPr>
          <p:cNvGraphicFramePr>
            <a:graphicFrameLocks noChangeAspect="1"/>
          </p:cNvGraphicFramePr>
          <p:nvPr>
            <p:extLst>
              <p:ext uri="{D42A27DB-BD31-4B8C-83A1-F6EECF244321}">
                <p14:modId xmlns:p14="http://schemas.microsoft.com/office/powerpoint/2010/main" val="2029810248"/>
              </p:ext>
            </p:extLst>
          </p:nvPr>
        </p:nvGraphicFramePr>
        <p:xfrm>
          <a:off x="378733" y="1696298"/>
          <a:ext cx="11630248" cy="4447050"/>
        </p:xfrm>
        <a:graphic>
          <a:graphicData uri="http://schemas.openxmlformats.org/presentationml/2006/ole">
            <mc:AlternateContent xmlns:mc="http://schemas.openxmlformats.org/markup-compatibility/2006">
              <mc:Choice xmlns:v="urn:schemas-microsoft-com:vml" Requires="v">
                <p:oleObj spid="_x0000_s3150" name="Equation" r:id="rId3" imgW="3619440" imgH="1384200" progId="Equation.DSMT4">
                  <p:embed/>
                </p:oleObj>
              </mc:Choice>
              <mc:Fallback>
                <p:oleObj name="Equation" r:id="rId3" imgW="3619440" imgH="1384200" progId="Equation.DSMT4">
                  <p:embed/>
                  <p:pic>
                    <p:nvPicPr>
                      <p:cNvPr id="0" name=""/>
                      <p:cNvPicPr/>
                      <p:nvPr/>
                    </p:nvPicPr>
                    <p:blipFill>
                      <a:blip r:embed="rId4"/>
                      <a:stretch>
                        <a:fillRect/>
                      </a:stretch>
                    </p:blipFill>
                    <p:spPr>
                      <a:xfrm>
                        <a:off x="378733" y="1696298"/>
                        <a:ext cx="11630248" cy="4447050"/>
                      </a:xfrm>
                      <a:prstGeom prst="rect">
                        <a:avLst/>
                      </a:prstGeom>
                    </p:spPr>
                  </p:pic>
                </p:oleObj>
              </mc:Fallback>
            </mc:AlternateContent>
          </a:graphicData>
        </a:graphic>
      </p:graphicFrame>
    </p:spTree>
    <p:extLst>
      <p:ext uri="{BB962C8B-B14F-4D97-AF65-F5344CB8AC3E}">
        <p14:creationId xmlns:p14="http://schemas.microsoft.com/office/powerpoint/2010/main" val="1645532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1FEE13-1AC9-4BBC-85AF-EB5E0D48946B}"/>
              </a:ext>
            </a:extLst>
          </p:cNvPr>
          <p:cNvSpPr>
            <a:spLocks noGrp="1"/>
          </p:cNvSpPr>
          <p:nvPr>
            <p:ph type="title"/>
          </p:nvPr>
        </p:nvSpPr>
        <p:spPr/>
        <p:txBody>
          <a:bodyPr/>
          <a:lstStyle/>
          <a:p>
            <a:pPr algn="ctr"/>
            <a:r>
              <a:rPr lang="ru-RU" dirty="0"/>
              <a:t>Подведем итоги:</a:t>
            </a:r>
          </a:p>
        </p:txBody>
      </p:sp>
      <p:graphicFrame>
        <p:nvGraphicFramePr>
          <p:cNvPr id="4" name="Объект 3">
            <a:extLst>
              <a:ext uri="{FF2B5EF4-FFF2-40B4-BE49-F238E27FC236}">
                <a16:creationId xmlns:a16="http://schemas.microsoft.com/office/drawing/2014/main" id="{B46E7A45-0858-4A59-9773-4D972E5E22B8}"/>
              </a:ext>
            </a:extLst>
          </p:cNvPr>
          <p:cNvGraphicFramePr>
            <a:graphicFrameLocks noChangeAspect="1"/>
          </p:cNvGraphicFramePr>
          <p:nvPr>
            <p:extLst>
              <p:ext uri="{D42A27DB-BD31-4B8C-83A1-F6EECF244321}">
                <p14:modId xmlns:p14="http://schemas.microsoft.com/office/powerpoint/2010/main" val="4079562144"/>
              </p:ext>
            </p:extLst>
          </p:nvPr>
        </p:nvGraphicFramePr>
        <p:xfrm>
          <a:off x="813536" y="2068497"/>
          <a:ext cx="10484317" cy="4199138"/>
        </p:xfrm>
        <a:graphic>
          <a:graphicData uri="http://schemas.openxmlformats.org/presentationml/2006/ole">
            <mc:AlternateContent xmlns:mc="http://schemas.openxmlformats.org/markup-compatibility/2006">
              <mc:Choice xmlns:v="urn:schemas-microsoft-com:vml" Requires="v">
                <p:oleObj spid="_x0000_s34838" name="Equation" r:id="rId3" imgW="2565360" imgH="1028520" progId="Equation.DSMT4">
                  <p:embed/>
                </p:oleObj>
              </mc:Choice>
              <mc:Fallback>
                <p:oleObj name="Equation" r:id="rId3" imgW="2565360" imgH="1028520" progId="Equation.DSMT4">
                  <p:embed/>
                  <p:pic>
                    <p:nvPicPr>
                      <p:cNvPr id="4" name="Объект 3">
                        <a:extLst>
                          <a:ext uri="{FF2B5EF4-FFF2-40B4-BE49-F238E27FC236}">
                            <a16:creationId xmlns:a16="http://schemas.microsoft.com/office/drawing/2014/main" id="{B46E7A45-0858-4A59-9773-4D972E5E22B8}"/>
                          </a:ext>
                        </a:extLst>
                      </p:cNvPr>
                      <p:cNvPicPr/>
                      <p:nvPr/>
                    </p:nvPicPr>
                    <p:blipFill>
                      <a:blip r:embed="rId4"/>
                      <a:stretch>
                        <a:fillRect/>
                      </a:stretch>
                    </p:blipFill>
                    <p:spPr>
                      <a:xfrm>
                        <a:off x="813536" y="2068497"/>
                        <a:ext cx="10484317" cy="4199138"/>
                      </a:xfrm>
                      <a:prstGeom prst="rect">
                        <a:avLst/>
                      </a:prstGeom>
                    </p:spPr>
                  </p:pic>
                </p:oleObj>
              </mc:Fallback>
            </mc:AlternateContent>
          </a:graphicData>
        </a:graphic>
      </p:graphicFrame>
    </p:spTree>
    <p:extLst>
      <p:ext uri="{BB962C8B-B14F-4D97-AF65-F5344CB8AC3E}">
        <p14:creationId xmlns:p14="http://schemas.microsoft.com/office/powerpoint/2010/main" val="1592176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75891-06A4-4799-A73C-539570FB5CB1}"/>
              </a:ext>
            </a:extLst>
          </p:cNvPr>
          <p:cNvSpPr>
            <a:spLocks noGrp="1"/>
          </p:cNvSpPr>
          <p:nvPr>
            <p:ph type="title"/>
          </p:nvPr>
        </p:nvSpPr>
        <p:spPr/>
        <p:txBody>
          <a:bodyPr/>
          <a:lstStyle/>
          <a:p>
            <a:pPr algn="ctr"/>
            <a:r>
              <a:rPr lang="ru-RU" dirty="0"/>
              <a:t>Перейдем обратно, </a:t>
            </a:r>
            <a:br>
              <a:rPr lang="ru-RU" dirty="0"/>
            </a:br>
            <a:r>
              <a:rPr lang="ru-RU" dirty="0"/>
              <a:t>в </a:t>
            </a:r>
            <a:r>
              <a:rPr lang="ru-RU" dirty="0" err="1"/>
              <a:t>Шредингеровское</a:t>
            </a:r>
            <a:r>
              <a:rPr lang="ru-RU" dirty="0"/>
              <a:t> представление</a:t>
            </a:r>
          </a:p>
        </p:txBody>
      </p:sp>
      <p:graphicFrame>
        <p:nvGraphicFramePr>
          <p:cNvPr id="4" name="Объект 3">
            <a:extLst>
              <a:ext uri="{FF2B5EF4-FFF2-40B4-BE49-F238E27FC236}">
                <a16:creationId xmlns:a16="http://schemas.microsoft.com/office/drawing/2014/main" id="{1D203457-D3C1-4F4D-A786-3655C779995C}"/>
              </a:ext>
            </a:extLst>
          </p:cNvPr>
          <p:cNvGraphicFramePr>
            <a:graphicFrameLocks noChangeAspect="1"/>
          </p:cNvGraphicFramePr>
          <p:nvPr>
            <p:extLst>
              <p:ext uri="{D42A27DB-BD31-4B8C-83A1-F6EECF244321}">
                <p14:modId xmlns:p14="http://schemas.microsoft.com/office/powerpoint/2010/main" val="377137298"/>
              </p:ext>
            </p:extLst>
          </p:nvPr>
        </p:nvGraphicFramePr>
        <p:xfrm>
          <a:off x="190500" y="2068513"/>
          <a:ext cx="11731625" cy="4198937"/>
        </p:xfrm>
        <a:graphic>
          <a:graphicData uri="http://schemas.openxmlformats.org/presentationml/2006/ole">
            <mc:AlternateContent xmlns:mc="http://schemas.openxmlformats.org/markup-compatibility/2006">
              <mc:Choice xmlns:v="urn:schemas-microsoft-com:vml" Requires="v">
                <p:oleObj spid="_x0000_s35863" name="Equation" r:id="rId3" imgW="2869920" imgH="1028520" progId="Equation.DSMT4">
                  <p:embed/>
                </p:oleObj>
              </mc:Choice>
              <mc:Fallback>
                <p:oleObj name="Equation" r:id="rId3" imgW="2869920" imgH="1028520" progId="Equation.DSMT4">
                  <p:embed/>
                  <p:pic>
                    <p:nvPicPr>
                      <p:cNvPr id="4" name="Объект 3">
                        <a:extLst>
                          <a:ext uri="{FF2B5EF4-FFF2-40B4-BE49-F238E27FC236}">
                            <a16:creationId xmlns:a16="http://schemas.microsoft.com/office/drawing/2014/main" id="{B46E7A45-0858-4A59-9773-4D972E5E22B8}"/>
                          </a:ext>
                        </a:extLst>
                      </p:cNvPr>
                      <p:cNvPicPr/>
                      <p:nvPr/>
                    </p:nvPicPr>
                    <p:blipFill>
                      <a:blip r:embed="rId4"/>
                      <a:stretch>
                        <a:fillRect/>
                      </a:stretch>
                    </p:blipFill>
                    <p:spPr>
                      <a:xfrm>
                        <a:off x="190500" y="2068513"/>
                        <a:ext cx="11731625" cy="4198937"/>
                      </a:xfrm>
                      <a:prstGeom prst="rect">
                        <a:avLst/>
                      </a:prstGeom>
                    </p:spPr>
                  </p:pic>
                </p:oleObj>
              </mc:Fallback>
            </mc:AlternateContent>
          </a:graphicData>
        </a:graphic>
      </p:graphicFrame>
    </p:spTree>
    <p:extLst>
      <p:ext uri="{BB962C8B-B14F-4D97-AF65-F5344CB8AC3E}">
        <p14:creationId xmlns:p14="http://schemas.microsoft.com/office/powerpoint/2010/main" val="156837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A98CD7-0FD1-4FCC-B476-C6E2A4A7B009}"/>
              </a:ext>
            </a:extLst>
          </p:cNvPr>
          <p:cNvSpPr>
            <a:spLocks noGrp="1"/>
          </p:cNvSpPr>
          <p:nvPr>
            <p:ph type="title"/>
          </p:nvPr>
        </p:nvSpPr>
        <p:spPr>
          <a:xfrm>
            <a:off x="838200" y="365125"/>
            <a:ext cx="10515600" cy="3221454"/>
          </a:xfrm>
        </p:spPr>
        <p:txBody>
          <a:bodyPr>
            <a:normAutofit fontScale="90000"/>
          </a:bodyPr>
          <a:lstStyle/>
          <a:p>
            <a:pPr algn="ctr"/>
            <a:r>
              <a:rPr lang="ru-RU" dirty="0"/>
              <a:t>Таким образом, взаимодействие нашей системы (квантового осциллятора) с резервуаром из бесконечного числа квантовых осцилляторов, привело к перенормировке Гамильтониана системы. Новый Гамильтониан:</a:t>
            </a:r>
          </a:p>
        </p:txBody>
      </p:sp>
      <p:graphicFrame>
        <p:nvGraphicFramePr>
          <p:cNvPr id="4" name="Объект 3">
            <a:extLst>
              <a:ext uri="{FF2B5EF4-FFF2-40B4-BE49-F238E27FC236}">
                <a16:creationId xmlns:a16="http://schemas.microsoft.com/office/drawing/2014/main" id="{2A106B9B-C22E-4998-B469-AE7153FDBEFE}"/>
              </a:ext>
            </a:extLst>
          </p:cNvPr>
          <p:cNvGraphicFramePr>
            <a:graphicFrameLocks noChangeAspect="1"/>
          </p:cNvGraphicFramePr>
          <p:nvPr>
            <p:extLst>
              <p:ext uri="{D42A27DB-BD31-4B8C-83A1-F6EECF244321}">
                <p14:modId xmlns:p14="http://schemas.microsoft.com/office/powerpoint/2010/main" val="1512439976"/>
              </p:ext>
            </p:extLst>
          </p:nvPr>
        </p:nvGraphicFramePr>
        <p:xfrm>
          <a:off x="247064" y="3429000"/>
          <a:ext cx="11872913" cy="2193925"/>
        </p:xfrm>
        <a:graphic>
          <a:graphicData uri="http://schemas.openxmlformats.org/presentationml/2006/ole">
            <mc:AlternateContent xmlns:mc="http://schemas.openxmlformats.org/markup-compatibility/2006">
              <mc:Choice xmlns:v="urn:schemas-microsoft-com:vml" Requires="v">
                <p:oleObj spid="_x0000_s36884" name="Equation" r:id="rId3" imgW="3022560" imgH="558720" progId="Equation.DSMT4">
                  <p:embed/>
                </p:oleObj>
              </mc:Choice>
              <mc:Fallback>
                <p:oleObj name="Equation" r:id="rId3" imgW="3022560" imgH="558720" progId="Equation.DSMT4">
                  <p:embed/>
                  <p:pic>
                    <p:nvPicPr>
                      <p:cNvPr id="0" name=""/>
                      <p:cNvPicPr/>
                      <p:nvPr/>
                    </p:nvPicPr>
                    <p:blipFill>
                      <a:blip r:embed="rId4"/>
                      <a:stretch>
                        <a:fillRect/>
                      </a:stretch>
                    </p:blipFill>
                    <p:spPr>
                      <a:xfrm>
                        <a:off x="247064" y="3429000"/>
                        <a:ext cx="11872913" cy="21939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140C0EA-6627-47DC-A337-BCA19FA0A299}"/>
              </a:ext>
            </a:extLst>
          </p:cNvPr>
          <p:cNvSpPr txBox="1"/>
          <p:nvPr/>
        </p:nvSpPr>
        <p:spPr>
          <a:xfrm>
            <a:off x="2325949" y="5740713"/>
            <a:ext cx="3533313" cy="1200329"/>
          </a:xfrm>
          <a:prstGeom prst="rect">
            <a:avLst/>
          </a:prstGeom>
          <a:noFill/>
        </p:spPr>
        <p:txBody>
          <a:bodyPr wrap="square" rtlCol="0">
            <a:spAutoFit/>
          </a:bodyPr>
          <a:lstStyle/>
          <a:p>
            <a:pPr algn="ctr"/>
            <a:r>
              <a:rPr lang="ru-RU" sz="3600" dirty="0" err="1"/>
              <a:t>Лембовские</a:t>
            </a:r>
            <a:r>
              <a:rPr lang="ru-RU" sz="3600" dirty="0"/>
              <a:t> сдвиги</a:t>
            </a:r>
          </a:p>
        </p:txBody>
      </p:sp>
      <p:sp>
        <p:nvSpPr>
          <p:cNvPr id="9" name="Равнобедренный треугольник 8">
            <a:extLst>
              <a:ext uri="{FF2B5EF4-FFF2-40B4-BE49-F238E27FC236}">
                <a16:creationId xmlns:a16="http://schemas.microsoft.com/office/drawing/2014/main" id="{01F65E1E-D291-4836-A4D3-B04CD38DFBAF}"/>
              </a:ext>
            </a:extLst>
          </p:cNvPr>
          <p:cNvSpPr/>
          <p:nvPr/>
        </p:nvSpPr>
        <p:spPr>
          <a:xfrm>
            <a:off x="3595456" y="5524506"/>
            <a:ext cx="932156" cy="30812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1270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26698009-EAE9-47FC-ACED-77DADAAC55D0}"/>
                  </a:ext>
                </a:extLst>
              </p:cNvPr>
              <p:cNvSpPr>
                <a:spLocks noGrp="1"/>
              </p:cNvSpPr>
              <p:nvPr>
                <p:ph type="title"/>
              </p:nvPr>
            </p:nvSpPr>
            <p:spPr/>
            <p:txBody>
              <a:bodyPr/>
              <a:lstStyle/>
              <a:p>
                <a:pPr algn="ctr"/>
                <a:r>
                  <a:rPr lang="ru-RU" dirty="0"/>
                  <a:t>Если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≪ℏ</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𝑠</m:t>
                        </m:r>
                      </m:sub>
                    </m:sSub>
                  </m:oMath>
                </a14:m>
                <a:r>
                  <a:rPr lang="en-US" dirty="0"/>
                  <a:t>, </a:t>
                </a:r>
                <a:r>
                  <a:rPr lang="ru-RU" dirty="0"/>
                  <a:t>то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)≪1</m:t>
                    </m:r>
                  </m:oMath>
                </a14:m>
                <a:endParaRPr lang="ru-RU" dirty="0"/>
              </a:p>
            </p:txBody>
          </p:sp>
        </mc:Choice>
        <mc:Fallback xmlns="">
          <p:sp>
            <p:nvSpPr>
              <p:cNvPr id="2" name="Заголовок 1">
                <a:extLst>
                  <a:ext uri="{FF2B5EF4-FFF2-40B4-BE49-F238E27FC236}">
                    <a16:creationId xmlns:a16="http://schemas.microsoft.com/office/drawing/2014/main" id="{26698009-EAE9-47FC-ACED-77DADAAC55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ru-RU">
                    <a:noFill/>
                  </a:rPr>
                  <a:t> </a:t>
                </a:r>
              </a:p>
            </p:txBody>
          </p:sp>
        </mc:Fallback>
      </mc:AlternateContent>
      <p:graphicFrame>
        <p:nvGraphicFramePr>
          <p:cNvPr id="4" name="Объект 3">
            <a:extLst>
              <a:ext uri="{FF2B5EF4-FFF2-40B4-BE49-F238E27FC236}">
                <a16:creationId xmlns:a16="http://schemas.microsoft.com/office/drawing/2014/main" id="{55C184A8-5F41-4AC3-B30F-E6E3BD4D610A}"/>
              </a:ext>
            </a:extLst>
          </p:cNvPr>
          <p:cNvGraphicFramePr>
            <a:graphicFrameLocks noChangeAspect="1"/>
          </p:cNvGraphicFramePr>
          <p:nvPr>
            <p:extLst>
              <p:ext uri="{D42A27DB-BD31-4B8C-83A1-F6EECF244321}">
                <p14:modId xmlns:p14="http://schemas.microsoft.com/office/powerpoint/2010/main" val="3913237910"/>
              </p:ext>
            </p:extLst>
          </p:nvPr>
        </p:nvGraphicFramePr>
        <p:xfrm>
          <a:off x="190500" y="2716213"/>
          <a:ext cx="11731625" cy="2901950"/>
        </p:xfrm>
        <a:graphic>
          <a:graphicData uri="http://schemas.openxmlformats.org/presentationml/2006/ole">
            <mc:AlternateContent xmlns:mc="http://schemas.openxmlformats.org/markup-compatibility/2006">
              <mc:Choice xmlns:v="urn:schemas-microsoft-com:vml" Requires="v">
                <p:oleObj spid="_x0000_s37904" name="Equation" r:id="rId4" imgW="2869920" imgH="711000" progId="Equation.DSMT4">
                  <p:embed/>
                </p:oleObj>
              </mc:Choice>
              <mc:Fallback>
                <p:oleObj name="Equation" r:id="rId4" imgW="2869920" imgH="711000" progId="Equation.DSMT4">
                  <p:embed/>
                  <p:pic>
                    <p:nvPicPr>
                      <p:cNvPr id="4" name="Объект 3">
                        <a:extLst>
                          <a:ext uri="{FF2B5EF4-FFF2-40B4-BE49-F238E27FC236}">
                            <a16:creationId xmlns:a16="http://schemas.microsoft.com/office/drawing/2014/main" id="{1D203457-D3C1-4F4D-A786-3655C779995C}"/>
                          </a:ext>
                        </a:extLst>
                      </p:cNvPr>
                      <p:cNvPicPr/>
                      <p:nvPr/>
                    </p:nvPicPr>
                    <p:blipFill>
                      <a:blip r:embed="rId5"/>
                      <a:stretch>
                        <a:fillRect/>
                      </a:stretch>
                    </p:blipFill>
                    <p:spPr>
                      <a:xfrm>
                        <a:off x="190500" y="2716213"/>
                        <a:ext cx="11731625" cy="2901950"/>
                      </a:xfrm>
                      <a:prstGeom prst="rect">
                        <a:avLst/>
                      </a:prstGeom>
                    </p:spPr>
                  </p:pic>
                </p:oleObj>
              </mc:Fallback>
            </mc:AlternateContent>
          </a:graphicData>
        </a:graphic>
      </p:graphicFrame>
    </p:spTree>
    <p:extLst>
      <p:ext uri="{BB962C8B-B14F-4D97-AF65-F5344CB8AC3E}">
        <p14:creationId xmlns:p14="http://schemas.microsoft.com/office/powerpoint/2010/main" val="2453722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63CC49-DCE4-4D9D-95C7-71617063079D}"/>
              </a:ext>
            </a:extLst>
          </p:cNvPr>
          <p:cNvSpPr>
            <a:spLocks noGrp="1"/>
          </p:cNvSpPr>
          <p:nvPr>
            <p:ph type="title"/>
          </p:nvPr>
        </p:nvSpPr>
        <p:spPr/>
        <p:txBody>
          <a:bodyPr>
            <a:normAutofit fontScale="90000"/>
          </a:bodyPr>
          <a:lstStyle/>
          <a:p>
            <a:pPr algn="ctr"/>
            <a:r>
              <a:rPr lang="ru-RU" dirty="0"/>
              <a:t> Упражнение: доказать, что диссипативное уравнение на матрицу плотности сохраняет норму матрицы плотности.</a:t>
            </a:r>
          </a:p>
        </p:txBody>
      </p:sp>
      <p:graphicFrame>
        <p:nvGraphicFramePr>
          <p:cNvPr id="4" name="Объект 3">
            <a:extLst>
              <a:ext uri="{FF2B5EF4-FFF2-40B4-BE49-F238E27FC236}">
                <a16:creationId xmlns:a16="http://schemas.microsoft.com/office/drawing/2014/main" id="{2F0AAD67-E476-4543-81F2-4E316950EB44}"/>
              </a:ext>
            </a:extLst>
          </p:cNvPr>
          <p:cNvGraphicFramePr>
            <a:graphicFrameLocks noChangeAspect="1"/>
          </p:cNvGraphicFramePr>
          <p:nvPr>
            <p:extLst>
              <p:ext uri="{D42A27DB-BD31-4B8C-83A1-F6EECF244321}">
                <p14:modId xmlns:p14="http://schemas.microsoft.com/office/powerpoint/2010/main" val="2789011291"/>
              </p:ext>
            </p:extLst>
          </p:nvPr>
        </p:nvGraphicFramePr>
        <p:xfrm>
          <a:off x="233579" y="2353955"/>
          <a:ext cx="11786786" cy="4446896"/>
        </p:xfrm>
        <a:graphic>
          <a:graphicData uri="http://schemas.openxmlformats.org/presentationml/2006/ole">
            <mc:AlternateContent xmlns:mc="http://schemas.openxmlformats.org/markup-compatibility/2006">
              <mc:Choice xmlns:v="urn:schemas-microsoft-com:vml" Requires="v">
                <p:oleObj spid="_x0000_s38926" name="Equation" r:id="rId3" imgW="4140000" imgH="1562040" progId="Equation.DSMT4">
                  <p:embed/>
                </p:oleObj>
              </mc:Choice>
              <mc:Fallback>
                <p:oleObj name="Equation" r:id="rId3" imgW="4140000" imgH="1562040" progId="Equation.DSMT4">
                  <p:embed/>
                  <p:pic>
                    <p:nvPicPr>
                      <p:cNvPr id="0" name=""/>
                      <p:cNvPicPr/>
                      <p:nvPr/>
                    </p:nvPicPr>
                    <p:blipFill>
                      <a:blip r:embed="rId4"/>
                      <a:stretch>
                        <a:fillRect/>
                      </a:stretch>
                    </p:blipFill>
                    <p:spPr>
                      <a:xfrm>
                        <a:off x="233579" y="2353955"/>
                        <a:ext cx="11786786" cy="4446896"/>
                      </a:xfrm>
                      <a:prstGeom prst="rect">
                        <a:avLst/>
                      </a:prstGeom>
                    </p:spPr>
                  </p:pic>
                </p:oleObj>
              </mc:Fallback>
            </mc:AlternateContent>
          </a:graphicData>
        </a:graphic>
      </p:graphicFrame>
    </p:spTree>
    <p:extLst>
      <p:ext uri="{BB962C8B-B14F-4D97-AF65-F5344CB8AC3E}">
        <p14:creationId xmlns:p14="http://schemas.microsoft.com/office/powerpoint/2010/main" val="627548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CE5FE6-064D-4627-A115-882EA200FAB4}"/>
              </a:ext>
            </a:extLst>
          </p:cNvPr>
          <p:cNvSpPr>
            <a:spLocks noGrp="1"/>
          </p:cNvSpPr>
          <p:nvPr>
            <p:ph type="title"/>
          </p:nvPr>
        </p:nvSpPr>
        <p:spPr/>
        <p:txBody>
          <a:bodyPr/>
          <a:lstStyle/>
          <a:p>
            <a:pPr algn="ctr"/>
            <a:r>
              <a:rPr lang="ru-RU" dirty="0"/>
              <a:t>Упражнения для самопроверки: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E8E6932-CD6D-4132-864A-173C41D29A45}"/>
                  </a:ext>
                </a:extLst>
              </p:cNvPr>
              <p:cNvSpPr>
                <a:spLocks noGrp="1"/>
              </p:cNvSpPr>
              <p:nvPr>
                <p:ph idx="1"/>
              </p:nvPr>
            </p:nvSpPr>
            <p:spPr>
              <a:xfrm>
                <a:off x="838200" y="2713393"/>
                <a:ext cx="10515600" cy="1902996"/>
              </a:xfrm>
            </p:spPr>
            <p:txBody>
              <a:bodyPr>
                <a:normAutofit fontScale="70000" lnSpcReduction="20000"/>
              </a:bodyPr>
              <a:lstStyle/>
              <a:p>
                <a:r>
                  <a:rPr lang="ru-RU" dirty="0"/>
                  <a:t>Доказать, что распределение Гиббса является стационарным решением </a:t>
                </a:r>
                <a:r>
                  <a:rPr lang="ru-RU" dirty="0" err="1"/>
                  <a:t>ур</a:t>
                </a:r>
                <a:r>
                  <a:rPr lang="ru-RU" dirty="0"/>
                  <a:t>. </a:t>
                </a:r>
                <a:r>
                  <a:rPr lang="ru-RU" dirty="0" err="1"/>
                  <a:t>Линблада</a:t>
                </a:r>
                <a:r>
                  <a:rPr lang="ru-RU" dirty="0"/>
                  <a:t>.</a:t>
                </a:r>
              </a:p>
              <a:p>
                <a:r>
                  <a:rPr lang="ru-RU" dirty="0"/>
                  <a:t>Найти в общем случае из уравнения </a:t>
                </a:r>
                <a:r>
                  <a:rPr lang="ru-RU" dirty="0" err="1"/>
                  <a:t>Линдблада</a:t>
                </a:r>
                <a:r>
                  <a:rPr lang="ru-RU" dirty="0"/>
                  <a:t> зависимость  среднего числа квантов в осцилляторе, как функцию времени.</a:t>
                </a:r>
              </a:p>
              <a:p>
                <a:r>
                  <a:rPr lang="ru-RU" dirty="0"/>
                  <a:t>Найти, как меняется средняя величина амплитуды колебаний осциллятора.</a:t>
                </a:r>
              </a:p>
              <a:p>
                <a:r>
                  <a:rPr lang="ru-RU" dirty="0"/>
                  <a:t>Модифицировать связь системы с термостатом осцилляторов, чтобы </a:t>
                </a:r>
                <a:r>
                  <a:rPr lang="ru-RU" dirty="0" err="1"/>
                  <a:t>диссипатор</a:t>
                </a:r>
                <a:r>
                  <a:rPr lang="ru-RU" dirty="0"/>
                  <a:t> содержал</a:t>
                </a:r>
              </a:p>
              <a:p>
                <a:pPr marL="0" indent="0">
                  <a:buNone/>
                </a:pPr>
                <a:r>
                  <a:rPr lang="ru-RU" dirty="0"/>
                  <a:t>слагаемые вида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𝜌</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oMath>
                </a14:m>
                <a:r>
                  <a:rPr lang="en-US" dirty="0"/>
                  <a:t>.</a:t>
                </a:r>
                <a:endParaRPr lang="ru-RU" dirty="0"/>
              </a:p>
            </p:txBody>
          </p:sp>
        </mc:Choice>
        <mc:Fallback xmlns="">
          <p:sp>
            <p:nvSpPr>
              <p:cNvPr id="3" name="Объект 2">
                <a:extLst>
                  <a:ext uri="{FF2B5EF4-FFF2-40B4-BE49-F238E27FC236}">
                    <a16:creationId xmlns:a16="http://schemas.microsoft.com/office/drawing/2014/main" id="{3E8E6932-CD6D-4132-864A-173C41D29A45}"/>
                  </a:ext>
                </a:extLst>
              </p:cNvPr>
              <p:cNvSpPr>
                <a:spLocks noGrp="1" noRot="1" noChangeAspect="1" noMove="1" noResize="1" noEditPoints="1" noAdjustHandles="1" noChangeArrowheads="1" noChangeShapeType="1" noTextEdit="1"/>
              </p:cNvSpPr>
              <p:nvPr>
                <p:ph idx="1"/>
              </p:nvPr>
            </p:nvSpPr>
            <p:spPr>
              <a:xfrm>
                <a:off x="838200" y="2713393"/>
                <a:ext cx="10515600" cy="1902996"/>
              </a:xfrm>
              <a:blipFill>
                <a:blip r:embed="rId2"/>
                <a:stretch>
                  <a:fillRect l="-638" t="-5769" b="-5449"/>
                </a:stretch>
              </a:blipFill>
            </p:spPr>
            <p:txBody>
              <a:bodyPr/>
              <a:lstStyle/>
              <a:p>
                <a:r>
                  <a:rPr lang="ru-RU">
                    <a:noFill/>
                  </a:rPr>
                  <a:t> </a:t>
                </a:r>
              </a:p>
            </p:txBody>
          </p:sp>
        </mc:Fallback>
      </mc:AlternateContent>
    </p:spTree>
    <p:extLst>
      <p:ext uri="{BB962C8B-B14F-4D97-AF65-F5344CB8AC3E}">
        <p14:creationId xmlns:p14="http://schemas.microsoft.com/office/powerpoint/2010/main" val="1396640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CC57C-7A35-43FF-BDF6-B8B18947DDAB}"/>
              </a:ext>
            </a:extLst>
          </p:cNvPr>
          <p:cNvSpPr>
            <a:spLocks noGrp="1"/>
          </p:cNvSpPr>
          <p:nvPr>
            <p:ph type="title"/>
          </p:nvPr>
        </p:nvSpPr>
        <p:spPr>
          <a:xfrm>
            <a:off x="838200" y="2766218"/>
            <a:ext cx="10515600" cy="1325563"/>
          </a:xfrm>
        </p:spPr>
        <p:txBody>
          <a:bodyPr/>
          <a:lstStyle/>
          <a:p>
            <a:pPr algn="ctr"/>
            <a:r>
              <a:rPr lang="ru-RU" dirty="0"/>
              <a:t>Спасибо за внимание!</a:t>
            </a:r>
          </a:p>
        </p:txBody>
      </p:sp>
    </p:spTree>
    <p:extLst>
      <p:ext uri="{BB962C8B-B14F-4D97-AF65-F5344CB8AC3E}">
        <p14:creationId xmlns:p14="http://schemas.microsoft.com/office/powerpoint/2010/main" val="38205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E67BA7-CE77-4E59-A4BE-E04571234615}"/>
              </a:ext>
            </a:extLst>
          </p:cNvPr>
          <p:cNvSpPr>
            <a:spLocks noGrp="1"/>
          </p:cNvSpPr>
          <p:nvPr>
            <p:ph type="title"/>
          </p:nvPr>
        </p:nvSpPr>
        <p:spPr/>
        <p:txBody>
          <a:bodyPr/>
          <a:lstStyle/>
          <a:p>
            <a:pPr algn="ctr"/>
            <a:r>
              <a:rPr lang="ru-RU" dirty="0"/>
              <a:t>Как считать средние?</a:t>
            </a:r>
          </a:p>
        </p:txBody>
      </p:sp>
      <p:graphicFrame>
        <p:nvGraphicFramePr>
          <p:cNvPr id="4" name="Объект 3">
            <a:extLst>
              <a:ext uri="{FF2B5EF4-FFF2-40B4-BE49-F238E27FC236}">
                <a16:creationId xmlns:a16="http://schemas.microsoft.com/office/drawing/2014/main" id="{9A6F89DE-402D-4C59-B6BA-1BBD0596AF14}"/>
              </a:ext>
            </a:extLst>
          </p:cNvPr>
          <p:cNvGraphicFramePr>
            <a:graphicFrameLocks noChangeAspect="1"/>
          </p:cNvGraphicFramePr>
          <p:nvPr>
            <p:extLst>
              <p:ext uri="{D42A27DB-BD31-4B8C-83A1-F6EECF244321}">
                <p14:modId xmlns:p14="http://schemas.microsoft.com/office/powerpoint/2010/main" val="1295948882"/>
              </p:ext>
            </p:extLst>
          </p:nvPr>
        </p:nvGraphicFramePr>
        <p:xfrm>
          <a:off x="111664" y="2296501"/>
          <a:ext cx="11968672" cy="3509495"/>
        </p:xfrm>
        <a:graphic>
          <a:graphicData uri="http://schemas.openxmlformats.org/presentationml/2006/ole">
            <mc:AlternateContent xmlns:mc="http://schemas.openxmlformats.org/markup-compatibility/2006">
              <mc:Choice xmlns:v="urn:schemas-microsoft-com:vml" Requires="v">
                <p:oleObj spid="_x0000_s4174" name="Equation" r:id="rId3" imgW="6413400" imgH="1879560" progId="Equation.DSMT4">
                  <p:embed/>
                </p:oleObj>
              </mc:Choice>
              <mc:Fallback>
                <p:oleObj name="Equation" r:id="rId3" imgW="6413400" imgH="1879560" progId="Equation.DSMT4">
                  <p:embed/>
                  <p:pic>
                    <p:nvPicPr>
                      <p:cNvPr id="0" name=""/>
                      <p:cNvPicPr/>
                      <p:nvPr/>
                    </p:nvPicPr>
                    <p:blipFill>
                      <a:blip r:embed="rId4"/>
                      <a:stretch>
                        <a:fillRect/>
                      </a:stretch>
                    </p:blipFill>
                    <p:spPr>
                      <a:xfrm>
                        <a:off x="111664" y="2296501"/>
                        <a:ext cx="11968672" cy="3509495"/>
                      </a:xfrm>
                      <a:prstGeom prst="rect">
                        <a:avLst/>
                      </a:prstGeom>
                    </p:spPr>
                  </p:pic>
                </p:oleObj>
              </mc:Fallback>
            </mc:AlternateContent>
          </a:graphicData>
        </a:graphic>
      </p:graphicFrame>
    </p:spTree>
    <p:extLst>
      <p:ext uri="{BB962C8B-B14F-4D97-AF65-F5344CB8AC3E}">
        <p14:creationId xmlns:p14="http://schemas.microsoft.com/office/powerpoint/2010/main" val="24953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E64CC-E7FC-4141-A75F-71C917A6CD08}"/>
              </a:ext>
            </a:extLst>
          </p:cNvPr>
          <p:cNvSpPr>
            <a:spLocks noGrp="1"/>
          </p:cNvSpPr>
          <p:nvPr>
            <p:ph type="title"/>
          </p:nvPr>
        </p:nvSpPr>
        <p:spPr/>
        <p:txBody>
          <a:bodyPr/>
          <a:lstStyle/>
          <a:p>
            <a:pPr algn="ctr"/>
            <a:r>
              <a:rPr lang="ru-RU" dirty="0"/>
              <a:t>Вывод</a:t>
            </a:r>
          </a:p>
        </p:txBody>
      </p:sp>
      <p:sp>
        <p:nvSpPr>
          <p:cNvPr id="3" name="Объект 2">
            <a:extLst>
              <a:ext uri="{FF2B5EF4-FFF2-40B4-BE49-F238E27FC236}">
                <a16:creationId xmlns:a16="http://schemas.microsoft.com/office/drawing/2014/main" id="{BA26BE9D-E1D2-49A6-BD89-A4A82E8FB0B3}"/>
              </a:ext>
            </a:extLst>
          </p:cNvPr>
          <p:cNvSpPr>
            <a:spLocks noGrp="1"/>
          </p:cNvSpPr>
          <p:nvPr>
            <p:ph idx="1"/>
          </p:nvPr>
        </p:nvSpPr>
        <p:spPr>
          <a:xfrm>
            <a:off x="838200" y="3204839"/>
            <a:ext cx="10515600" cy="2989880"/>
          </a:xfrm>
        </p:spPr>
        <p:txBody>
          <a:bodyPr>
            <a:normAutofit/>
          </a:bodyPr>
          <a:lstStyle/>
          <a:p>
            <a:pPr marL="0" indent="0" algn="ctr">
              <a:buNone/>
            </a:pPr>
            <a:r>
              <a:rPr lang="ru-RU" sz="4800" dirty="0"/>
              <a:t>необходимо получить уравнение на редуцированную матрицу плотности</a:t>
            </a:r>
          </a:p>
        </p:txBody>
      </p:sp>
    </p:spTree>
    <p:extLst>
      <p:ext uri="{BB962C8B-B14F-4D97-AF65-F5344CB8AC3E}">
        <p14:creationId xmlns:p14="http://schemas.microsoft.com/office/powerpoint/2010/main" val="337380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AF9DB5-4C05-44B4-A915-FF245ADA6B18}"/>
              </a:ext>
            </a:extLst>
          </p:cNvPr>
          <p:cNvSpPr>
            <a:spLocks noGrp="1"/>
          </p:cNvSpPr>
          <p:nvPr>
            <p:ph type="title"/>
          </p:nvPr>
        </p:nvSpPr>
        <p:spPr>
          <a:xfrm>
            <a:off x="838200" y="2886383"/>
            <a:ext cx="10515600" cy="1325563"/>
          </a:xfrm>
        </p:spPr>
        <p:txBody>
          <a:bodyPr/>
          <a:lstStyle/>
          <a:p>
            <a:pPr algn="ctr"/>
            <a:r>
              <a:rPr lang="ru-RU" dirty="0"/>
              <a:t>Вывод уравнения на </a:t>
            </a:r>
            <a:br>
              <a:rPr lang="ru-RU" dirty="0"/>
            </a:br>
            <a:r>
              <a:rPr lang="ru-RU" dirty="0"/>
              <a:t>редуцированную матрицу плотности</a:t>
            </a:r>
          </a:p>
        </p:txBody>
      </p:sp>
    </p:spTree>
    <p:extLst>
      <p:ext uri="{BB962C8B-B14F-4D97-AF65-F5344CB8AC3E}">
        <p14:creationId xmlns:p14="http://schemas.microsoft.com/office/powerpoint/2010/main" val="376041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9447A-C987-4B52-9D75-CE066F575986}"/>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F8ABF46A-A84D-45C7-94CD-B2E806CF8FAB}"/>
              </a:ext>
            </a:extLst>
          </p:cNvPr>
          <p:cNvPicPr>
            <a:picLocks noChangeAspect="1"/>
          </p:cNvPicPr>
          <p:nvPr/>
        </p:nvPicPr>
        <p:blipFill>
          <a:blip r:embed="rId2"/>
          <a:stretch>
            <a:fillRect/>
          </a:stretch>
        </p:blipFill>
        <p:spPr>
          <a:xfrm>
            <a:off x="2670219" y="154591"/>
            <a:ext cx="6851561" cy="3342068"/>
          </a:xfrm>
          <a:prstGeom prst="rect">
            <a:avLst/>
          </a:prstGeom>
        </p:spPr>
      </p:pic>
      <p:pic>
        <p:nvPicPr>
          <p:cNvPr id="5" name="Рисунок 4">
            <a:extLst>
              <a:ext uri="{FF2B5EF4-FFF2-40B4-BE49-F238E27FC236}">
                <a16:creationId xmlns:a16="http://schemas.microsoft.com/office/drawing/2014/main" id="{F228E0A9-49FE-42BB-B150-F1CE263E736A}"/>
              </a:ext>
            </a:extLst>
          </p:cNvPr>
          <p:cNvPicPr>
            <a:picLocks noChangeAspect="1"/>
          </p:cNvPicPr>
          <p:nvPr/>
        </p:nvPicPr>
        <p:blipFill>
          <a:blip r:embed="rId3"/>
          <a:stretch>
            <a:fillRect/>
          </a:stretch>
        </p:blipFill>
        <p:spPr>
          <a:xfrm>
            <a:off x="5382410" y="3887763"/>
            <a:ext cx="1107583" cy="875763"/>
          </a:xfrm>
          <a:prstGeom prst="rect">
            <a:avLst/>
          </a:prstGeom>
        </p:spPr>
      </p:pic>
      <p:sp>
        <p:nvSpPr>
          <p:cNvPr id="6" name="TextBox 5">
            <a:extLst>
              <a:ext uri="{FF2B5EF4-FFF2-40B4-BE49-F238E27FC236}">
                <a16:creationId xmlns:a16="http://schemas.microsoft.com/office/drawing/2014/main" id="{42C48734-3B63-4B80-936E-0F19621A4544}"/>
              </a:ext>
            </a:extLst>
          </p:cNvPr>
          <p:cNvSpPr txBox="1"/>
          <p:nvPr/>
        </p:nvSpPr>
        <p:spPr>
          <a:xfrm>
            <a:off x="467557" y="5133412"/>
            <a:ext cx="11256884" cy="1200329"/>
          </a:xfrm>
          <a:prstGeom prst="rect">
            <a:avLst/>
          </a:prstGeom>
          <a:noFill/>
        </p:spPr>
        <p:txBody>
          <a:bodyPr wrap="square" rtlCol="0">
            <a:spAutoFit/>
          </a:bodyPr>
          <a:lstStyle/>
          <a:p>
            <a:r>
              <a:rPr lang="ru-RU" dirty="0"/>
              <a:t>Нужна страница 102.</a:t>
            </a:r>
          </a:p>
          <a:p>
            <a:r>
              <a:rPr lang="ru-RU" dirty="0"/>
              <a:t>В книжке много «неточностей». Рекомендую читать презентации, где неточности большей части устранены. Студенты, которые найдут в книге «серьёзные неточности», могут увеличить свой бал на экзамене, сообщив мне о найденных «серьёзных неточностях».</a:t>
            </a:r>
          </a:p>
        </p:txBody>
      </p:sp>
    </p:spTree>
    <p:extLst>
      <p:ext uri="{BB962C8B-B14F-4D97-AF65-F5344CB8AC3E}">
        <p14:creationId xmlns:p14="http://schemas.microsoft.com/office/powerpoint/2010/main" val="350490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68AA8761-441F-4584-A39B-C1BD519305A8}"/>
              </a:ext>
            </a:extLst>
          </p:cNvPr>
          <p:cNvGraphicFramePr>
            <a:graphicFrameLocks noChangeAspect="1"/>
          </p:cNvGraphicFramePr>
          <p:nvPr>
            <p:extLst>
              <p:ext uri="{D42A27DB-BD31-4B8C-83A1-F6EECF244321}">
                <p14:modId xmlns:p14="http://schemas.microsoft.com/office/powerpoint/2010/main" val="3111940445"/>
              </p:ext>
            </p:extLst>
          </p:nvPr>
        </p:nvGraphicFramePr>
        <p:xfrm>
          <a:off x="1252973" y="663914"/>
          <a:ext cx="9908620" cy="1775533"/>
        </p:xfrm>
        <a:graphic>
          <a:graphicData uri="http://schemas.openxmlformats.org/presentationml/2006/ole">
            <mc:AlternateContent xmlns:mc="http://schemas.openxmlformats.org/markup-compatibility/2006">
              <mc:Choice xmlns:v="urn:schemas-microsoft-com:vml" Requires="v">
                <p:oleObj spid="_x0000_s5335" name="Equation" r:id="rId3" imgW="2197080" imgH="393480" progId="Equation.DSMT4">
                  <p:embed/>
                </p:oleObj>
              </mc:Choice>
              <mc:Fallback>
                <p:oleObj name="Equation" r:id="rId3" imgW="2197080" imgH="393480" progId="Equation.DSMT4">
                  <p:embed/>
                  <p:pic>
                    <p:nvPicPr>
                      <p:cNvPr id="0" name=""/>
                      <p:cNvPicPr/>
                      <p:nvPr/>
                    </p:nvPicPr>
                    <p:blipFill>
                      <a:blip r:embed="rId4"/>
                      <a:stretch>
                        <a:fillRect/>
                      </a:stretch>
                    </p:blipFill>
                    <p:spPr>
                      <a:xfrm>
                        <a:off x="1252973" y="663914"/>
                        <a:ext cx="9908620" cy="1775533"/>
                      </a:xfrm>
                      <a:prstGeom prst="rect">
                        <a:avLst/>
                      </a:prstGeom>
                    </p:spPr>
                  </p:pic>
                </p:oleObj>
              </mc:Fallback>
            </mc:AlternateContent>
          </a:graphicData>
        </a:graphic>
      </p:graphicFrame>
      <p:sp>
        <p:nvSpPr>
          <p:cNvPr id="5" name="Прямоугольник 4">
            <a:extLst>
              <a:ext uri="{FF2B5EF4-FFF2-40B4-BE49-F238E27FC236}">
                <a16:creationId xmlns:a16="http://schemas.microsoft.com/office/drawing/2014/main" id="{D4A59570-FC90-46BD-8A9F-0D48C7BACC50}"/>
              </a:ext>
            </a:extLst>
          </p:cNvPr>
          <p:cNvSpPr/>
          <p:nvPr/>
        </p:nvSpPr>
        <p:spPr>
          <a:xfrm>
            <a:off x="3159283" y="140694"/>
            <a:ext cx="6096000" cy="523220"/>
          </a:xfrm>
          <a:prstGeom prst="rect">
            <a:avLst/>
          </a:prstGeom>
        </p:spPr>
        <p:txBody>
          <a:bodyPr>
            <a:spAutoFit/>
          </a:bodyPr>
          <a:lstStyle/>
          <a:p>
            <a:pPr algn="ctr"/>
            <a:r>
              <a:rPr lang="ru-RU" sz="2800" dirty="0"/>
              <a:t>Уравнение на матрицу плотности</a:t>
            </a:r>
          </a:p>
        </p:txBody>
      </p:sp>
      <p:sp>
        <p:nvSpPr>
          <p:cNvPr id="6" name="Прямоугольник 5">
            <a:extLst>
              <a:ext uri="{FF2B5EF4-FFF2-40B4-BE49-F238E27FC236}">
                <a16:creationId xmlns:a16="http://schemas.microsoft.com/office/drawing/2014/main" id="{F6E02924-4EFA-4294-A21E-319797ADDF60}"/>
              </a:ext>
            </a:extLst>
          </p:cNvPr>
          <p:cNvSpPr/>
          <p:nvPr/>
        </p:nvSpPr>
        <p:spPr>
          <a:xfrm>
            <a:off x="1863415" y="2556506"/>
            <a:ext cx="8465170" cy="1384995"/>
          </a:xfrm>
          <a:prstGeom prst="rect">
            <a:avLst/>
          </a:prstGeom>
        </p:spPr>
        <p:txBody>
          <a:bodyPr wrap="square">
            <a:spAutoFit/>
          </a:bodyPr>
          <a:lstStyle/>
          <a:p>
            <a:pPr algn="ctr"/>
            <a:r>
              <a:rPr lang="ru-RU" sz="2800" dirty="0"/>
              <a:t>Перейдем в </a:t>
            </a:r>
          </a:p>
          <a:p>
            <a:pPr algn="ctr"/>
            <a:r>
              <a:rPr lang="ru-RU" sz="2800" dirty="0"/>
              <a:t>представление взаимодействия:</a:t>
            </a:r>
            <a:endParaRPr lang="en-US" sz="2800" dirty="0"/>
          </a:p>
          <a:p>
            <a:pPr algn="ctr"/>
            <a:r>
              <a:rPr lang="en-US" sz="2800" dirty="0">
                <a:hlinkClick r:id="rId5"/>
              </a:rPr>
              <a:t>https://en.wikipedia.org/wiki/Interaction_picture</a:t>
            </a:r>
            <a:endParaRPr lang="ru-RU" sz="2800" dirty="0"/>
          </a:p>
        </p:txBody>
      </p:sp>
      <p:graphicFrame>
        <p:nvGraphicFramePr>
          <p:cNvPr id="7" name="Объект 6">
            <a:extLst>
              <a:ext uri="{FF2B5EF4-FFF2-40B4-BE49-F238E27FC236}">
                <a16:creationId xmlns:a16="http://schemas.microsoft.com/office/drawing/2014/main" id="{6C4C7781-D94A-4AE2-B100-8462BC42BC5A}"/>
              </a:ext>
            </a:extLst>
          </p:cNvPr>
          <p:cNvGraphicFramePr>
            <a:graphicFrameLocks noChangeAspect="1"/>
          </p:cNvGraphicFramePr>
          <p:nvPr>
            <p:extLst>
              <p:ext uri="{D42A27DB-BD31-4B8C-83A1-F6EECF244321}">
                <p14:modId xmlns:p14="http://schemas.microsoft.com/office/powerpoint/2010/main" val="153135682"/>
              </p:ext>
            </p:extLst>
          </p:nvPr>
        </p:nvGraphicFramePr>
        <p:xfrm>
          <a:off x="411089" y="4035285"/>
          <a:ext cx="11592388" cy="954106"/>
        </p:xfrm>
        <a:graphic>
          <a:graphicData uri="http://schemas.openxmlformats.org/presentationml/2006/ole">
            <mc:AlternateContent xmlns:mc="http://schemas.openxmlformats.org/markup-compatibility/2006">
              <mc:Choice xmlns:v="urn:schemas-microsoft-com:vml" Requires="v">
                <p:oleObj spid="_x0000_s5336" name="Equation" r:id="rId6" imgW="3085920" imgH="253800" progId="Equation.DSMT4">
                  <p:embed/>
                </p:oleObj>
              </mc:Choice>
              <mc:Fallback>
                <p:oleObj name="Equation" r:id="rId6" imgW="3085920" imgH="253800" progId="Equation.DSMT4">
                  <p:embed/>
                  <p:pic>
                    <p:nvPicPr>
                      <p:cNvPr id="0" name=""/>
                      <p:cNvPicPr/>
                      <p:nvPr/>
                    </p:nvPicPr>
                    <p:blipFill>
                      <a:blip r:embed="rId7"/>
                      <a:stretch>
                        <a:fillRect/>
                      </a:stretch>
                    </p:blipFill>
                    <p:spPr>
                      <a:xfrm>
                        <a:off x="411089" y="4035285"/>
                        <a:ext cx="11592388" cy="954106"/>
                      </a:xfrm>
                      <a:prstGeom prst="rect">
                        <a:avLst/>
                      </a:prstGeom>
                    </p:spPr>
                  </p:pic>
                </p:oleObj>
              </mc:Fallback>
            </mc:AlternateContent>
          </a:graphicData>
        </a:graphic>
      </p:graphicFrame>
      <p:graphicFrame>
        <p:nvGraphicFramePr>
          <p:cNvPr id="8" name="Объект 7">
            <a:extLst>
              <a:ext uri="{FF2B5EF4-FFF2-40B4-BE49-F238E27FC236}">
                <a16:creationId xmlns:a16="http://schemas.microsoft.com/office/drawing/2014/main" id="{9549BAC1-126B-4B9F-BFB3-22521F3F2269}"/>
              </a:ext>
            </a:extLst>
          </p:cNvPr>
          <p:cNvGraphicFramePr>
            <a:graphicFrameLocks noChangeAspect="1"/>
          </p:cNvGraphicFramePr>
          <p:nvPr>
            <p:extLst>
              <p:ext uri="{D42A27DB-BD31-4B8C-83A1-F6EECF244321}">
                <p14:modId xmlns:p14="http://schemas.microsoft.com/office/powerpoint/2010/main" val="452718663"/>
              </p:ext>
            </p:extLst>
          </p:nvPr>
        </p:nvGraphicFramePr>
        <p:xfrm>
          <a:off x="4013200" y="5083175"/>
          <a:ext cx="4924425" cy="1774825"/>
        </p:xfrm>
        <a:graphic>
          <a:graphicData uri="http://schemas.openxmlformats.org/presentationml/2006/ole">
            <mc:AlternateContent xmlns:mc="http://schemas.openxmlformats.org/markup-compatibility/2006">
              <mc:Choice xmlns:v="urn:schemas-microsoft-com:vml" Requires="v">
                <p:oleObj spid="_x0000_s5337" name="Equation" r:id="rId8" imgW="1091880" imgH="393480" progId="Equation.DSMT4">
                  <p:embed/>
                </p:oleObj>
              </mc:Choice>
              <mc:Fallback>
                <p:oleObj name="Equation" r:id="rId8" imgW="1091880" imgH="393480" progId="Equation.DSMT4">
                  <p:embed/>
                  <p:pic>
                    <p:nvPicPr>
                      <p:cNvPr id="4" name="Объект 3">
                        <a:extLst>
                          <a:ext uri="{FF2B5EF4-FFF2-40B4-BE49-F238E27FC236}">
                            <a16:creationId xmlns:a16="http://schemas.microsoft.com/office/drawing/2014/main" id="{68AA8761-441F-4584-A39B-C1BD519305A8}"/>
                          </a:ext>
                        </a:extLst>
                      </p:cNvPr>
                      <p:cNvPicPr/>
                      <p:nvPr/>
                    </p:nvPicPr>
                    <p:blipFill>
                      <a:blip r:embed="rId9"/>
                      <a:stretch>
                        <a:fillRect/>
                      </a:stretch>
                    </p:blipFill>
                    <p:spPr>
                      <a:xfrm>
                        <a:off x="4013200" y="5083175"/>
                        <a:ext cx="4924425" cy="1774825"/>
                      </a:xfrm>
                      <a:prstGeom prst="rect">
                        <a:avLst/>
                      </a:prstGeom>
                    </p:spPr>
                  </p:pic>
                </p:oleObj>
              </mc:Fallback>
            </mc:AlternateContent>
          </a:graphicData>
        </a:graphic>
      </p:graphicFrame>
    </p:spTree>
    <p:extLst>
      <p:ext uri="{BB962C8B-B14F-4D97-AF65-F5344CB8AC3E}">
        <p14:creationId xmlns:p14="http://schemas.microsoft.com/office/powerpoint/2010/main" val="79448849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538</Words>
  <Application>Microsoft Office PowerPoint</Application>
  <PresentationFormat>Широкоэкранный</PresentationFormat>
  <Paragraphs>84</Paragraphs>
  <Slides>46</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46</vt:i4>
      </vt:variant>
    </vt:vector>
  </HeadingPairs>
  <TitlesOfParts>
    <vt:vector size="52" baseType="lpstr">
      <vt:lpstr>Arial</vt:lpstr>
      <vt:lpstr>Calibri</vt:lpstr>
      <vt:lpstr>Calibri Light</vt:lpstr>
      <vt:lpstr>Cambria Math</vt:lpstr>
      <vt:lpstr>Тема Office</vt:lpstr>
      <vt:lpstr>Equation</vt:lpstr>
      <vt:lpstr>Задача 14 Уравнение Линдблада</vt:lpstr>
      <vt:lpstr>Постановка задачи</vt:lpstr>
      <vt:lpstr>Постановка задачи</vt:lpstr>
      <vt:lpstr>Что такое редуцированная матрица плотности?</vt:lpstr>
      <vt:lpstr>Как считать средние?</vt:lpstr>
      <vt:lpstr>Вывод</vt:lpstr>
      <vt:lpstr>Вывод уравнения на  редуцированную матрицу плотности</vt:lpstr>
      <vt:lpstr>Презентация PowerPoint</vt:lpstr>
      <vt:lpstr>Презентация PowerPoint</vt:lpstr>
      <vt:lpstr>Презентация PowerPoint</vt:lpstr>
      <vt:lpstr>Презентация PowerPoint</vt:lpstr>
      <vt:lpstr>Далее мы будем брать след от матрицы плотности по степеням свободы резервуара. Такой след от Гамильтониана взаимодействия (мы эго так выберем) будет тождественно равен нулю. Поэтому мы можем «забыть» про первое слагаемое в ур. на матрицу плотности:</vt:lpstr>
      <vt:lpstr>Презентация PowerPoint</vt:lpstr>
      <vt:lpstr>Презентация PowerPoint</vt:lpstr>
      <vt:lpstr>Конкретизируем гамильтонианы</vt:lpstr>
      <vt:lpstr>Конкретизируем гамильтонианы</vt:lpstr>
      <vt:lpstr>Презентация PowerPoint</vt:lpstr>
      <vt:lpstr>Презентация PowerPoint</vt:lpstr>
      <vt:lpstr>Презентация PowerPoint</vt:lpstr>
      <vt:lpstr>Презентация PowerPoint</vt:lpstr>
      <vt:lpstr>Презентация PowerPoint</vt:lpstr>
      <vt:lpstr>Далее найдем последнее слагаемое:</vt:lpstr>
      <vt:lpstr>Итак:</vt:lpstr>
      <vt:lpstr>Презентация PowerPoint</vt:lpstr>
      <vt:lpstr>Найдем корреляторы:</vt:lpstr>
      <vt:lpstr>Найдем корреляторы:</vt:lpstr>
      <vt:lpstr>Марковское приближение: матрица плотности меняется медленнее, чем корреляторы F. Тогда</vt:lpstr>
      <vt:lpstr>Марковское приближение…</vt:lpstr>
      <vt:lpstr>Итак:</vt:lpstr>
      <vt:lpstr>Найдем интегралы от корреляторов &lt;FF&gt;.</vt:lpstr>
      <vt:lpstr>Найдем интегралы:</vt:lpstr>
      <vt:lpstr>Итак:</vt:lpstr>
      <vt:lpstr>Итак:</vt:lpstr>
      <vt:lpstr>Упростим уравнение на матрицу плотности</vt:lpstr>
      <vt:lpstr>То, что мы выше получили:</vt:lpstr>
      <vt:lpstr>Первые два слагаемые:</vt:lpstr>
      <vt:lpstr>Третья строчка:</vt:lpstr>
      <vt:lpstr>Презентация PowerPoint</vt:lpstr>
      <vt:lpstr>Найдем уравнение на матрицу плотности:</vt:lpstr>
      <vt:lpstr>Подведем итоги:</vt:lpstr>
      <vt:lpstr>Перейдем обратно,  в Шредингеровское представление</vt:lpstr>
      <vt:lpstr>Таким образом, взаимодействие нашей системы (квантового осциллятора) с резервуаром из бесконечного числа квантовых осцилляторов, привело к перенормировке Гамильтониана системы. Новый Гамильтониан:</vt:lpstr>
      <vt:lpstr>Если T≪ℏω_s, то n(ω_s)≪1</vt:lpstr>
      <vt:lpstr> Упражнение: доказать, что диссипативное уравнение на матрицу плотности сохраняет норму матрицы плотности.</vt:lpstr>
      <vt:lpstr>Упражнения для самопроверки:</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Уравнение Линдблада</dc:title>
  <dc:creator>nms</dc:creator>
  <cp:lastModifiedBy>nms</cp:lastModifiedBy>
  <cp:revision>91</cp:revision>
  <dcterms:created xsi:type="dcterms:W3CDTF">2020-04-30T06:31:50Z</dcterms:created>
  <dcterms:modified xsi:type="dcterms:W3CDTF">2020-05-02T10:44:00Z</dcterms:modified>
</cp:coreProperties>
</file>