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5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2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87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6076-DECB-4B3A-8951-70E6066EB44E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BBC1-E12C-4C25-8460-D14EFBB7E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Кинетические коэффициенты квантового точечного контакта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75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Квантовый точечный контакт. Для простоты, слева и справа один канал. Тогда имеем </a:t>
            </a:r>
            <a:r>
              <a:rPr lang="ru-RU" dirty="0" err="1"/>
              <a:t>квазиодномерную</a:t>
            </a:r>
            <a:r>
              <a:rPr lang="ru-RU" dirty="0"/>
              <a:t> задачу…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08" y="2133602"/>
            <a:ext cx="5297715" cy="360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54" y="5884157"/>
            <a:ext cx="6367849" cy="97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75157" y="29161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37719"/>
              </p:ext>
            </p:extLst>
          </p:nvPr>
        </p:nvGraphicFramePr>
        <p:xfrm>
          <a:off x="7241061" y="2949772"/>
          <a:ext cx="4391404" cy="122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1638300" imgH="457200" progId="Equation.DSMT4">
                  <p:embed/>
                </p:oleObj>
              </mc:Choice>
              <mc:Fallback>
                <p:oleObj name="Equation" r:id="rId5" imgW="1638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061" y="2949772"/>
                        <a:ext cx="4391404" cy="1225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38767" y="2329759"/>
            <a:ext cx="362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вероятностей прохождения и отражения составляем матрицу:</a:t>
            </a:r>
          </a:p>
        </p:txBody>
      </p:sp>
    </p:spTree>
    <p:extLst>
      <p:ext uri="{BB962C8B-B14F-4D97-AF65-F5344CB8AC3E}">
        <p14:creationId xmlns:p14="http://schemas.microsoft.com/office/powerpoint/2010/main" val="299927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54" y="-2125359"/>
            <a:ext cx="5297715" cy="360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8822" y="0"/>
            <a:ext cx="6367849" cy="97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75157" y="29161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539002"/>
              </p:ext>
            </p:extLst>
          </p:nvPr>
        </p:nvGraphicFramePr>
        <p:xfrm>
          <a:off x="8388566" y="1160720"/>
          <a:ext cx="3688105" cy="183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1892160" imgH="939600" progId="Equation.DSMT4">
                  <p:embed/>
                </p:oleObj>
              </mc:Choice>
              <mc:Fallback>
                <p:oleObj name="Equation" r:id="rId5" imgW="18921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566" y="1160720"/>
                        <a:ext cx="3688105" cy="1831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195663"/>
              </p:ext>
            </p:extLst>
          </p:nvPr>
        </p:nvGraphicFramePr>
        <p:xfrm>
          <a:off x="351959" y="2430677"/>
          <a:ext cx="4152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7" imgW="1549080" imgH="419040" progId="Equation.DSMT4">
                  <p:embed/>
                </p:oleObj>
              </mc:Choice>
              <mc:Fallback>
                <p:oleObj name="Equation" r:id="rId7" imgW="1549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59" y="2430677"/>
                        <a:ext cx="4152900" cy="112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854" y="1933974"/>
            <a:ext cx="72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Согласно </a:t>
            </a:r>
            <a:r>
              <a:rPr lang="en-US" dirty="0"/>
              <a:t>P.N. Butcher, </a:t>
            </a:r>
            <a:r>
              <a:rPr lang="fr-FR" dirty="0"/>
              <a:t>J. Phys. C 2, 4869 (1990):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90893" y="4201297"/>
            <a:ext cx="141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ru-RU" dirty="0"/>
              <a:t>=1, то 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57755"/>
              </p:ext>
            </p:extLst>
          </p:nvPr>
        </p:nvGraphicFramePr>
        <p:xfrm>
          <a:off x="2122445" y="4043861"/>
          <a:ext cx="6548247" cy="68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9" imgW="4012920" imgH="419040" progId="Equation.DSMT4">
                  <p:embed/>
                </p:oleObj>
              </mc:Choice>
              <mc:Fallback>
                <p:oleObj name="Equation" r:id="rId9" imgW="4012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45" y="4043861"/>
                        <a:ext cx="6548247" cy="684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6172" y="4937147"/>
            <a:ext cx="863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Согласно </a:t>
            </a:r>
            <a:r>
              <a:rPr lang="en-US" dirty="0"/>
              <a:t>P.N. Butcher, </a:t>
            </a:r>
            <a:r>
              <a:rPr lang="fr-FR" dirty="0"/>
              <a:t>J. Phys. C 2, 4869 (1990) </a:t>
            </a:r>
            <a:r>
              <a:rPr lang="ru-RU" dirty="0"/>
              <a:t>и многим другим публикациям, поток тепла</a:t>
            </a:r>
            <a:r>
              <a:rPr lang="fr-FR" dirty="0"/>
              <a:t>: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882374"/>
              </p:ext>
            </p:extLst>
          </p:nvPr>
        </p:nvGraphicFramePr>
        <p:xfrm>
          <a:off x="166688" y="5616575"/>
          <a:ext cx="65690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1" imgW="2450880" imgH="393480" progId="Equation.DSMT4">
                  <p:embed/>
                </p:oleObj>
              </mc:Choice>
              <mc:Fallback>
                <p:oleObj name="Equation" r:id="rId11" imgW="2450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616575"/>
                        <a:ext cx="6569075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03308" y="5949996"/>
            <a:ext cx="528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формула в линейном отклике дает правильные кинетические коэффициенты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55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54" y="-2125359"/>
            <a:ext cx="5297715" cy="360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5916" y="0"/>
            <a:ext cx="6367849" cy="97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99719" y="2423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365587"/>
              </p:ext>
            </p:extLst>
          </p:nvPr>
        </p:nvGraphicFramePr>
        <p:xfrm>
          <a:off x="8388566" y="973843"/>
          <a:ext cx="3688105" cy="183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5" imgW="1892160" imgH="939600" progId="Equation.DSMT4">
                  <p:embed/>
                </p:oleObj>
              </mc:Choice>
              <mc:Fallback>
                <p:oleObj name="Equation" r:id="rId5" imgW="18921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566" y="973843"/>
                        <a:ext cx="3688105" cy="1831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284451"/>
              </p:ext>
            </p:extLst>
          </p:nvPr>
        </p:nvGraphicFramePr>
        <p:xfrm>
          <a:off x="98854" y="1452180"/>
          <a:ext cx="4152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7" imgW="1549080" imgH="419040" progId="Equation.DSMT4">
                  <p:embed/>
                </p:oleObj>
              </mc:Choice>
              <mc:Fallback>
                <p:oleObj name="Equation" r:id="rId7" imgW="1549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54" y="1452180"/>
                        <a:ext cx="4152900" cy="112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9816"/>
              </p:ext>
            </p:extLst>
          </p:nvPr>
        </p:nvGraphicFramePr>
        <p:xfrm>
          <a:off x="65088" y="4392613"/>
          <a:ext cx="663733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9" imgW="2476440" imgH="393480" progId="Equation.DSMT4">
                  <p:embed/>
                </p:oleObj>
              </mc:Choice>
              <mc:Fallback>
                <p:oleObj name="Equation" r:id="rId9" imgW="2476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4392613"/>
                        <a:ext cx="6637337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14469" y="4597586"/>
            <a:ext cx="545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Эта формула в линейном отклике дает правильные кинетические коэффициенты</a:t>
            </a:r>
            <a:r>
              <a:rPr lang="en-US" dirty="0"/>
              <a:t>.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8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3748"/>
              </p:ext>
            </p:extLst>
          </p:nvPr>
        </p:nvGraphicFramePr>
        <p:xfrm>
          <a:off x="2419350" y="198438"/>
          <a:ext cx="65690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" imgW="2450880" imgH="393480" progId="Equation.DSMT4">
                  <p:embed/>
                </p:oleObj>
              </mc:Choice>
              <mc:Fallback>
                <p:oleObj name="Equation" r:id="rId3" imgW="2450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98438"/>
                        <a:ext cx="6569075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16907"/>
              </p:ext>
            </p:extLst>
          </p:nvPr>
        </p:nvGraphicFramePr>
        <p:xfrm>
          <a:off x="544513" y="1601702"/>
          <a:ext cx="107219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5" imgW="4000320" imgH="431640" progId="Equation.DSMT4">
                  <p:embed/>
                </p:oleObj>
              </mc:Choice>
              <mc:Fallback>
                <p:oleObj name="Equation" r:id="rId5" imgW="4000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601702"/>
                        <a:ext cx="10721975" cy="115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62147"/>
              </p:ext>
            </p:extLst>
          </p:nvPr>
        </p:nvGraphicFramePr>
        <p:xfrm>
          <a:off x="319088" y="2889250"/>
          <a:ext cx="1151096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7" imgW="5562360" imgH="1625400" progId="Equation.DSMT4">
                  <p:embed/>
                </p:oleObj>
              </mc:Choice>
              <mc:Fallback>
                <p:oleObj name="Equation" r:id="rId7" imgW="556236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889250"/>
                        <a:ext cx="11510962" cy="336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356720"/>
              </p:ext>
            </p:extLst>
          </p:nvPr>
        </p:nvGraphicFramePr>
        <p:xfrm>
          <a:off x="512763" y="282575"/>
          <a:ext cx="11353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3" imgW="5486400" imgH="888840" progId="Equation.DSMT4">
                  <p:embed/>
                </p:oleObj>
              </mc:Choice>
              <mc:Fallback>
                <p:oleObj name="Equation" r:id="rId3" imgW="5486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82575"/>
                        <a:ext cx="11353800" cy="183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38464"/>
              </p:ext>
            </p:extLst>
          </p:nvPr>
        </p:nvGraphicFramePr>
        <p:xfrm>
          <a:off x="536575" y="2894013"/>
          <a:ext cx="396875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5" imgW="1028520" imgH="482400" progId="Equation.DSMT4">
                  <p:embed/>
                </p:oleObj>
              </mc:Choice>
              <mc:Fallback>
                <p:oleObj name="Equation" r:id="rId5" imgW="1028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894013"/>
                        <a:ext cx="3968750" cy="18272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2763" y="2405449"/>
            <a:ext cx="431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лекциях использовались обозначения: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11880"/>
              </p:ext>
            </p:extLst>
          </p:nvPr>
        </p:nvGraphicFramePr>
        <p:xfrm>
          <a:off x="1937051" y="4917645"/>
          <a:ext cx="8697912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7" imgW="4203360" imgH="888840" progId="Equation.DSMT4">
                  <p:embed/>
                </p:oleObj>
              </mc:Choice>
              <mc:Fallback>
                <p:oleObj name="Equation" r:id="rId7" imgW="42033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051" y="4917645"/>
                        <a:ext cx="8697912" cy="184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231478"/>
              </p:ext>
            </p:extLst>
          </p:nvPr>
        </p:nvGraphicFramePr>
        <p:xfrm>
          <a:off x="7327900" y="2774950"/>
          <a:ext cx="41656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9" imgW="1079280" imgH="482400" progId="Equation.DSMT4">
                  <p:embed/>
                </p:oleObj>
              </mc:Choice>
              <mc:Fallback>
                <p:oleObj name="Equation" r:id="rId9" imgW="1079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2774950"/>
                        <a:ext cx="4165600" cy="18272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66670" y="2263968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точечного контакта:</a:t>
            </a:r>
          </a:p>
        </p:txBody>
      </p:sp>
    </p:spTree>
    <p:extLst>
      <p:ext uri="{BB962C8B-B14F-4D97-AF65-F5344CB8AC3E}">
        <p14:creationId xmlns:p14="http://schemas.microsoft.com/office/powerpoint/2010/main" val="405183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Второй способ </a:t>
            </a:r>
            <a:r>
              <a:rPr lang="en-US" dirty="0"/>
              <a:t>-- </a:t>
            </a:r>
            <a:r>
              <a:rPr lang="ru-RU" dirty="0"/>
              <a:t>вычисление </a:t>
            </a:r>
            <a:r>
              <a:rPr lang="ru-RU" dirty="0" err="1"/>
              <a:t>кин-коэф</a:t>
            </a:r>
            <a:r>
              <a:rPr lang="ru-RU" dirty="0"/>
              <a:t>., через поток энтропии. </a:t>
            </a:r>
            <a:br>
              <a:rPr lang="ru-RU" dirty="0"/>
            </a:br>
            <a:r>
              <a:rPr lang="ru-RU" dirty="0"/>
              <a:t>(по статье </a:t>
            </a:r>
            <a:r>
              <a:rPr lang="en-US" dirty="0"/>
              <a:t>U. Sivan and Y. </a:t>
            </a:r>
            <a:r>
              <a:rPr lang="en-US" dirty="0" err="1"/>
              <a:t>Imry</a:t>
            </a:r>
            <a:r>
              <a:rPr lang="ru-RU" dirty="0"/>
              <a:t> </a:t>
            </a:r>
            <a:r>
              <a:rPr lang="en-US" dirty="0"/>
              <a:t>PRB</a:t>
            </a:r>
            <a:r>
              <a:rPr lang="ru-RU" dirty="0"/>
              <a:t> 1986).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123168"/>
              </p:ext>
            </p:extLst>
          </p:nvPr>
        </p:nvGraphicFramePr>
        <p:xfrm>
          <a:off x="2261394" y="3188557"/>
          <a:ext cx="7669212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2438280" imgH="660240" progId="Equation.DSMT4">
                  <p:embed/>
                </p:oleObj>
              </mc:Choice>
              <mc:Fallback>
                <p:oleObj name="Equation" r:id="rId3" imgW="24382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394" y="3188557"/>
                        <a:ext cx="7669212" cy="2039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1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94964"/>
              </p:ext>
            </p:extLst>
          </p:nvPr>
        </p:nvGraphicFramePr>
        <p:xfrm>
          <a:off x="220663" y="188913"/>
          <a:ext cx="117506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4762440" imgH="1015920" progId="Equation.DSMT4">
                  <p:embed/>
                </p:oleObj>
              </mc:Choice>
              <mc:Fallback>
                <p:oleObj name="Equation" r:id="rId3" imgW="47624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88913"/>
                        <a:ext cx="11750675" cy="246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29694"/>
              </p:ext>
            </p:extLst>
          </p:nvPr>
        </p:nvGraphicFramePr>
        <p:xfrm>
          <a:off x="344874" y="2649538"/>
          <a:ext cx="108235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5" imgW="4038480" imgH="431640" progId="Equation.DSMT4">
                  <p:embed/>
                </p:oleObj>
              </mc:Choice>
              <mc:Fallback>
                <p:oleObj name="Equation" r:id="rId5" imgW="403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74" y="2649538"/>
                        <a:ext cx="10823575" cy="115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69746"/>
              </p:ext>
            </p:extLst>
          </p:nvPr>
        </p:nvGraphicFramePr>
        <p:xfrm>
          <a:off x="66675" y="4988103"/>
          <a:ext cx="12018233" cy="156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7" imgW="4965480" imgH="660240" progId="Equation.DSMT4">
                  <p:embed/>
                </p:oleObj>
              </mc:Choice>
              <mc:Fallback>
                <p:oleObj name="Equation" r:id="rId7" imgW="49654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988103"/>
                        <a:ext cx="12018233" cy="156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5263978" y="3945924"/>
            <a:ext cx="202650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3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361312"/>
              </p:ext>
            </p:extLst>
          </p:nvPr>
        </p:nvGraphicFramePr>
        <p:xfrm>
          <a:off x="91387" y="0"/>
          <a:ext cx="12018233" cy="156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4965480" imgH="660240" progId="Equation.DSMT4">
                  <p:embed/>
                </p:oleObj>
              </mc:Choice>
              <mc:Fallback>
                <p:oleObj name="Equation" r:id="rId3" imgW="49654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87" y="0"/>
                        <a:ext cx="12018233" cy="156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608039"/>
              </p:ext>
            </p:extLst>
          </p:nvPr>
        </p:nvGraphicFramePr>
        <p:xfrm>
          <a:off x="3565267" y="1298146"/>
          <a:ext cx="5070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267" y="1298146"/>
                        <a:ext cx="5070475" cy="746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07997"/>
              </p:ext>
            </p:extLst>
          </p:nvPr>
        </p:nvGraphicFramePr>
        <p:xfrm>
          <a:off x="3027363" y="2874963"/>
          <a:ext cx="6146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2539800" imgH="393480" progId="Equation.DSMT4">
                  <p:embed/>
                </p:oleObj>
              </mc:Choice>
              <mc:Fallback>
                <p:oleObj name="Equation" r:id="rId7" imgW="253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2874963"/>
                        <a:ext cx="614680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 вниз 1"/>
          <p:cNvSpPr/>
          <p:nvPr/>
        </p:nvSpPr>
        <p:spPr>
          <a:xfrm>
            <a:off x="5115697" y="2044271"/>
            <a:ext cx="1787611" cy="410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50724" y="4043834"/>
            <a:ext cx="477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и требовалось доказать…</a:t>
            </a:r>
          </a:p>
        </p:txBody>
      </p:sp>
    </p:spTree>
    <p:extLst>
      <p:ext uri="{BB962C8B-B14F-4D97-AF65-F5344CB8AC3E}">
        <p14:creationId xmlns:p14="http://schemas.microsoft.com/office/powerpoint/2010/main" val="1360399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139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Equation</vt:lpstr>
      <vt:lpstr>MathType 7.0 Equation</vt:lpstr>
      <vt:lpstr>Кинетические коэффициенты квантового точечного контакта</vt:lpstr>
      <vt:lpstr>Квантовый точечный контакт. Для простоты, слева и справа один канал. Тогда имеем квазиодномерную задачу…</vt:lpstr>
      <vt:lpstr>Презентация PowerPoint</vt:lpstr>
      <vt:lpstr>Презентация PowerPoint</vt:lpstr>
      <vt:lpstr>Презентация PowerPoint</vt:lpstr>
      <vt:lpstr>Презентация PowerPoint</vt:lpstr>
      <vt:lpstr>Второй способ -- вычисление кин-коэф., через поток энтропии.  (по статье U. Sivan and Y. Imry PRB 1986).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Кинетические коэффициенты квантового точечного контакта</dc:title>
  <dc:creator>Nikolay Chtchelkatchev</dc:creator>
  <cp:lastModifiedBy>nms</cp:lastModifiedBy>
  <cp:revision>33</cp:revision>
  <dcterms:created xsi:type="dcterms:W3CDTF">2019-03-06T14:33:30Z</dcterms:created>
  <dcterms:modified xsi:type="dcterms:W3CDTF">2020-02-15T19:32:13Z</dcterms:modified>
</cp:coreProperties>
</file>