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3" autoAdjust="0"/>
  </p:normalViewPr>
  <p:slideViewPr>
    <p:cSldViewPr snapToGrid="0" snapToObjects="1">
      <p:cViewPr>
        <p:scale>
          <a:sx n="116" d="100"/>
          <a:sy n="116" d="100"/>
        </p:scale>
        <p:origin x="-1432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6BE8-8E15-5945-8D1A-591671C5F27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EEF8-C163-C943-97BF-63B0CC0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1477096853.7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9365" cy="3603345"/>
          </a:xfrm>
          <a:prstGeom prst="rect">
            <a:avLst/>
          </a:prstGeom>
        </p:spPr>
      </p:pic>
      <p:pic>
        <p:nvPicPr>
          <p:cNvPr id="6" name="Picture 5" descr="AbsolutePrecRec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456"/>
            <a:ext cx="5174957" cy="32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olutePrecRec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91"/>
          <a:stretch/>
        </p:blipFill>
        <p:spPr>
          <a:xfrm>
            <a:off x="25742" y="3497671"/>
            <a:ext cx="5787290" cy="108401"/>
          </a:xfrm>
          <a:prstGeom prst="rect">
            <a:avLst/>
          </a:prstGeom>
        </p:spPr>
      </p:pic>
      <p:pic>
        <p:nvPicPr>
          <p:cNvPr id="5" name="Picture 4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0" y="-8383"/>
            <a:ext cx="6339365" cy="3443158"/>
          </a:xfrm>
          <a:prstGeom prst="rect">
            <a:avLst/>
          </a:prstGeom>
        </p:spPr>
      </p:pic>
      <p:pic>
        <p:nvPicPr>
          <p:cNvPr id="4" name="Picture 3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0" t="4848" b="77505"/>
          <a:stretch/>
        </p:blipFill>
        <p:spPr>
          <a:xfrm>
            <a:off x="3432219" y="1486596"/>
            <a:ext cx="903817" cy="667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8668" y="-8382"/>
            <a:ext cx="905020" cy="663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21"/>
          <a:stretch/>
        </p:blipFill>
        <p:spPr>
          <a:xfrm>
            <a:off x="34323" y="20398"/>
            <a:ext cx="6339365" cy="139789"/>
          </a:xfrm>
          <a:prstGeom prst="rect">
            <a:avLst/>
          </a:prstGeom>
        </p:spPr>
      </p:pic>
      <p:pic>
        <p:nvPicPr>
          <p:cNvPr id="11" name="Picture 10" descr="AbsolutePrecRec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2"/>
          <a:stretch/>
        </p:blipFill>
        <p:spPr>
          <a:xfrm>
            <a:off x="22472" y="3558436"/>
            <a:ext cx="5787290" cy="328742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36114"/>
              </p:ext>
            </p:extLst>
          </p:nvPr>
        </p:nvGraphicFramePr>
        <p:xfrm>
          <a:off x="5861877" y="1084371"/>
          <a:ext cx="3233276" cy="446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463"/>
                <a:gridCol w="812128"/>
                <a:gridCol w="846686"/>
                <a:gridCol w="826999"/>
              </a:tblGrid>
              <a:tr h="8811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</a:t>
                      </a:r>
                      <a:r>
                        <a:rPr lang="en-US" sz="1400" baseline="0" dirty="0" smtClean="0"/>
                        <a:t> method (score)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 best method (score)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Third</a:t>
                      </a:r>
                      <a:r>
                        <a:rPr lang="en-US" sz="1400" baseline="0" dirty="0" smtClean="0"/>
                        <a:t> best method (score)</a:t>
                      </a:r>
                      <a:endParaRPr lang="en-US" sz="1400" dirty="0"/>
                    </a:p>
                  </a:txBody>
                  <a:tcPr/>
                </a:tc>
              </a:tr>
              <a:tr h="8811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Quikr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(43)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TIPP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Taxy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Pro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66)</a:t>
                      </a:r>
                    </a:p>
                  </a:txBody>
                  <a:tcPr marL="63500" marR="63500" marT="63500" marB="63500"/>
                </a:tc>
              </a:tr>
              <a:tr h="8811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MetaPhlAn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2.0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16)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Common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Kmers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29)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mOTU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54)</a:t>
                      </a:r>
                    </a:p>
                  </a:txBody>
                  <a:tcPr marL="63500" marR="63500" marT="63500" marB="63500"/>
                </a:tc>
              </a:tr>
              <a:tr h="8811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 Norm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MetaPhyler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(42)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FOCUS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v5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TIPP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78)</a:t>
                      </a:r>
                    </a:p>
                  </a:txBody>
                  <a:tcPr marL="63500" marR="63500" marT="63500" marB="63500"/>
                </a:tc>
              </a:tr>
              <a:tr h="88118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Unifrac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MetaPhyler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(4)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Taxy-Pro v0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4)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CLARK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5)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8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olutePrecRec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91"/>
          <a:stretch/>
        </p:blipFill>
        <p:spPr>
          <a:xfrm>
            <a:off x="1445661" y="3509812"/>
            <a:ext cx="5787290" cy="108401"/>
          </a:xfrm>
          <a:prstGeom prst="rect">
            <a:avLst/>
          </a:prstGeom>
        </p:spPr>
      </p:pic>
      <p:pic>
        <p:nvPicPr>
          <p:cNvPr id="5" name="Picture 4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0" y="-8383"/>
            <a:ext cx="6339365" cy="3443158"/>
          </a:xfrm>
          <a:prstGeom prst="rect">
            <a:avLst/>
          </a:prstGeom>
        </p:spPr>
      </p:pic>
      <p:pic>
        <p:nvPicPr>
          <p:cNvPr id="4" name="Picture 3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0" t="4848" b="77505"/>
          <a:stretch/>
        </p:blipFill>
        <p:spPr>
          <a:xfrm>
            <a:off x="3432219" y="1486596"/>
            <a:ext cx="903817" cy="667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68668" y="-8382"/>
            <a:ext cx="905020" cy="663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ig1477096853.7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21"/>
          <a:stretch/>
        </p:blipFill>
        <p:spPr>
          <a:xfrm>
            <a:off x="34323" y="20398"/>
            <a:ext cx="6339365" cy="139789"/>
          </a:xfrm>
          <a:prstGeom prst="rect">
            <a:avLst/>
          </a:prstGeom>
        </p:spPr>
      </p:pic>
      <p:pic>
        <p:nvPicPr>
          <p:cNvPr id="11" name="Picture 10" descr="AbsolutePrecRec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2"/>
          <a:stretch/>
        </p:blipFill>
        <p:spPr>
          <a:xfrm>
            <a:off x="1442391" y="3570577"/>
            <a:ext cx="5787290" cy="328742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61532"/>
              </p:ext>
            </p:extLst>
          </p:nvPr>
        </p:nvGraphicFramePr>
        <p:xfrm>
          <a:off x="5910724" y="317968"/>
          <a:ext cx="3233276" cy="319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463"/>
                <a:gridCol w="812128"/>
                <a:gridCol w="846686"/>
                <a:gridCol w="826999"/>
              </a:tblGrid>
              <a:tr h="8811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</a:t>
                      </a:r>
                      <a:r>
                        <a:rPr lang="en-US" sz="1400" baseline="0" dirty="0" smtClean="0"/>
                        <a:t> method (score)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Second best method (score)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Third</a:t>
                      </a:r>
                      <a:r>
                        <a:rPr lang="en-US" sz="1400" baseline="0" dirty="0" smtClean="0"/>
                        <a:t> best method (score)</a:t>
                      </a:r>
                      <a:endParaRPr lang="en-US" sz="1400" dirty="0"/>
                    </a:p>
                  </a:txBody>
                  <a:tcPr/>
                </a:tc>
              </a:tr>
              <a:tr h="5327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Quikr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(43)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TIPP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Taxy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Pro</a:t>
                      </a:r>
                      <a:r>
                        <a:rPr lang="en-US" sz="105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66)</a:t>
                      </a:r>
                    </a:p>
                  </a:txBody>
                  <a:tcPr marL="63500" marR="63500" marT="63500" marB="63500"/>
                </a:tc>
              </a:tr>
              <a:tr h="6459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MetaPhlAn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2.0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16)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Common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Kmers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29)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mOTU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54)</a:t>
                      </a:r>
                    </a:p>
                  </a:txBody>
                  <a:tcPr marL="63500" marR="63500" marT="63500" marB="63500"/>
                </a:tc>
              </a:tr>
              <a:tr h="525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L1 Norm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MetaPhyler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(42)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FOCUS 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v5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71)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TIPP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78)</a:t>
                      </a:r>
                    </a:p>
                  </a:txBody>
                  <a:tcPr marL="63500" marR="63500" marT="63500" marB="63500"/>
                </a:tc>
              </a:tr>
              <a:tr h="51459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Unifrac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MetaPhyler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(4)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Taxy-Pro v0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4)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CLARK 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5)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-98260"/>
            <a:ext cx="3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0724" y="-14997"/>
            <a:ext cx="3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2391" y="3451706"/>
            <a:ext cx="3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166</Words>
  <Application>Microsoft Macintosh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Koslicki</dc:creator>
  <cp:lastModifiedBy>David Koslicki</cp:lastModifiedBy>
  <cp:revision>10</cp:revision>
  <dcterms:created xsi:type="dcterms:W3CDTF">2016-10-22T00:24:42Z</dcterms:created>
  <dcterms:modified xsi:type="dcterms:W3CDTF">2016-10-22T01:10:32Z</dcterms:modified>
</cp:coreProperties>
</file>