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4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/>
    <p:restoredTop sz="95846"/>
  </p:normalViewPr>
  <p:slideViewPr>
    <p:cSldViewPr snapToGrid="0" snapToObjects="1">
      <p:cViewPr varScale="1">
        <p:scale>
          <a:sx n="160" d="100"/>
          <a:sy n="16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0:34:02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1515-5C90-5C4A-969E-D0EB183EE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9C7FA-0904-A84C-9F6E-9E14F2F38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56C87-EBA7-CD42-A5D1-C56AD089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A68D-BB2C-5144-8E72-E7E29B9C6400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D8EE2-9024-164E-BE46-5FADC611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930FB-5621-B349-9F46-E2854CD9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6DC4-E984-654B-818B-2D351D39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1764-6B82-FF4B-975A-350D1F8B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E485C-E15D-FB41-8F1B-DEEFED771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E56C9-7F47-604F-BCF4-15E4F10B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A68D-BB2C-5144-8E72-E7E29B9C6400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8C487-7C65-9145-BECA-B9BA252E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F2E0F-5A73-F448-8339-5F048A7C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6DC4-E984-654B-818B-2D351D39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EAF38-024E-744F-864C-41BED7CB3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67515-975F-464D-9BEF-5B9E4899B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8E241-5F57-F340-91B8-538FA246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A68D-BB2C-5144-8E72-E7E29B9C6400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7707-45E4-7A41-B4AB-3D22DA3A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FBE9-15DE-6C44-B9A3-1F45472C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6DC4-E984-654B-818B-2D351D39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3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A540-185F-D044-80CC-3CA5DDF3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6B7F4-BB46-6043-8079-F3BC6A7D9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E2CD7-E007-8340-B55A-EABFC2B1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A68D-BB2C-5144-8E72-E7E29B9C6400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CD818-D5BB-BD46-A40B-BA6C5965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ABA97-71DC-AD43-9899-0112BAD2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6DC4-E984-654B-818B-2D351D39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5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22EB-A2F4-DF42-AF01-DECA01FF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A22F9-4E51-7647-8B30-D4135793A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17A5-6500-A745-8CF8-4B3BEBE7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A68D-BB2C-5144-8E72-E7E29B9C6400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99378-7D64-684D-B5D2-DFB7E15C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7D169-D053-BD4D-BFFA-3B928AE4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6DC4-E984-654B-818B-2D351D39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1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2BE7-A70A-514C-9C8C-86EF3CC8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9D6B-799D-2C4C-ABC2-D203090A9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975B5-D092-6943-AA21-BCB853A2A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B1ADE-F51E-714C-8901-70C2DAEE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A68D-BB2C-5144-8E72-E7E29B9C6400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33343-5036-E244-B6F1-CAB4A5AD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B8C08-0D55-EC47-A189-24EF5ACD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6DC4-E984-654B-818B-2D351D39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8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5648-8578-AB49-9E6B-5D5522D9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A1358-450D-8F46-B7A8-7BD5576F4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37579-1927-4C46-B771-244198136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DB18F-7908-0A40-87C2-F1D703E9E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072EB-931A-3C4C-90D1-45B49485F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7DE5F-17E1-C94A-9719-9244CF3D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A68D-BB2C-5144-8E72-E7E29B9C6400}" type="datetimeFigureOut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46304-7855-F44D-9DAB-C40FA17B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8AA40-1D13-6944-8F51-BBFEA20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6DC4-E984-654B-818B-2D351D39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0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61A0-DC6A-C44C-98C2-B90F51FA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FA013-20FE-AB45-8AD7-6EA3FE5D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A68D-BB2C-5144-8E72-E7E29B9C6400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C1BDF-AF6B-1340-9949-7722946B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24C56-8164-214B-ABC2-7A87FA6A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6DC4-E984-654B-818B-2D351D39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4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A166F-27AD-4846-9A10-21E1D6E1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A68D-BB2C-5144-8E72-E7E29B9C6400}" type="datetimeFigureOut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B7156-697D-BB4E-86C9-FA646A43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EC3BC-99F6-9146-B132-F5678F88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6DC4-E984-654B-818B-2D351D39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8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DAB5-FD12-0843-9A7F-E1DCA529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1E39-980D-B942-A31E-7BCF434CB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CECFC-6859-7A48-99A3-5202E4423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51375-B7AD-B04A-91E7-ECCC4AD0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A68D-BB2C-5144-8E72-E7E29B9C6400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DD932-651F-9840-9BDF-482BB568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8CCF6-3066-B344-87EE-4A253595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6DC4-E984-654B-818B-2D351D39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5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F3A6-3282-8345-BFE6-EAD59F01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30FE3-62E6-1B47-955E-66D240462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1472B-05B7-3C40-A98E-34A5A06B6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E5DF3-21BC-1B44-993D-0FC86BFB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A68D-BB2C-5144-8E72-E7E29B9C6400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67C7-3659-764B-8A62-1DD5032E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2C22B-FFCD-1B4B-B31A-B54EB494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6DC4-E984-654B-818B-2D351D39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3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C04D6-C036-8647-9A07-71CC906D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1AF96-DBCF-9E44-8D73-1361B421B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B3D95-F102-C746-8BB0-17939BF6D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DA68D-BB2C-5144-8E72-E7E29B9C6400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D305C-211D-394D-83D1-F13378493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C1366-7D4F-4940-ABE9-F5ABD9407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86DC4-E984-654B-818B-2D351D39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5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e 22">
            <a:extLst>
              <a:ext uri="{FF2B5EF4-FFF2-40B4-BE49-F238E27FC236}">
                <a16:creationId xmlns:a16="http://schemas.microsoft.com/office/drawing/2014/main" id="{C84DAA30-1EC0-A142-BA7D-A73F777A3482}"/>
              </a:ext>
            </a:extLst>
          </p:cNvPr>
          <p:cNvSpPr/>
          <p:nvPr/>
        </p:nvSpPr>
        <p:spPr>
          <a:xfrm rot="17210507">
            <a:off x="2245105" y="2648158"/>
            <a:ext cx="3715067" cy="3839886"/>
          </a:xfrm>
          <a:prstGeom prst="pie">
            <a:avLst>
              <a:gd name="adj1" fmla="val 20129843"/>
              <a:gd name="adj2" fmla="val 4196257"/>
            </a:avLst>
          </a:prstGeom>
          <a:solidFill>
            <a:srgbClr val="FFFF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E5883BF-A4CB-DD4F-862C-28DE6CC73440}"/>
                  </a:ext>
                </a:extLst>
              </p14:cNvPr>
              <p14:cNvContentPartPr/>
              <p14:nvPr/>
            </p14:nvContentPartPr>
            <p14:xfrm>
              <a:off x="1080635" y="1358713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5883BF-A4CB-DD4F-862C-28DE6CC734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995" y="1340713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 descr="A picture containing antenna&#10;&#10;Description automatically generated">
            <a:extLst>
              <a:ext uri="{FF2B5EF4-FFF2-40B4-BE49-F238E27FC236}">
                <a16:creationId xmlns:a16="http://schemas.microsoft.com/office/drawing/2014/main" id="{B46E1923-F416-0C45-8A0E-BE4147DCF91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8179" y="1510974"/>
            <a:ext cx="4807774" cy="5221224"/>
          </a:xfrm>
          <a:prstGeom prst="rect">
            <a:avLst/>
          </a:prstGeom>
        </p:spPr>
      </p:pic>
      <p:sp>
        <p:nvSpPr>
          <p:cNvPr id="32" name="Pie 31">
            <a:extLst>
              <a:ext uri="{FF2B5EF4-FFF2-40B4-BE49-F238E27FC236}">
                <a16:creationId xmlns:a16="http://schemas.microsoft.com/office/drawing/2014/main" id="{F17F0731-7784-4B49-9163-9A9F81A94245}"/>
              </a:ext>
            </a:extLst>
          </p:cNvPr>
          <p:cNvSpPr/>
          <p:nvPr/>
        </p:nvSpPr>
        <p:spPr>
          <a:xfrm>
            <a:off x="2185606" y="2725608"/>
            <a:ext cx="3834063" cy="3684985"/>
          </a:xfrm>
          <a:prstGeom prst="pie">
            <a:avLst>
              <a:gd name="adj1" fmla="val 21414727"/>
              <a:gd name="adj2" fmla="val 15748389"/>
            </a:avLst>
          </a:prstGeom>
          <a:solidFill>
            <a:srgbClr val="00B0F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3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tenna&#10;&#10;Description automatically generated">
            <a:extLst>
              <a:ext uri="{FF2B5EF4-FFF2-40B4-BE49-F238E27FC236}">
                <a16:creationId xmlns:a16="http://schemas.microsoft.com/office/drawing/2014/main" id="{885D1290-D68E-7A48-8CAC-1714AE97CD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8027" y="-367879"/>
            <a:ext cx="6887980" cy="74803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A57E5E8-FD7D-C64E-831A-B255B917871A}"/>
              </a:ext>
            </a:extLst>
          </p:cNvPr>
          <p:cNvSpPr/>
          <p:nvPr/>
        </p:nvSpPr>
        <p:spPr>
          <a:xfrm rot="6817114">
            <a:off x="6283188" y="2739691"/>
            <a:ext cx="1124468" cy="13244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2FBB1F-A586-E345-A825-705B8A5A4046}"/>
              </a:ext>
            </a:extLst>
          </p:cNvPr>
          <p:cNvSpPr/>
          <p:nvPr/>
        </p:nvSpPr>
        <p:spPr>
          <a:xfrm rot="6817114">
            <a:off x="4201861" y="2844022"/>
            <a:ext cx="332410" cy="3220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9F1D9D-31D8-4944-BB48-49289D1EA5DB}"/>
              </a:ext>
            </a:extLst>
          </p:cNvPr>
          <p:cNvSpPr/>
          <p:nvPr/>
        </p:nvSpPr>
        <p:spPr>
          <a:xfrm rot="6817114">
            <a:off x="4688215" y="4499218"/>
            <a:ext cx="332410" cy="3220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4EE168-6E6C-C94D-A651-5A69C52F9966}"/>
              </a:ext>
            </a:extLst>
          </p:cNvPr>
          <p:cNvSpPr/>
          <p:nvPr/>
        </p:nvSpPr>
        <p:spPr>
          <a:xfrm rot="6817114">
            <a:off x="7798500" y="5096891"/>
            <a:ext cx="332410" cy="3220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D9A02C-4B51-A74F-9283-15F247FAF224}"/>
              </a:ext>
            </a:extLst>
          </p:cNvPr>
          <p:cNvSpPr/>
          <p:nvPr/>
        </p:nvSpPr>
        <p:spPr>
          <a:xfrm rot="5087157">
            <a:off x="5708608" y="2335451"/>
            <a:ext cx="879956" cy="3681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tenna&#10;&#10;Description automatically generated">
            <a:extLst>
              <a:ext uri="{FF2B5EF4-FFF2-40B4-BE49-F238E27FC236}">
                <a16:creationId xmlns:a16="http://schemas.microsoft.com/office/drawing/2014/main" id="{885D1290-D68E-7A48-8CAC-1714AE97CD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97783" y="-311160"/>
            <a:ext cx="6887980" cy="748032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851F25-8720-DC48-825E-CFFD4466BEDB}"/>
              </a:ext>
            </a:extLst>
          </p:cNvPr>
          <p:cNvCxnSpPr/>
          <p:nvPr/>
        </p:nvCxnSpPr>
        <p:spPr>
          <a:xfrm flipV="1">
            <a:off x="5669280" y="2941983"/>
            <a:ext cx="426720" cy="1590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9EFF99-8749-4242-AD1A-ED795DC3AD09}"/>
              </a:ext>
            </a:extLst>
          </p:cNvPr>
          <p:cNvCxnSpPr/>
          <p:nvPr/>
        </p:nvCxnSpPr>
        <p:spPr>
          <a:xfrm flipV="1">
            <a:off x="4309607" y="2806810"/>
            <a:ext cx="143123" cy="21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56BD5C-9B13-1C40-B769-F4CB2F4113D1}"/>
              </a:ext>
            </a:extLst>
          </p:cNvPr>
          <p:cNvCxnSpPr>
            <a:cxnSpLocks/>
          </p:cNvCxnSpPr>
          <p:nvPr/>
        </p:nvCxnSpPr>
        <p:spPr>
          <a:xfrm flipH="1" flipV="1">
            <a:off x="4762831" y="4619708"/>
            <a:ext cx="302150" cy="4214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46905D-0EC1-B04A-B723-0EFEA7BC1B1B}"/>
              </a:ext>
            </a:extLst>
          </p:cNvPr>
          <p:cNvCxnSpPr>
            <a:cxnSpLocks/>
          </p:cNvCxnSpPr>
          <p:nvPr/>
        </p:nvCxnSpPr>
        <p:spPr>
          <a:xfrm flipV="1">
            <a:off x="7665057" y="5041117"/>
            <a:ext cx="381663" cy="437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82C445-1586-1B42-9340-35BB21E83461}"/>
              </a:ext>
            </a:extLst>
          </p:cNvPr>
          <p:cNvCxnSpPr>
            <a:cxnSpLocks/>
          </p:cNvCxnSpPr>
          <p:nvPr/>
        </p:nvCxnSpPr>
        <p:spPr>
          <a:xfrm flipH="1" flipV="1">
            <a:off x="6337188" y="3650973"/>
            <a:ext cx="326005" cy="3405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07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F3420E7-F2A7-B44A-B88D-DD9AC1A9D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272" y="214685"/>
            <a:ext cx="6519671" cy="6702347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8B92128-CA9A-BA4C-BFE5-9617D567C800}"/>
              </a:ext>
            </a:extLst>
          </p:cNvPr>
          <p:cNvSpPr/>
          <p:nvPr/>
        </p:nvSpPr>
        <p:spPr>
          <a:xfrm rot="2059754">
            <a:off x="6638143" y="3505007"/>
            <a:ext cx="651743" cy="28087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ABD6B7-289B-5547-ADD5-B96EEE0C182A}"/>
              </a:ext>
            </a:extLst>
          </p:cNvPr>
          <p:cNvSpPr/>
          <p:nvPr/>
        </p:nvSpPr>
        <p:spPr>
          <a:xfrm rot="776866">
            <a:off x="3522556" y="2652713"/>
            <a:ext cx="651743" cy="28087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181E59-E116-9946-B5D0-78635D232205}"/>
              </a:ext>
            </a:extLst>
          </p:cNvPr>
          <p:cNvSpPr/>
          <p:nvPr/>
        </p:nvSpPr>
        <p:spPr>
          <a:xfrm rot="6531933">
            <a:off x="4730319" y="4704096"/>
            <a:ext cx="389903" cy="13783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8C2A5A-2848-924E-9491-BC3436211EC3}"/>
              </a:ext>
            </a:extLst>
          </p:cNvPr>
          <p:cNvSpPr/>
          <p:nvPr/>
        </p:nvSpPr>
        <p:spPr>
          <a:xfrm rot="4951853">
            <a:off x="4889558" y="1328803"/>
            <a:ext cx="607795" cy="21581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1888A0-3966-BF4A-B204-C5D690EF4E09}"/>
              </a:ext>
            </a:extLst>
          </p:cNvPr>
          <p:cNvSpPr/>
          <p:nvPr/>
        </p:nvSpPr>
        <p:spPr>
          <a:xfrm rot="4951853">
            <a:off x="5712350" y="2653459"/>
            <a:ext cx="607795" cy="21581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45EF16B-B0CB-384B-A26D-B6AC6AAA4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2598" y="767149"/>
            <a:ext cx="4188453" cy="4351338"/>
          </a:xfrm>
        </p:spPr>
      </p:pic>
      <p:sp>
        <p:nvSpPr>
          <p:cNvPr id="7" name="Pie 6">
            <a:extLst>
              <a:ext uri="{FF2B5EF4-FFF2-40B4-BE49-F238E27FC236}">
                <a16:creationId xmlns:a16="http://schemas.microsoft.com/office/drawing/2014/main" id="{130A987A-1AA0-CC49-B51D-96E229E17056}"/>
              </a:ext>
            </a:extLst>
          </p:cNvPr>
          <p:cNvSpPr/>
          <p:nvPr/>
        </p:nvSpPr>
        <p:spPr>
          <a:xfrm rot="16200000">
            <a:off x="5163127" y="1551437"/>
            <a:ext cx="4421673" cy="4402656"/>
          </a:xfrm>
          <a:prstGeom prst="pie">
            <a:avLst>
              <a:gd name="adj1" fmla="val 9114504"/>
              <a:gd name="adj2" fmla="val 15748389"/>
            </a:avLst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06937770-E894-B541-983A-10C88557C8D9}"/>
              </a:ext>
            </a:extLst>
          </p:cNvPr>
          <p:cNvSpPr/>
          <p:nvPr/>
        </p:nvSpPr>
        <p:spPr>
          <a:xfrm rot="2384151">
            <a:off x="5149685" y="1547332"/>
            <a:ext cx="4448555" cy="4399835"/>
          </a:xfrm>
          <a:prstGeom prst="pie">
            <a:avLst>
              <a:gd name="adj1" fmla="val 9460560"/>
              <a:gd name="adj2" fmla="val 15775551"/>
            </a:avLst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ie 8">
            <a:extLst>
              <a:ext uri="{FF2B5EF4-FFF2-40B4-BE49-F238E27FC236}">
                <a16:creationId xmlns:a16="http://schemas.microsoft.com/office/drawing/2014/main" id="{0E6C09EE-03AB-4F49-ADBF-78C60441F1B8}"/>
              </a:ext>
            </a:extLst>
          </p:cNvPr>
          <p:cNvSpPr/>
          <p:nvPr/>
        </p:nvSpPr>
        <p:spPr>
          <a:xfrm rot="1232686">
            <a:off x="5174578" y="1533155"/>
            <a:ext cx="4443544" cy="4432233"/>
          </a:xfrm>
          <a:prstGeom prst="pie">
            <a:avLst>
              <a:gd name="adj1" fmla="val 9114504"/>
              <a:gd name="adj2" fmla="val 10603798"/>
            </a:avLst>
          </a:prstGeom>
          <a:solidFill>
            <a:srgbClr val="00B05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e 9">
            <a:extLst>
              <a:ext uri="{FF2B5EF4-FFF2-40B4-BE49-F238E27FC236}">
                <a16:creationId xmlns:a16="http://schemas.microsoft.com/office/drawing/2014/main" id="{C758B709-82E2-4F4B-AA92-5FE14693569D}"/>
              </a:ext>
            </a:extLst>
          </p:cNvPr>
          <p:cNvSpPr/>
          <p:nvPr/>
        </p:nvSpPr>
        <p:spPr>
          <a:xfrm rot="13740989">
            <a:off x="5152191" y="1531133"/>
            <a:ext cx="4443544" cy="4432233"/>
          </a:xfrm>
          <a:prstGeom prst="pie">
            <a:avLst>
              <a:gd name="adj1" fmla="val 4409955"/>
              <a:gd name="adj2" fmla="val 11578067"/>
            </a:avLst>
          </a:prstGeom>
          <a:solidFill>
            <a:srgbClr val="00B05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0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Varuni Sarwal</dc:creator>
  <cp:lastModifiedBy>Varuni Sarwal</cp:lastModifiedBy>
  <cp:revision>3</cp:revision>
  <dcterms:created xsi:type="dcterms:W3CDTF">2022-01-17T00:21:40Z</dcterms:created>
  <dcterms:modified xsi:type="dcterms:W3CDTF">2022-01-19T18:41:55Z</dcterms:modified>
</cp:coreProperties>
</file>