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6296"/>
  </p:normalViewPr>
  <p:slideViewPr>
    <p:cSldViewPr snapToGrid="0">
      <p:cViewPr>
        <p:scale>
          <a:sx n="127" d="100"/>
          <a:sy n="127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3148-C0A3-3E18-550F-2B95782C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8F418-12A2-8E65-BADF-86C3F76A9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D56A-5377-D229-8A7D-919C38F9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8FB0-AB7E-6F24-00DB-F22297CF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CDC0-E2ED-A5D1-4C83-D48D05FD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4D95-6D03-3BF3-8E72-45424951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310F-1FAF-E1BD-44CD-019F810A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E020-7DB1-8484-D11D-F7D311C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23ED-EA77-4CCD-C119-63151D42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3010-3C70-F93D-A3D2-9A78CB0B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670F-9D12-5373-D119-9E7848376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E5012-B245-3815-9A70-9155A9AB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A7BA-360D-0531-B961-FB9557B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FFB9-409F-887E-DB66-8E0CDE3E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707E-BC50-CCAA-C7D7-EFC5D03C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0165-7917-2CE9-56CA-AE72203B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A3E2-55DE-46F6-B0DF-A6919CE8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8C69-3F7C-1325-E8B1-D759A684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C9BF-6E7B-B3D9-19A0-4C2196E6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EA81-C780-3EEE-1E74-42ADD713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B8C2-AFC7-5E9C-2ABC-5042F459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B5ECC-43E1-56F5-DB55-9CFE9B00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33BC-F3FB-5F8D-E5ED-F8E4F729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586B-4115-7EDF-E24C-CE027C77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CFB3-6C1C-56A5-935B-059A1CD9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4F6F-3E3C-628C-47E0-654A2C52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C314-974D-2F11-10AC-F495D7CC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CBC5-4325-92D8-CC10-D38EDFD0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DF7A-4D69-3BA3-51F2-639B2E76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1852-9B8D-3BB2-0415-FC3B1EB3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3AFC4-9CEC-8914-6725-EEEF7DAC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3705-B6B4-D641-28FE-7EDFCD17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7EBD-90CC-3705-EC62-5675B5CF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58DC6-82ED-FF0A-464C-FF9AA948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E2116-21B7-BF4A-1A9B-AF2CDFBE3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09F69-61F8-22A9-180B-C8475B3C8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6518E-684F-FE26-D8E8-66E61A47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4F447-0CE2-0866-57EC-77F92091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46816-D4C8-07C3-D8F6-24A67371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BC80-FD28-0423-6CE4-7AB8B489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8A198-679B-AB1C-067C-C665E07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E98D2-85D8-4E84-750F-D49C0652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5F4A9-427C-B313-6443-6ABF31CE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541FE-A828-4943-ABB8-83FEFC6E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D2E7-A115-90AA-404B-FF0B5210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AC955-D7BF-5CA6-8C0F-AB6FE807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6B0-FB39-0C68-AC24-7E35C181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FD45-C513-7B14-A627-C9DEA9E6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5D64-7185-8D28-8FE2-D88293065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0D2E-B01C-0B8F-4AF9-6C3441C1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E1B9-1DF8-2BA5-5005-B6755AE4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37EB6-295D-A5CB-E343-1BDC5112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EC3-07CF-6EDF-6B79-EE51EF7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A4ED3-9E9C-1BED-9962-52F8AC0DB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CD267-C516-20AC-D494-B4CE6078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29E37-7464-6EAD-D155-25D228AA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C91C9-DA52-C372-E1E8-E539E7E3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2F229-1FA0-720E-2C55-875FC826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8D0FD-2592-25A5-AF11-E74B9C5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07CF-EBCF-AB7D-77D4-0805B9C8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2669-96C8-A818-A87E-06845A42E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1069-B7F3-1743-9A94-E661EC2F3A8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C2F8-4121-75AD-B563-BDC9D0CFF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C466-C794-3795-C3B1-768D6048C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F798-23CB-4141-A817-5A378CAC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96959E4-A159-5107-249A-26E762754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t="15402" r="8264" b="10414"/>
          <a:stretch/>
        </p:blipFill>
        <p:spPr>
          <a:xfrm>
            <a:off x="2322661" y="0"/>
            <a:ext cx="3580108" cy="3263885"/>
          </a:xfrm>
          <a:prstGeom prst="rect">
            <a:avLst/>
          </a:prstGeom>
        </p:spPr>
      </p:pic>
      <p:pic>
        <p:nvPicPr>
          <p:cNvPr id="6" name="Picture 5" descr="A picture containing antenna&#10;&#10;Description automatically generated">
            <a:extLst>
              <a:ext uri="{FF2B5EF4-FFF2-40B4-BE49-F238E27FC236}">
                <a16:creationId xmlns:a16="http://schemas.microsoft.com/office/drawing/2014/main" id="{DCCA9912-E945-83A9-A514-3A6672C96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5" r="21331" b="19118"/>
          <a:stretch/>
        </p:blipFill>
        <p:spPr>
          <a:xfrm>
            <a:off x="3235782" y="3044907"/>
            <a:ext cx="4793369" cy="3813093"/>
          </a:xfrm>
          <a:prstGeom prst="rect">
            <a:avLst/>
          </a:prstGeom>
        </p:spPr>
      </p:pic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EA9CC8BB-68F4-FBA7-8E98-D34E0D6D9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64" t="7444" b="6820"/>
          <a:stretch/>
        </p:blipFill>
        <p:spPr>
          <a:xfrm>
            <a:off x="6289232" y="0"/>
            <a:ext cx="3258997" cy="32638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1B7E48-4396-A88C-1C09-05E7FA4CEFAD}"/>
              </a:ext>
            </a:extLst>
          </p:cNvPr>
          <p:cNvSpPr txBox="1"/>
          <p:nvPr/>
        </p:nvSpPr>
        <p:spPr>
          <a:xfrm>
            <a:off x="2322661" y="136765"/>
            <a:ext cx="91312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/>
              <a:t>a) Phylum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F68B0-57DF-A6B4-8B11-04653C9E2702}"/>
              </a:ext>
            </a:extLst>
          </p:cNvPr>
          <p:cNvSpPr txBox="1"/>
          <p:nvPr/>
        </p:nvSpPr>
        <p:spPr>
          <a:xfrm>
            <a:off x="6012433" y="136765"/>
            <a:ext cx="80345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/>
              <a:t>b)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76E4E-BAB2-24E5-565C-DC7701290E00}"/>
              </a:ext>
            </a:extLst>
          </p:cNvPr>
          <p:cNvSpPr txBox="1"/>
          <p:nvPr/>
        </p:nvSpPr>
        <p:spPr>
          <a:xfrm>
            <a:off x="5099313" y="3044907"/>
            <a:ext cx="80345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/>
              <a:t>c) Order</a:t>
            </a:r>
          </a:p>
        </p:txBody>
      </p:sp>
    </p:spTree>
    <p:extLst>
      <p:ext uri="{BB962C8B-B14F-4D97-AF65-F5344CB8AC3E}">
        <p14:creationId xmlns:p14="http://schemas.microsoft.com/office/powerpoint/2010/main" val="231002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Varuni Sarwal</dc:creator>
  <cp:lastModifiedBy>Varuni Sarwal</cp:lastModifiedBy>
  <cp:revision>1</cp:revision>
  <dcterms:created xsi:type="dcterms:W3CDTF">2022-10-31T17:33:59Z</dcterms:created>
  <dcterms:modified xsi:type="dcterms:W3CDTF">2022-11-01T00:49:21Z</dcterms:modified>
</cp:coreProperties>
</file>