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35F1-F105-CD68-AE26-100936801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4E3CD-8FE1-15B1-39E0-D1D0A328E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CB5D2-A7AD-6C9A-B571-87164F92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3AFB-2146-8859-3676-B6E92A7C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7D5E-F832-5621-2232-D015EC5C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B0B3-F79B-4B82-D8D0-DA69BC5B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38F26-8798-953C-7CC8-F9FEE8F60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B122-1CAB-2517-056B-BCDA2C43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3B4E-579E-1E89-6A11-E44A54DF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3BE6-A6C1-2A04-BE7D-89A5520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E5C5C-7C3A-B474-CB9A-725B14D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44F30-3C57-8A4B-9523-81BCDAF57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693C-BAEF-6E0B-66F7-12322B21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7314-DF01-B33C-C6EA-5F6599AD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0E54-EE60-F1D2-6BCF-107A5B58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4D5B-9DDF-1138-B5BB-25ED4F6F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D01A-1E76-2230-8D6F-BAA86D76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CABFE-77C9-259B-A6B1-A7F08094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830C6-8562-ADA5-0EBC-28E46AF9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C23E-D3A5-8C05-07CD-2B92B558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71E4-FAD0-748D-55DE-D5FB55E9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F62C-6590-7471-DF84-4F6E7423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CE9B-F6EF-BD07-871B-00886DD7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2E195-8FAA-B9BA-B1A2-709F3F9E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5AC5-DDE7-2513-79F2-1C946F35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8DE2-EA6E-AC0A-3D4B-EE64B1A4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2FDD-81C9-9FF0-31B4-15DEDEBCF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4A438-AEF3-2D4D-DDC1-4EE10D6B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B3099-1DBA-0563-2E02-33CDA4BE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3B9-5F85-7D5E-F433-0E234AC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73CA-1316-E5E3-6B41-50907F98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E6D3-EE72-AED2-249C-11CEAE7C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B25FB-3326-F915-A211-828D540A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83D7E-E983-BFC9-EDB6-8053422C0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BAD70-E971-0676-D6B3-41009B4A3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55251-84FE-736B-1E94-66D27A5E1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2DE02-4AC3-7820-7EF9-43254725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3B99D-7691-2082-BE38-254B718A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8139C-18C8-0528-2128-8A8035A1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9343-03BA-3475-E0DB-67042226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73524-41A4-7DB1-087F-BD2AA99C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3629D-C707-8977-7B41-4B144487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EC7F7-48F9-378B-837D-C3139B0B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F4B2C-7BC3-D084-34D3-08D5B095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38580-4657-4746-C599-184A1685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46CF4-3921-1AEF-7278-E04E10E9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E14B-F2D9-8BDB-62BF-D5B84B56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241D-1730-DEE1-834F-F684EA5F8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EC990-A9FC-E037-BAA8-6393A95D3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66E7-20FA-0B38-63D2-F6C7F698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D72AA-3A8C-D245-4BF1-C48091C8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ED9A1-1D40-ABB3-8FEB-75C384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2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5FB3-55FF-DF40-EE15-14D77AD9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39662-883D-A01F-DCCD-B5AD8C62E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46459-AE6D-C513-A492-71096561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02A18-D620-07B8-EFBA-360C38C0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D38AD-C486-3DC4-43CF-068C649C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92CD-44F0-9521-AA89-DABF127E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2138C-B28E-82F0-C412-9EF2A101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62FF-72A2-18A7-51E6-EA7AB14C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017D-C7DC-351F-32F5-F0CBD0432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64BB-D7BC-7740-839D-8C0D7FC6EE83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5981-DBDC-C5FC-6971-C5EB24959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2CA0-3C8E-D9FA-B160-71C654E90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4095-3102-AE41-9B07-BEB00267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3CEF72F-721F-D839-4A05-2D1B39BA5A7A}"/>
              </a:ext>
            </a:extLst>
          </p:cNvPr>
          <p:cNvSpPr txBox="1"/>
          <p:nvPr/>
        </p:nvSpPr>
        <p:spPr>
          <a:xfrm>
            <a:off x="606251" y="418410"/>
            <a:ext cx="394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                 MetaPhlAn vs gold standard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5BC7C-3C55-A3E1-99B3-085DE54B126F}"/>
              </a:ext>
            </a:extLst>
          </p:cNvPr>
          <p:cNvSpPr txBox="1"/>
          <p:nvPr/>
        </p:nvSpPr>
        <p:spPr>
          <a:xfrm>
            <a:off x="6096000" y="418410"/>
            <a:ext cx="426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                                    MetaPhlAn vs mOTU</a:t>
            </a:r>
          </a:p>
        </p:txBody>
      </p:sp>
      <p:pic>
        <p:nvPicPr>
          <p:cNvPr id="17" name="Picture 16" descr="Schematic&#10;&#10;Description automatically generated">
            <a:extLst>
              <a:ext uri="{FF2B5EF4-FFF2-40B4-BE49-F238E27FC236}">
                <a16:creationId xmlns:a16="http://schemas.microsoft.com/office/drawing/2014/main" id="{F84148DD-B97C-0CCF-E8B9-85B7DCA90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0" t="11701" r="5419" b="6552"/>
          <a:stretch/>
        </p:blipFill>
        <p:spPr>
          <a:xfrm>
            <a:off x="0" y="1078639"/>
            <a:ext cx="5800726" cy="5712217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D3F04F27-D36F-A31A-7299-AEB388878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1" t="18115" r="6744" b="5300"/>
          <a:stretch/>
        </p:blipFill>
        <p:spPr>
          <a:xfrm>
            <a:off x="5961888" y="1164897"/>
            <a:ext cx="6053901" cy="56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Varuni Sarwal</dc:creator>
  <cp:lastModifiedBy>Varuni Sarwal</cp:lastModifiedBy>
  <cp:revision>1</cp:revision>
  <dcterms:created xsi:type="dcterms:W3CDTF">2022-11-12T04:39:07Z</dcterms:created>
  <dcterms:modified xsi:type="dcterms:W3CDTF">2022-11-12T04:52:58Z</dcterms:modified>
</cp:coreProperties>
</file>