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0"/>
  </p:notesMasterIdLst>
  <p:sldIdLst>
    <p:sldId id="324" r:id="rId2"/>
    <p:sldId id="325" r:id="rId3"/>
    <p:sldId id="351" r:id="rId4"/>
    <p:sldId id="352" r:id="rId5"/>
    <p:sldId id="353" r:id="rId6"/>
    <p:sldId id="354" r:id="rId7"/>
    <p:sldId id="355" r:id="rId8"/>
    <p:sldId id="371" r:id="rId9"/>
    <p:sldId id="356" r:id="rId10"/>
    <p:sldId id="357" r:id="rId11"/>
    <p:sldId id="358" r:id="rId12"/>
    <p:sldId id="359" r:id="rId13"/>
    <p:sldId id="372" r:id="rId14"/>
    <p:sldId id="360" r:id="rId15"/>
    <p:sldId id="363" r:id="rId16"/>
    <p:sldId id="364" r:id="rId17"/>
    <p:sldId id="361" r:id="rId18"/>
    <p:sldId id="365" r:id="rId19"/>
    <p:sldId id="366" r:id="rId20"/>
    <p:sldId id="373" r:id="rId21"/>
    <p:sldId id="374" r:id="rId22"/>
    <p:sldId id="367" r:id="rId23"/>
    <p:sldId id="375" r:id="rId24"/>
    <p:sldId id="368" r:id="rId25"/>
    <p:sldId id="369" r:id="rId26"/>
    <p:sldId id="370" r:id="rId27"/>
    <p:sldId id="350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B5293B"/>
    <a:srgbClr val="641066"/>
    <a:srgbClr val="E0560A"/>
    <a:srgbClr val="BC4808"/>
    <a:srgbClr val="000066"/>
    <a:srgbClr val="000099"/>
    <a:srgbClr val="1A0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2818"/>
  </p:normalViewPr>
  <p:slideViewPr>
    <p:cSldViewPr snapToGrid="0">
      <p:cViewPr varScale="1">
        <p:scale>
          <a:sx n="93" d="100"/>
          <a:sy n="93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9E6EE-4538-4CE8-A19C-2131BA0BC5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41F1C33-7F1F-4C7E-86BF-59C75EBDDE10}">
      <dgm:prSet phldrT="[Tekst]"/>
      <dgm:spPr>
        <a:solidFill>
          <a:srgbClr val="B5293B"/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  <a:latin typeface="Arial" charset="0"/>
            </a:rPr>
            <a:t>Graphical</a:t>
          </a:r>
          <a:r>
            <a:rPr lang="pl-PL" noProof="0" dirty="0" smtClean="0">
              <a:solidFill>
                <a:schemeClr val="bg1"/>
              </a:solidFill>
              <a:latin typeface="Arial" charset="0"/>
            </a:rPr>
            <a:t> </a:t>
          </a:r>
          <a:r>
            <a:rPr lang="pl-PL" noProof="0" dirty="0" err="1" smtClean="0">
              <a:solidFill>
                <a:schemeClr val="bg1"/>
              </a:solidFill>
              <a:latin typeface="Arial" charset="0"/>
            </a:rPr>
            <a:t>visualization</a:t>
          </a:r>
          <a:r>
            <a:rPr lang="pl-PL" noProof="0" dirty="0" smtClean="0">
              <a:solidFill>
                <a:schemeClr val="bg1"/>
              </a:solidFill>
              <a:latin typeface="Arial" charset="0"/>
            </a:rPr>
            <a:t> of data</a:t>
          </a:r>
          <a:endParaRPr lang="en-US" noProof="0" dirty="0">
            <a:solidFill>
              <a:schemeClr val="bg1"/>
            </a:solidFill>
          </a:endParaRPr>
        </a:p>
      </dgm:t>
    </dgm:pt>
    <dgm:pt modelId="{390186CD-A0D2-4773-8E30-4C95528D4B88}" type="parTrans" cxnId="{71A19994-8B75-40EE-8EC7-1AE941998759}">
      <dgm:prSet/>
      <dgm:spPr/>
      <dgm:t>
        <a:bodyPr/>
        <a:lstStyle/>
        <a:p>
          <a:endParaRPr lang="pl-PL"/>
        </a:p>
      </dgm:t>
    </dgm:pt>
    <dgm:pt modelId="{8B36D362-070F-459D-8C3B-6C094C748061}" type="sibTrans" cxnId="{71A19994-8B75-40EE-8EC7-1AE941998759}">
      <dgm:prSet/>
      <dgm:spPr/>
      <dgm:t>
        <a:bodyPr/>
        <a:lstStyle/>
        <a:p>
          <a:endParaRPr lang="pl-PL"/>
        </a:p>
      </dgm:t>
    </dgm:pt>
    <dgm:pt modelId="{1D1AAAF1-1B52-49A0-9686-5D69E7901A54}">
      <dgm:prSet phldrT="[Teks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Graphs</a:t>
          </a:r>
          <a:r>
            <a:rPr lang="pl-PL" baseline="0" noProof="0" dirty="0" smtClean="0">
              <a:solidFill>
                <a:schemeClr val="bg1"/>
              </a:solidFill>
            </a:rPr>
            <a:t> for </a:t>
          </a:r>
          <a:r>
            <a:rPr lang="pl-PL" baseline="0" noProof="0" dirty="0" err="1" smtClean="0">
              <a:solidFill>
                <a:schemeClr val="bg1"/>
              </a:solidFill>
            </a:rPr>
            <a:t>summarizing</a:t>
          </a:r>
          <a:r>
            <a:rPr lang="pl-PL" baseline="0" noProof="0" dirty="0" smtClean="0">
              <a:solidFill>
                <a:schemeClr val="bg1"/>
              </a:solidFill>
            </a:rPr>
            <a:t> </a:t>
          </a:r>
          <a:r>
            <a:rPr lang="pl-PL" baseline="0" noProof="0" dirty="0" err="1" smtClean="0">
              <a:solidFill>
                <a:schemeClr val="bg1"/>
              </a:solidFill>
            </a:rPr>
            <a:t>categorical</a:t>
          </a:r>
          <a:r>
            <a:rPr lang="pl-PL" baseline="0" noProof="0" dirty="0" smtClean="0">
              <a:solidFill>
                <a:schemeClr val="bg1"/>
              </a:solidFill>
            </a:rPr>
            <a:t> </a:t>
          </a:r>
          <a:r>
            <a:rPr lang="pl-PL" baseline="0" noProof="0" dirty="0" err="1" smtClean="0">
              <a:solidFill>
                <a:schemeClr val="bg1"/>
              </a:solidFill>
            </a:rPr>
            <a:t>variables</a:t>
          </a:r>
          <a:endParaRPr lang="en-US" noProof="0" dirty="0" smtClean="0">
            <a:solidFill>
              <a:schemeClr val="bg1"/>
            </a:solidFill>
          </a:endParaRPr>
        </a:p>
      </dgm:t>
    </dgm:pt>
    <dgm:pt modelId="{CB399C26-8889-4AA2-AA61-A4C80391F7BC}" type="parTrans" cxnId="{DDAA8E56-2AFE-43F6-8728-8923C96A3E37}">
      <dgm:prSet/>
      <dgm:spPr>
        <a:solidFill>
          <a:srgbClr val="B5293B"/>
        </a:solidFill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CD8EC728-903C-4DCA-9BB3-5A03256C95C4}" type="sibTrans" cxnId="{DDAA8E56-2AFE-43F6-8728-8923C96A3E37}">
      <dgm:prSet/>
      <dgm:spPr/>
      <dgm:t>
        <a:bodyPr/>
        <a:lstStyle/>
        <a:p>
          <a:endParaRPr lang="pl-PL"/>
        </a:p>
      </dgm:t>
    </dgm:pt>
    <dgm:pt modelId="{48225490-BB7E-43AC-914E-599CA6BAD38C}">
      <dgm:prSet phldrT="[Teks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Graphs</a:t>
          </a:r>
          <a:r>
            <a:rPr lang="pl-PL" noProof="0" dirty="0" smtClean="0">
              <a:solidFill>
                <a:schemeClr val="bg1"/>
              </a:solidFill>
            </a:rPr>
            <a:t> for  </a:t>
          </a:r>
          <a:r>
            <a:rPr lang="pl-PL" noProof="0" dirty="0" err="1" smtClean="0">
              <a:solidFill>
                <a:schemeClr val="bg1"/>
              </a:solidFill>
            </a:rPr>
            <a:t>summarizing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continous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variables</a:t>
          </a:r>
          <a:endParaRPr lang="en-US" noProof="0" dirty="0">
            <a:solidFill>
              <a:schemeClr val="bg1"/>
            </a:solidFill>
          </a:endParaRPr>
        </a:p>
      </dgm:t>
    </dgm:pt>
    <dgm:pt modelId="{721B007B-A39B-41BF-8286-D1910C46DF37}" type="parTrans" cxnId="{D2541E15-F9C3-4C6A-AFDB-D6CD539AC0C5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91E23316-EDFE-449E-8389-700DD90E81F3}" type="sibTrans" cxnId="{D2541E15-F9C3-4C6A-AFDB-D6CD539AC0C5}">
      <dgm:prSet/>
      <dgm:spPr/>
      <dgm:t>
        <a:bodyPr/>
        <a:lstStyle/>
        <a:p>
          <a:endParaRPr lang="pl-PL"/>
        </a:p>
      </dgm:t>
    </dgm:pt>
    <dgm:pt modelId="{149C8D24-2141-42E2-9602-479F392725FD}">
      <dgm:prSet phldrT="[Tekst]"/>
      <dgm:spPr>
        <a:solidFill>
          <a:srgbClr val="B5293B"/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Graphs</a:t>
          </a:r>
          <a:r>
            <a:rPr lang="pl-PL" noProof="0" dirty="0" smtClean="0">
              <a:solidFill>
                <a:schemeClr val="bg1"/>
              </a:solidFill>
            </a:rPr>
            <a:t> for the </a:t>
          </a:r>
          <a:r>
            <a:rPr lang="pl-PL" noProof="0" dirty="0" err="1" smtClean="0">
              <a:solidFill>
                <a:schemeClr val="bg1"/>
              </a:solidFill>
            </a:rPr>
            <a:t>relation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between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two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or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more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variables</a:t>
          </a:r>
          <a:endParaRPr lang="en-US" noProof="0" dirty="0">
            <a:solidFill>
              <a:schemeClr val="bg1"/>
            </a:solidFill>
          </a:endParaRPr>
        </a:p>
      </dgm:t>
    </dgm:pt>
    <dgm:pt modelId="{137EDBD3-EEA1-4278-9870-D76F6C14F654}" type="parTrans" cxnId="{4C9FE390-5B75-46ED-A323-2CF03761F0EC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9658B7A5-5C1B-42B7-91E1-A40D102876FE}" type="sibTrans" cxnId="{4C9FE390-5B75-46ED-A323-2CF03761F0EC}">
      <dgm:prSet/>
      <dgm:spPr/>
      <dgm:t>
        <a:bodyPr/>
        <a:lstStyle/>
        <a:p>
          <a:endParaRPr lang="pl-PL"/>
        </a:p>
      </dgm:t>
    </dgm:pt>
    <dgm:pt modelId="{55D09DCA-6548-4C33-B106-95FC820FDC78}">
      <dgm:prSet phldrT="[Teks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l-PL" noProof="0" dirty="0" smtClean="0">
              <a:solidFill>
                <a:schemeClr val="bg1"/>
              </a:solidFill>
            </a:rPr>
            <a:t>Bar chart</a:t>
          </a:r>
          <a:endParaRPr lang="en-US" noProof="0" dirty="0" smtClean="0">
            <a:solidFill>
              <a:schemeClr val="bg1"/>
            </a:solidFill>
          </a:endParaRPr>
        </a:p>
      </dgm:t>
    </dgm:pt>
    <dgm:pt modelId="{E7494B26-FDFF-4AB1-882D-6ABF461CD0B0}" type="parTrans" cxnId="{D145496D-60C2-4EFC-B20E-9CB330991045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51147650-3D07-458E-8DAB-E616D1CC98CD}" type="sibTrans" cxnId="{D145496D-60C2-4EFC-B20E-9CB330991045}">
      <dgm:prSet/>
      <dgm:spPr/>
      <dgm:t>
        <a:bodyPr/>
        <a:lstStyle/>
        <a:p>
          <a:endParaRPr lang="pl-PL"/>
        </a:p>
      </dgm:t>
    </dgm:pt>
    <dgm:pt modelId="{3ED52D38-A3AF-4DE2-A4EA-405418302C11}">
      <dgm:prSet phldrT="[Teks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l-PL" noProof="0" dirty="0" smtClean="0">
              <a:solidFill>
                <a:schemeClr val="bg1"/>
              </a:solidFill>
            </a:rPr>
            <a:t>Pie chart</a:t>
          </a:r>
          <a:endParaRPr lang="en-US" noProof="0" dirty="0" smtClean="0">
            <a:solidFill>
              <a:schemeClr val="bg1"/>
            </a:solidFill>
          </a:endParaRPr>
        </a:p>
      </dgm:t>
    </dgm:pt>
    <dgm:pt modelId="{9E4ADBF0-B973-41D4-B393-8526F424DCDC}" type="parTrans" cxnId="{7CC5218C-BFF5-4E85-A49D-3E019CBA6449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4078DFA1-7978-42B2-BFED-6EC141EE172A}" type="sibTrans" cxnId="{7CC5218C-BFF5-4E85-A49D-3E019CBA6449}">
      <dgm:prSet/>
      <dgm:spPr/>
      <dgm:t>
        <a:bodyPr/>
        <a:lstStyle/>
        <a:p>
          <a:endParaRPr lang="pl-PL"/>
        </a:p>
      </dgm:t>
    </dgm:pt>
    <dgm:pt modelId="{7E0DD99B-57D0-4A81-BA8D-ADFE1B85BF3E}">
      <dgm:prSet phldrT="[Teks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Spine</a:t>
          </a:r>
          <a:r>
            <a:rPr lang="pl-PL" noProof="0" dirty="0" smtClean="0">
              <a:solidFill>
                <a:schemeClr val="bg1"/>
              </a:solidFill>
            </a:rPr>
            <a:t> plot</a:t>
          </a:r>
          <a:endParaRPr lang="en-US" noProof="0" dirty="0" smtClean="0">
            <a:solidFill>
              <a:schemeClr val="bg1"/>
            </a:solidFill>
          </a:endParaRPr>
        </a:p>
      </dgm:t>
    </dgm:pt>
    <dgm:pt modelId="{6319571D-667D-4930-88D3-51D4C13B90F2}" type="parTrans" cxnId="{5A296EDE-5E25-44AA-A59B-62E958D0B679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A51C7AF9-0F04-48B2-8641-3DF896864A95}" type="sibTrans" cxnId="{5A296EDE-5E25-44AA-A59B-62E958D0B679}">
      <dgm:prSet/>
      <dgm:spPr/>
      <dgm:t>
        <a:bodyPr/>
        <a:lstStyle/>
        <a:p>
          <a:endParaRPr lang="pl-PL"/>
        </a:p>
      </dgm:t>
    </dgm:pt>
    <dgm:pt modelId="{58F27CDE-0344-4F81-95DB-96A6496150ED}">
      <dgm:prSet phldrT="[Teks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l-PL" noProof="0" dirty="0" smtClean="0">
              <a:solidFill>
                <a:schemeClr val="bg1"/>
              </a:solidFill>
            </a:rPr>
            <a:t>Histogram</a:t>
          </a:r>
          <a:endParaRPr lang="en-US" noProof="0" dirty="0">
            <a:solidFill>
              <a:schemeClr val="bg1"/>
            </a:solidFill>
          </a:endParaRPr>
        </a:p>
      </dgm:t>
    </dgm:pt>
    <dgm:pt modelId="{9BEB1B8B-C972-4DD2-9502-55AB5B8D0B6A}" type="parTrans" cxnId="{AC5643FB-853E-476F-B058-6B58AFCEA1C1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FE57F422-D83C-4C60-A1EE-1B048C68A40C}" type="sibTrans" cxnId="{AC5643FB-853E-476F-B058-6B58AFCEA1C1}">
      <dgm:prSet/>
      <dgm:spPr/>
      <dgm:t>
        <a:bodyPr/>
        <a:lstStyle/>
        <a:p>
          <a:endParaRPr lang="pl-PL"/>
        </a:p>
      </dgm:t>
    </dgm:pt>
    <dgm:pt modelId="{F5F02821-D570-4174-A47C-4C5C7B165D19}">
      <dgm:prSet phldrT="[Teks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Kernel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densities</a:t>
          </a:r>
          <a:endParaRPr lang="en-US" noProof="0" dirty="0">
            <a:solidFill>
              <a:schemeClr val="bg1"/>
            </a:solidFill>
          </a:endParaRPr>
        </a:p>
      </dgm:t>
    </dgm:pt>
    <dgm:pt modelId="{E7480883-8D89-4375-B742-AE81843104DA}" type="parTrans" cxnId="{33272B30-9EE8-4599-825B-64822B045EB1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03BB4E96-07FD-4A07-967A-784513CE1802}" type="sibTrans" cxnId="{33272B30-9EE8-4599-825B-64822B045EB1}">
      <dgm:prSet/>
      <dgm:spPr/>
      <dgm:t>
        <a:bodyPr/>
        <a:lstStyle/>
        <a:p>
          <a:endParaRPr lang="pl-PL"/>
        </a:p>
      </dgm:t>
    </dgm:pt>
    <dgm:pt modelId="{7FC899E0-D488-4522-876B-F8388B6E4AA5}">
      <dgm:prSet phldrT="[Tekst]"/>
      <dgm:spPr>
        <a:solidFill>
          <a:srgbClr val="B5293B"/>
        </a:solidFill>
        <a:ln>
          <a:solidFill>
            <a:srgbClr val="C00000"/>
          </a:solidFill>
        </a:ln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Scatter</a:t>
          </a:r>
          <a:r>
            <a:rPr lang="pl-PL" noProof="0" dirty="0" smtClean="0">
              <a:solidFill>
                <a:schemeClr val="bg1"/>
              </a:solidFill>
            </a:rPr>
            <a:t> plot</a:t>
          </a:r>
          <a:endParaRPr lang="en-US" noProof="0" dirty="0">
            <a:solidFill>
              <a:schemeClr val="bg1"/>
            </a:solidFill>
          </a:endParaRPr>
        </a:p>
      </dgm:t>
    </dgm:pt>
    <dgm:pt modelId="{64341809-E192-44FD-A76C-4ABD59FE531E}" type="parTrans" cxnId="{D8441F3F-0356-41E4-AF37-A12DCDA6DC2C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D6EEA078-3446-464C-8D0B-C4041543ED70}" type="sibTrans" cxnId="{D8441F3F-0356-41E4-AF37-A12DCDA6DC2C}">
      <dgm:prSet/>
      <dgm:spPr/>
      <dgm:t>
        <a:bodyPr/>
        <a:lstStyle/>
        <a:p>
          <a:endParaRPr lang="pl-PL"/>
        </a:p>
      </dgm:t>
    </dgm:pt>
    <dgm:pt modelId="{176B4059-7712-45E4-B83C-45DF7E25A41C}">
      <dgm:prSet phldrT="[Teks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l-PL" noProof="0" dirty="0" smtClean="0">
              <a:solidFill>
                <a:schemeClr val="bg1"/>
              </a:solidFill>
            </a:rPr>
            <a:t>Box plot</a:t>
          </a:r>
          <a:endParaRPr lang="en-US" noProof="0" dirty="0">
            <a:solidFill>
              <a:schemeClr val="bg1"/>
            </a:solidFill>
          </a:endParaRPr>
        </a:p>
      </dgm:t>
    </dgm:pt>
    <dgm:pt modelId="{D8DD2E2A-62EC-4CE1-9A42-C6A0C14A6578}" type="parTrans" cxnId="{1E7BD3A6-0B56-4FE3-8056-E0401C40C6BA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2A124BF2-908C-4E76-B38F-56A13E136C54}" type="sibTrans" cxnId="{1E7BD3A6-0B56-4FE3-8056-E0401C40C6BA}">
      <dgm:prSet/>
      <dgm:spPr/>
      <dgm:t>
        <a:bodyPr/>
        <a:lstStyle/>
        <a:p>
          <a:endParaRPr lang="pl-PL"/>
        </a:p>
      </dgm:t>
    </dgm:pt>
    <dgm:pt modelId="{8BD23457-C2BD-4029-BA1C-271F7D736890}">
      <dgm:prSet phldrT="[Tekst]"/>
      <dgm:spPr>
        <a:solidFill>
          <a:srgbClr val="B5293B"/>
        </a:solidFill>
        <a:ln>
          <a:solidFill>
            <a:srgbClr val="C00000"/>
          </a:solidFill>
        </a:ln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Mosaic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plots</a:t>
          </a:r>
          <a:endParaRPr lang="en-US" noProof="0" dirty="0">
            <a:solidFill>
              <a:schemeClr val="bg1"/>
            </a:solidFill>
          </a:endParaRPr>
        </a:p>
      </dgm:t>
    </dgm:pt>
    <dgm:pt modelId="{537657A4-A29A-4612-A948-6F82D7876266}" type="parTrans" cxnId="{C6D0863C-ECF9-446A-9569-A157DDAA190E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6C9B32A7-EAD6-4200-ADD0-F58302476513}" type="sibTrans" cxnId="{C6D0863C-ECF9-446A-9569-A157DDAA190E}">
      <dgm:prSet/>
      <dgm:spPr/>
      <dgm:t>
        <a:bodyPr/>
        <a:lstStyle/>
        <a:p>
          <a:endParaRPr lang="pl-PL"/>
        </a:p>
      </dgm:t>
    </dgm:pt>
    <dgm:pt modelId="{06ADA228-935A-42DC-945B-9154E25C4402}">
      <dgm:prSet phldrT="[Teks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Dot</a:t>
          </a:r>
          <a:r>
            <a:rPr lang="pl-PL" noProof="0" dirty="0" smtClean="0">
              <a:solidFill>
                <a:schemeClr val="bg1"/>
              </a:solidFill>
            </a:rPr>
            <a:t> plot</a:t>
          </a:r>
          <a:endParaRPr lang="en-US" noProof="0" dirty="0">
            <a:solidFill>
              <a:schemeClr val="bg1"/>
            </a:solidFill>
          </a:endParaRPr>
        </a:p>
      </dgm:t>
    </dgm:pt>
    <dgm:pt modelId="{2E3DC94E-6580-4C92-962C-48D427BABE7E}" type="parTrans" cxnId="{14C5A3B5-EEBC-4C87-BD28-CAC4A3DAE0E5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0C21FD24-111B-45F2-8BEF-9DBCB6B2B345}" type="sibTrans" cxnId="{14C5A3B5-EEBC-4C87-BD28-CAC4A3DAE0E5}">
      <dgm:prSet/>
      <dgm:spPr/>
      <dgm:t>
        <a:bodyPr/>
        <a:lstStyle/>
        <a:p>
          <a:endParaRPr lang="pl-PL"/>
        </a:p>
      </dgm:t>
    </dgm:pt>
    <dgm:pt modelId="{CD86528E-E16D-4C83-9F12-E69096BECAC1}">
      <dgm:prSet phldrT="[Tekst]"/>
      <dgm:spPr>
        <a:solidFill>
          <a:srgbClr val="B5293B"/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Graphs</a:t>
          </a:r>
          <a:r>
            <a:rPr lang="pl-PL" noProof="0" dirty="0" smtClean="0">
              <a:solidFill>
                <a:schemeClr val="bg1"/>
              </a:solidFill>
            </a:rPr>
            <a:t> for </a:t>
          </a:r>
          <a:r>
            <a:rPr lang="pl-PL" noProof="0" dirty="0" err="1" smtClean="0">
              <a:solidFill>
                <a:schemeClr val="bg1"/>
              </a:solidFill>
            </a:rPr>
            <a:t>time-series</a:t>
          </a:r>
          <a:r>
            <a:rPr lang="pl-PL" noProof="0" dirty="0" smtClean="0">
              <a:solidFill>
                <a:schemeClr val="bg1"/>
              </a:solidFill>
            </a:rPr>
            <a:t> data</a:t>
          </a:r>
          <a:endParaRPr lang="en-US" noProof="0" dirty="0">
            <a:solidFill>
              <a:schemeClr val="bg1"/>
            </a:solidFill>
          </a:endParaRPr>
        </a:p>
      </dgm:t>
    </dgm:pt>
    <dgm:pt modelId="{D307066B-6526-42AA-AA06-30FCADEBEFA8}" type="parTrans" cxnId="{7C52F306-626B-40B5-BC74-2E71B1E5B587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EE279D10-7DB9-4D81-BCBA-ECA8F28B513C}" type="sibTrans" cxnId="{7C52F306-626B-40B5-BC74-2E71B1E5B587}">
      <dgm:prSet/>
      <dgm:spPr/>
      <dgm:t>
        <a:bodyPr/>
        <a:lstStyle/>
        <a:p>
          <a:endParaRPr lang="pl-PL"/>
        </a:p>
      </dgm:t>
    </dgm:pt>
    <dgm:pt modelId="{31DED04E-E204-4C6C-8F7F-57E94A96D82F}">
      <dgm:prSet phldrT="[Tekst]"/>
      <dgm:spPr>
        <a:solidFill>
          <a:srgbClr val="B5293B"/>
        </a:solidFill>
      </dgm:spPr>
      <dgm:t>
        <a:bodyPr/>
        <a:lstStyle/>
        <a:p>
          <a:r>
            <a:rPr lang="pl-PL" noProof="0" dirty="0" smtClean="0">
              <a:solidFill>
                <a:schemeClr val="bg1"/>
              </a:solidFill>
            </a:rPr>
            <a:t>Run chart</a:t>
          </a:r>
          <a:endParaRPr lang="en-US" noProof="0" dirty="0">
            <a:solidFill>
              <a:schemeClr val="bg1"/>
            </a:solidFill>
          </a:endParaRPr>
        </a:p>
      </dgm:t>
    </dgm:pt>
    <dgm:pt modelId="{7FEB270C-DAB8-4E8D-B21E-85DD318E5D31}" type="parTrans" cxnId="{A2119832-3B65-47B8-99C6-0519E1B6CC54}">
      <dgm:prSet/>
      <dgm:spPr>
        <a:ln>
          <a:solidFill>
            <a:srgbClr val="C00000"/>
          </a:solidFill>
        </a:ln>
      </dgm:spPr>
      <dgm:t>
        <a:bodyPr/>
        <a:lstStyle/>
        <a:p>
          <a:endParaRPr lang="pl-PL"/>
        </a:p>
      </dgm:t>
    </dgm:pt>
    <dgm:pt modelId="{67DCBD06-ADE9-4501-9C8E-E8BBDA95BA23}" type="sibTrans" cxnId="{A2119832-3B65-47B8-99C6-0519E1B6CC54}">
      <dgm:prSet/>
      <dgm:spPr/>
      <dgm:t>
        <a:bodyPr/>
        <a:lstStyle/>
        <a:p>
          <a:endParaRPr lang="pl-PL"/>
        </a:p>
      </dgm:t>
    </dgm:pt>
    <dgm:pt modelId="{FD914EB2-AD4A-4C00-836A-259D553A1866}">
      <dgm:prSet phldrT="[Tekst]"/>
      <dgm:spPr>
        <a:solidFill>
          <a:srgbClr val="B5293B"/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Other</a:t>
          </a:r>
          <a:r>
            <a:rPr lang="pl-PL" noProof="0" dirty="0" smtClean="0">
              <a:solidFill>
                <a:schemeClr val="bg1"/>
              </a:solidFill>
            </a:rPr>
            <a:t> </a:t>
          </a:r>
          <a:r>
            <a:rPr lang="pl-PL" noProof="0" dirty="0" err="1" smtClean="0">
              <a:solidFill>
                <a:schemeClr val="bg1"/>
              </a:solidFill>
            </a:rPr>
            <a:t>graphs</a:t>
          </a:r>
          <a:endParaRPr lang="en-US" noProof="0" dirty="0">
            <a:solidFill>
              <a:schemeClr val="bg1"/>
            </a:solidFill>
          </a:endParaRPr>
        </a:p>
      </dgm:t>
    </dgm:pt>
    <dgm:pt modelId="{16B70472-7864-40F9-93D4-D02F25C541F1}" type="parTrans" cxnId="{FCE0AA47-A756-459E-A70A-FF62967FA9E5}">
      <dgm:prSet/>
      <dgm:spPr>
        <a:ln>
          <a:solidFill>
            <a:srgbClr val="990000"/>
          </a:solidFill>
        </a:ln>
      </dgm:spPr>
      <dgm:t>
        <a:bodyPr/>
        <a:lstStyle/>
        <a:p>
          <a:endParaRPr lang="pl-PL"/>
        </a:p>
      </dgm:t>
    </dgm:pt>
    <dgm:pt modelId="{203F2523-10B2-4E3D-9D3F-FCA8DFDDB1D5}" type="sibTrans" cxnId="{FCE0AA47-A756-459E-A70A-FF62967FA9E5}">
      <dgm:prSet/>
      <dgm:spPr/>
      <dgm:t>
        <a:bodyPr/>
        <a:lstStyle/>
        <a:p>
          <a:endParaRPr lang="pl-PL"/>
        </a:p>
      </dgm:t>
    </dgm:pt>
    <dgm:pt modelId="{C6477726-0F50-477B-808E-A2DDD1271C35}">
      <dgm:prSet phldrT="[Tekst]"/>
      <dgm:spPr>
        <a:solidFill>
          <a:srgbClr val="B5293B"/>
        </a:solidFill>
      </dgm:spPr>
      <dgm:t>
        <a:bodyPr/>
        <a:lstStyle/>
        <a:p>
          <a:r>
            <a:rPr lang="pl-PL" noProof="0" dirty="0" smtClean="0">
              <a:solidFill>
                <a:schemeClr val="bg1"/>
              </a:solidFill>
            </a:rPr>
            <a:t>QQ plot</a:t>
          </a:r>
          <a:endParaRPr lang="en-US" noProof="0" dirty="0">
            <a:solidFill>
              <a:schemeClr val="bg1"/>
            </a:solidFill>
          </a:endParaRPr>
        </a:p>
      </dgm:t>
    </dgm:pt>
    <dgm:pt modelId="{F72BF946-6695-40BE-A458-B6E84909470F}" type="parTrans" cxnId="{2D4B5E0B-AD04-470B-9E23-4756CBC9A1A3}">
      <dgm:prSet/>
      <dgm:spPr>
        <a:ln>
          <a:solidFill>
            <a:srgbClr val="990000"/>
          </a:solidFill>
        </a:ln>
      </dgm:spPr>
      <dgm:t>
        <a:bodyPr/>
        <a:lstStyle/>
        <a:p>
          <a:endParaRPr lang="pl-PL"/>
        </a:p>
      </dgm:t>
    </dgm:pt>
    <dgm:pt modelId="{233EA72C-B448-4792-9083-F41FC0CB82C6}" type="sibTrans" cxnId="{2D4B5E0B-AD04-470B-9E23-4756CBC9A1A3}">
      <dgm:prSet/>
      <dgm:spPr/>
      <dgm:t>
        <a:bodyPr/>
        <a:lstStyle/>
        <a:p>
          <a:endParaRPr lang="pl-PL"/>
        </a:p>
      </dgm:t>
    </dgm:pt>
    <dgm:pt modelId="{56DB978F-22E1-46F7-8BC3-47DF0AF4E1F8}">
      <dgm:prSet phldrT="[Tekst]"/>
      <dgm:spPr>
        <a:solidFill>
          <a:srgbClr val="B5293B"/>
        </a:solidFill>
      </dgm:spPr>
      <dgm:t>
        <a:bodyPr/>
        <a:lstStyle/>
        <a:p>
          <a:r>
            <a:rPr lang="pl-PL" noProof="0" dirty="0" err="1" smtClean="0">
              <a:solidFill>
                <a:schemeClr val="bg1"/>
              </a:solidFill>
            </a:rPr>
            <a:t>Violin</a:t>
          </a:r>
          <a:r>
            <a:rPr lang="pl-PL" noProof="0" dirty="0" smtClean="0">
              <a:solidFill>
                <a:schemeClr val="bg1"/>
              </a:solidFill>
            </a:rPr>
            <a:t> plot</a:t>
          </a:r>
          <a:endParaRPr lang="en-US" noProof="0" dirty="0">
            <a:solidFill>
              <a:schemeClr val="bg1"/>
            </a:solidFill>
          </a:endParaRPr>
        </a:p>
      </dgm:t>
    </dgm:pt>
    <dgm:pt modelId="{198B5FC2-A76D-483B-947B-CDD079F8B50C}" type="parTrans" cxnId="{1742075A-5432-49BD-AB83-91E7B6664D58}">
      <dgm:prSet/>
      <dgm:spPr>
        <a:ln>
          <a:solidFill>
            <a:srgbClr val="990000"/>
          </a:solidFill>
        </a:ln>
      </dgm:spPr>
      <dgm:t>
        <a:bodyPr/>
        <a:lstStyle/>
        <a:p>
          <a:endParaRPr lang="pl-PL"/>
        </a:p>
      </dgm:t>
    </dgm:pt>
    <dgm:pt modelId="{D69CD66C-6C8E-4D37-A4B9-DABE46709E77}" type="sibTrans" cxnId="{1742075A-5432-49BD-AB83-91E7B6664D58}">
      <dgm:prSet/>
      <dgm:spPr/>
      <dgm:t>
        <a:bodyPr/>
        <a:lstStyle/>
        <a:p>
          <a:endParaRPr lang="pl-PL"/>
        </a:p>
      </dgm:t>
    </dgm:pt>
    <dgm:pt modelId="{6A8D8627-D97A-4705-A008-5621DA4BAA31}" type="pres">
      <dgm:prSet presAssocID="{B4D9E6EE-4538-4CE8-A19C-2131BA0BC5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8C0DF5EB-1C80-4829-A127-BEBB417BA9D7}" type="pres">
      <dgm:prSet presAssocID="{C41F1C33-7F1F-4C7E-86BF-59C75EBDDE10}" presName="hierRoot1" presStyleCnt="0">
        <dgm:presLayoutVars>
          <dgm:hierBranch val="init"/>
        </dgm:presLayoutVars>
      </dgm:prSet>
      <dgm:spPr/>
    </dgm:pt>
    <dgm:pt modelId="{799B26AC-4F22-45FA-8089-7ECE04314BB7}" type="pres">
      <dgm:prSet presAssocID="{C41F1C33-7F1F-4C7E-86BF-59C75EBDDE10}" presName="rootComposite1" presStyleCnt="0"/>
      <dgm:spPr/>
    </dgm:pt>
    <dgm:pt modelId="{5BBAC6AB-1A28-4C71-9FEE-63AD524D8A8C}" type="pres">
      <dgm:prSet presAssocID="{C41F1C33-7F1F-4C7E-86BF-59C75EBDDE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5828A21-0EE3-4585-9222-144AA34AE109}" type="pres">
      <dgm:prSet presAssocID="{C41F1C33-7F1F-4C7E-86BF-59C75EBDDE10}" presName="rootConnector1" presStyleLbl="node1" presStyleIdx="0" presStyleCnt="0"/>
      <dgm:spPr/>
      <dgm:t>
        <a:bodyPr/>
        <a:lstStyle/>
        <a:p>
          <a:endParaRPr lang="pl-PL"/>
        </a:p>
      </dgm:t>
    </dgm:pt>
    <dgm:pt modelId="{26A2AB43-C2CA-445E-8F3C-C2A63A30AD32}" type="pres">
      <dgm:prSet presAssocID="{C41F1C33-7F1F-4C7E-86BF-59C75EBDDE10}" presName="hierChild2" presStyleCnt="0"/>
      <dgm:spPr/>
    </dgm:pt>
    <dgm:pt modelId="{E19EB347-629E-4935-B84F-4F8D79EDD98E}" type="pres">
      <dgm:prSet presAssocID="{CB399C26-8889-4AA2-AA61-A4C80391F7BC}" presName="Name37" presStyleLbl="parChTrans1D2" presStyleIdx="0" presStyleCnt="5"/>
      <dgm:spPr/>
      <dgm:t>
        <a:bodyPr/>
        <a:lstStyle/>
        <a:p>
          <a:endParaRPr lang="pl-PL"/>
        </a:p>
      </dgm:t>
    </dgm:pt>
    <dgm:pt modelId="{F5E794A5-8041-41BC-A34F-E0BBDB3AEAA5}" type="pres">
      <dgm:prSet presAssocID="{1D1AAAF1-1B52-49A0-9686-5D69E7901A54}" presName="hierRoot2" presStyleCnt="0">
        <dgm:presLayoutVars>
          <dgm:hierBranch val="init"/>
        </dgm:presLayoutVars>
      </dgm:prSet>
      <dgm:spPr/>
    </dgm:pt>
    <dgm:pt modelId="{8FC9C269-65CB-4F47-BA7D-886159F4544B}" type="pres">
      <dgm:prSet presAssocID="{1D1AAAF1-1B52-49A0-9686-5D69E7901A54}" presName="rootComposite" presStyleCnt="0"/>
      <dgm:spPr/>
    </dgm:pt>
    <dgm:pt modelId="{E6DA3F61-0525-44EF-901E-0F1DF9914DCA}" type="pres">
      <dgm:prSet presAssocID="{1D1AAAF1-1B52-49A0-9686-5D69E7901A5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7F57527-0B16-4CF2-A8BC-CDB03785356D}" type="pres">
      <dgm:prSet presAssocID="{1D1AAAF1-1B52-49A0-9686-5D69E7901A54}" presName="rootConnector" presStyleLbl="node2" presStyleIdx="0" presStyleCnt="5"/>
      <dgm:spPr/>
      <dgm:t>
        <a:bodyPr/>
        <a:lstStyle/>
        <a:p>
          <a:endParaRPr lang="pl-PL"/>
        </a:p>
      </dgm:t>
    </dgm:pt>
    <dgm:pt modelId="{B2A54AC1-1730-4B46-B639-7ED2BF3A9DA0}" type="pres">
      <dgm:prSet presAssocID="{1D1AAAF1-1B52-49A0-9686-5D69E7901A54}" presName="hierChild4" presStyleCnt="0"/>
      <dgm:spPr/>
    </dgm:pt>
    <dgm:pt modelId="{59E9AECD-CECA-4A17-A93C-53B78C1148DC}" type="pres">
      <dgm:prSet presAssocID="{E7494B26-FDFF-4AB1-882D-6ABF461CD0B0}" presName="Name37" presStyleLbl="parChTrans1D3" presStyleIdx="0" presStyleCnt="12"/>
      <dgm:spPr/>
      <dgm:t>
        <a:bodyPr/>
        <a:lstStyle/>
        <a:p>
          <a:endParaRPr lang="pl-PL"/>
        </a:p>
      </dgm:t>
    </dgm:pt>
    <dgm:pt modelId="{216FC530-09C6-4B30-A8A2-54E27352973D}" type="pres">
      <dgm:prSet presAssocID="{55D09DCA-6548-4C33-B106-95FC820FDC78}" presName="hierRoot2" presStyleCnt="0">
        <dgm:presLayoutVars>
          <dgm:hierBranch val="init"/>
        </dgm:presLayoutVars>
      </dgm:prSet>
      <dgm:spPr/>
    </dgm:pt>
    <dgm:pt modelId="{2CE0944B-0ABF-47B1-AC67-77728A470F08}" type="pres">
      <dgm:prSet presAssocID="{55D09DCA-6548-4C33-B106-95FC820FDC78}" presName="rootComposite" presStyleCnt="0"/>
      <dgm:spPr/>
    </dgm:pt>
    <dgm:pt modelId="{8870F9E6-DF09-484C-8F8C-698D328769F4}" type="pres">
      <dgm:prSet presAssocID="{55D09DCA-6548-4C33-B106-95FC820FDC78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52563A8-E602-421F-91A2-B587ADDA441F}" type="pres">
      <dgm:prSet presAssocID="{55D09DCA-6548-4C33-B106-95FC820FDC78}" presName="rootConnector" presStyleLbl="node3" presStyleIdx="0" presStyleCnt="12"/>
      <dgm:spPr/>
      <dgm:t>
        <a:bodyPr/>
        <a:lstStyle/>
        <a:p>
          <a:endParaRPr lang="pl-PL"/>
        </a:p>
      </dgm:t>
    </dgm:pt>
    <dgm:pt modelId="{10B65EB5-77FA-4882-A373-160C1483168E}" type="pres">
      <dgm:prSet presAssocID="{55D09DCA-6548-4C33-B106-95FC820FDC78}" presName="hierChild4" presStyleCnt="0"/>
      <dgm:spPr/>
    </dgm:pt>
    <dgm:pt modelId="{98A83FE3-6C24-4BB3-9C2F-62CC02AAA574}" type="pres">
      <dgm:prSet presAssocID="{55D09DCA-6548-4C33-B106-95FC820FDC78}" presName="hierChild5" presStyleCnt="0"/>
      <dgm:spPr/>
    </dgm:pt>
    <dgm:pt modelId="{7E66DEF3-34CF-4AE9-AF03-03E2B3B1C351}" type="pres">
      <dgm:prSet presAssocID="{6319571D-667D-4930-88D3-51D4C13B90F2}" presName="Name37" presStyleLbl="parChTrans1D3" presStyleIdx="1" presStyleCnt="12"/>
      <dgm:spPr/>
      <dgm:t>
        <a:bodyPr/>
        <a:lstStyle/>
        <a:p>
          <a:endParaRPr lang="pl-PL"/>
        </a:p>
      </dgm:t>
    </dgm:pt>
    <dgm:pt modelId="{CF7E991A-4DB8-4CAA-929B-88C533F3D968}" type="pres">
      <dgm:prSet presAssocID="{7E0DD99B-57D0-4A81-BA8D-ADFE1B85BF3E}" presName="hierRoot2" presStyleCnt="0">
        <dgm:presLayoutVars>
          <dgm:hierBranch val="init"/>
        </dgm:presLayoutVars>
      </dgm:prSet>
      <dgm:spPr/>
    </dgm:pt>
    <dgm:pt modelId="{5CA18846-E4B3-48CF-B9E4-35F24A2BD06F}" type="pres">
      <dgm:prSet presAssocID="{7E0DD99B-57D0-4A81-BA8D-ADFE1B85BF3E}" presName="rootComposite" presStyleCnt="0"/>
      <dgm:spPr/>
    </dgm:pt>
    <dgm:pt modelId="{94AC9514-4FA6-4B0E-8C11-F0A9723C7475}" type="pres">
      <dgm:prSet presAssocID="{7E0DD99B-57D0-4A81-BA8D-ADFE1B85BF3E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1EE5159-5C0D-4270-92E1-86D0C102D23E}" type="pres">
      <dgm:prSet presAssocID="{7E0DD99B-57D0-4A81-BA8D-ADFE1B85BF3E}" presName="rootConnector" presStyleLbl="node3" presStyleIdx="1" presStyleCnt="12"/>
      <dgm:spPr/>
      <dgm:t>
        <a:bodyPr/>
        <a:lstStyle/>
        <a:p>
          <a:endParaRPr lang="pl-PL"/>
        </a:p>
      </dgm:t>
    </dgm:pt>
    <dgm:pt modelId="{2007EBE9-DA62-4A90-AFBB-E3CEB30F9793}" type="pres">
      <dgm:prSet presAssocID="{7E0DD99B-57D0-4A81-BA8D-ADFE1B85BF3E}" presName="hierChild4" presStyleCnt="0"/>
      <dgm:spPr/>
    </dgm:pt>
    <dgm:pt modelId="{1116C64A-843F-40ED-B051-B38000C14A04}" type="pres">
      <dgm:prSet presAssocID="{7E0DD99B-57D0-4A81-BA8D-ADFE1B85BF3E}" presName="hierChild5" presStyleCnt="0"/>
      <dgm:spPr/>
    </dgm:pt>
    <dgm:pt modelId="{D293DA61-2610-4326-AB7B-179BCA9D2E6B}" type="pres">
      <dgm:prSet presAssocID="{9E4ADBF0-B973-41D4-B393-8526F424DCDC}" presName="Name37" presStyleLbl="parChTrans1D3" presStyleIdx="2" presStyleCnt="12"/>
      <dgm:spPr/>
      <dgm:t>
        <a:bodyPr/>
        <a:lstStyle/>
        <a:p>
          <a:endParaRPr lang="pl-PL"/>
        </a:p>
      </dgm:t>
    </dgm:pt>
    <dgm:pt modelId="{C5405AC9-D180-47B5-AF13-27467C176F4B}" type="pres">
      <dgm:prSet presAssocID="{3ED52D38-A3AF-4DE2-A4EA-405418302C11}" presName="hierRoot2" presStyleCnt="0">
        <dgm:presLayoutVars>
          <dgm:hierBranch val="init"/>
        </dgm:presLayoutVars>
      </dgm:prSet>
      <dgm:spPr/>
    </dgm:pt>
    <dgm:pt modelId="{8F1DBA00-F567-4D1E-B9B5-FF262E0599C5}" type="pres">
      <dgm:prSet presAssocID="{3ED52D38-A3AF-4DE2-A4EA-405418302C11}" presName="rootComposite" presStyleCnt="0"/>
      <dgm:spPr/>
    </dgm:pt>
    <dgm:pt modelId="{6A83E8A0-7653-44BB-A4A9-B078B27A7932}" type="pres">
      <dgm:prSet presAssocID="{3ED52D38-A3AF-4DE2-A4EA-405418302C11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B6ED6E0-AFDE-4318-8F08-DF362539A715}" type="pres">
      <dgm:prSet presAssocID="{3ED52D38-A3AF-4DE2-A4EA-405418302C11}" presName="rootConnector" presStyleLbl="node3" presStyleIdx="2" presStyleCnt="12"/>
      <dgm:spPr/>
      <dgm:t>
        <a:bodyPr/>
        <a:lstStyle/>
        <a:p>
          <a:endParaRPr lang="pl-PL"/>
        </a:p>
      </dgm:t>
    </dgm:pt>
    <dgm:pt modelId="{24B28A24-D926-402F-A2FF-4654A3B615AC}" type="pres">
      <dgm:prSet presAssocID="{3ED52D38-A3AF-4DE2-A4EA-405418302C11}" presName="hierChild4" presStyleCnt="0"/>
      <dgm:spPr/>
    </dgm:pt>
    <dgm:pt modelId="{1B85EA74-5169-481E-A357-945CF3E3120D}" type="pres">
      <dgm:prSet presAssocID="{3ED52D38-A3AF-4DE2-A4EA-405418302C11}" presName="hierChild5" presStyleCnt="0"/>
      <dgm:spPr/>
    </dgm:pt>
    <dgm:pt modelId="{EF49C2A6-651B-4407-B9CD-A673DF4A8C38}" type="pres">
      <dgm:prSet presAssocID="{1D1AAAF1-1B52-49A0-9686-5D69E7901A54}" presName="hierChild5" presStyleCnt="0"/>
      <dgm:spPr/>
    </dgm:pt>
    <dgm:pt modelId="{DBDB1156-3868-44D0-B3D8-F4E1C7F76B4E}" type="pres">
      <dgm:prSet presAssocID="{721B007B-A39B-41BF-8286-D1910C46DF37}" presName="Name37" presStyleLbl="parChTrans1D2" presStyleIdx="1" presStyleCnt="5"/>
      <dgm:spPr/>
      <dgm:t>
        <a:bodyPr/>
        <a:lstStyle/>
        <a:p>
          <a:endParaRPr lang="pl-PL"/>
        </a:p>
      </dgm:t>
    </dgm:pt>
    <dgm:pt modelId="{E8174FFA-F5AD-4008-80BC-6BDBDC0980E1}" type="pres">
      <dgm:prSet presAssocID="{48225490-BB7E-43AC-914E-599CA6BAD38C}" presName="hierRoot2" presStyleCnt="0">
        <dgm:presLayoutVars>
          <dgm:hierBranch val="init"/>
        </dgm:presLayoutVars>
      </dgm:prSet>
      <dgm:spPr/>
    </dgm:pt>
    <dgm:pt modelId="{0A641335-E25A-453E-90E5-9AB57C14EF25}" type="pres">
      <dgm:prSet presAssocID="{48225490-BB7E-43AC-914E-599CA6BAD38C}" presName="rootComposite" presStyleCnt="0"/>
      <dgm:spPr/>
    </dgm:pt>
    <dgm:pt modelId="{68453A19-1C0D-4F1C-9D6D-0A2F2A44CD06}" type="pres">
      <dgm:prSet presAssocID="{48225490-BB7E-43AC-914E-599CA6BAD38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9952C0E-150E-40CC-B424-D122A0ADF4E6}" type="pres">
      <dgm:prSet presAssocID="{48225490-BB7E-43AC-914E-599CA6BAD38C}" presName="rootConnector" presStyleLbl="node2" presStyleIdx="1" presStyleCnt="5"/>
      <dgm:spPr/>
      <dgm:t>
        <a:bodyPr/>
        <a:lstStyle/>
        <a:p>
          <a:endParaRPr lang="pl-PL"/>
        </a:p>
      </dgm:t>
    </dgm:pt>
    <dgm:pt modelId="{3805D2D4-95A0-4025-B590-F287FF1F97BF}" type="pres">
      <dgm:prSet presAssocID="{48225490-BB7E-43AC-914E-599CA6BAD38C}" presName="hierChild4" presStyleCnt="0"/>
      <dgm:spPr/>
    </dgm:pt>
    <dgm:pt modelId="{5CDF2AAF-FFA3-4A23-81D7-32E78F9AE9E2}" type="pres">
      <dgm:prSet presAssocID="{2E3DC94E-6580-4C92-962C-48D427BABE7E}" presName="Name37" presStyleLbl="parChTrans1D3" presStyleIdx="3" presStyleCnt="12"/>
      <dgm:spPr/>
      <dgm:t>
        <a:bodyPr/>
        <a:lstStyle/>
        <a:p>
          <a:endParaRPr lang="pl-PL"/>
        </a:p>
      </dgm:t>
    </dgm:pt>
    <dgm:pt modelId="{295E3843-C238-40C8-9BDB-510091F3461C}" type="pres">
      <dgm:prSet presAssocID="{06ADA228-935A-42DC-945B-9154E25C4402}" presName="hierRoot2" presStyleCnt="0">
        <dgm:presLayoutVars>
          <dgm:hierBranch val="init"/>
        </dgm:presLayoutVars>
      </dgm:prSet>
      <dgm:spPr/>
    </dgm:pt>
    <dgm:pt modelId="{571BB986-A97B-4387-8659-51223AF054C6}" type="pres">
      <dgm:prSet presAssocID="{06ADA228-935A-42DC-945B-9154E25C4402}" presName="rootComposite" presStyleCnt="0"/>
      <dgm:spPr/>
    </dgm:pt>
    <dgm:pt modelId="{523B23B8-C378-4C69-AF36-7D76B0A7069C}" type="pres">
      <dgm:prSet presAssocID="{06ADA228-935A-42DC-945B-9154E25C4402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829F422-BCEC-4549-B12D-6C7E9427E405}" type="pres">
      <dgm:prSet presAssocID="{06ADA228-935A-42DC-945B-9154E25C4402}" presName="rootConnector" presStyleLbl="node3" presStyleIdx="3" presStyleCnt="12"/>
      <dgm:spPr/>
      <dgm:t>
        <a:bodyPr/>
        <a:lstStyle/>
        <a:p>
          <a:endParaRPr lang="pl-PL"/>
        </a:p>
      </dgm:t>
    </dgm:pt>
    <dgm:pt modelId="{90249E09-56C5-4F48-ABBC-38110844FB35}" type="pres">
      <dgm:prSet presAssocID="{06ADA228-935A-42DC-945B-9154E25C4402}" presName="hierChild4" presStyleCnt="0"/>
      <dgm:spPr/>
    </dgm:pt>
    <dgm:pt modelId="{658A1175-3A50-42AA-B78D-F595AD1A7A93}" type="pres">
      <dgm:prSet presAssocID="{06ADA228-935A-42DC-945B-9154E25C4402}" presName="hierChild5" presStyleCnt="0"/>
      <dgm:spPr/>
    </dgm:pt>
    <dgm:pt modelId="{3D3F16D4-4B65-475E-9D35-25F494AB75AD}" type="pres">
      <dgm:prSet presAssocID="{9BEB1B8B-C972-4DD2-9502-55AB5B8D0B6A}" presName="Name37" presStyleLbl="parChTrans1D3" presStyleIdx="4" presStyleCnt="12"/>
      <dgm:spPr/>
      <dgm:t>
        <a:bodyPr/>
        <a:lstStyle/>
        <a:p>
          <a:endParaRPr lang="pl-PL"/>
        </a:p>
      </dgm:t>
    </dgm:pt>
    <dgm:pt modelId="{C894F15A-731E-466B-BF30-C5B503B1E898}" type="pres">
      <dgm:prSet presAssocID="{58F27CDE-0344-4F81-95DB-96A6496150ED}" presName="hierRoot2" presStyleCnt="0">
        <dgm:presLayoutVars>
          <dgm:hierBranch val="init"/>
        </dgm:presLayoutVars>
      </dgm:prSet>
      <dgm:spPr/>
    </dgm:pt>
    <dgm:pt modelId="{DABE943A-AE1C-4A82-803E-F6F6A151583E}" type="pres">
      <dgm:prSet presAssocID="{58F27CDE-0344-4F81-95DB-96A6496150ED}" presName="rootComposite" presStyleCnt="0"/>
      <dgm:spPr/>
    </dgm:pt>
    <dgm:pt modelId="{74E21F65-E9CA-4236-96ED-329A0EBA5922}" type="pres">
      <dgm:prSet presAssocID="{58F27CDE-0344-4F81-95DB-96A6496150ED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93D5376-3536-44B7-8983-5B21C17848AC}" type="pres">
      <dgm:prSet presAssocID="{58F27CDE-0344-4F81-95DB-96A6496150ED}" presName="rootConnector" presStyleLbl="node3" presStyleIdx="4" presStyleCnt="12"/>
      <dgm:spPr/>
      <dgm:t>
        <a:bodyPr/>
        <a:lstStyle/>
        <a:p>
          <a:endParaRPr lang="pl-PL"/>
        </a:p>
      </dgm:t>
    </dgm:pt>
    <dgm:pt modelId="{06784EF2-AAE5-4683-8795-91073171B158}" type="pres">
      <dgm:prSet presAssocID="{58F27CDE-0344-4F81-95DB-96A6496150ED}" presName="hierChild4" presStyleCnt="0"/>
      <dgm:spPr/>
    </dgm:pt>
    <dgm:pt modelId="{92093F46-DDBE-4D65-AB33-2DDDE2666152}" type="pres">
      <dgm:prSet presAssocID="{58F27CDE-0344-4F81-95DB-96A6496150ED}" presName="hierChild5" presStyleCnt="0"/>
      <dgm:spPr/>
    </dgm:pt>
    <dgm:pt modelId="{C583B9E5-5374-435E-A0BE-5017D8BBE276}" type="pres">
      <dgm:prSet presAssocID="{E7480883-8D89-4375-B742-AE81843104DA}" presName="Name37" presStyleLbl="parChTrans1D3" presStyleIdx="5" presStyleCnt="12"/>
      <dgm:spPr/>
      <dgm:t>
        <a:bodyPr/>
        <a:lstStyle/>
        <a:p>
          <a:endParaRPr lang="pl-PL"/>
        </a:p>
      </dgm:t>
    </dgm:pt>
    <dgm:pt modelId="{86A4D870-16D6-4921-8AF8-5FA8E5B23C45}" type="pres">
      <dgm:prSet presAssocID="{F5F02821-D570-4174-A47C-4C5C7B165D19}" presName="hierRoot2" presStyleCnt="0">
        <dgm:presLayoutVars>
          <dgm:hierBranch val="init"/>
        </dgm:presLayoutVars>
      </dgm:prSet>
      <dgm:spPr/>
    </dgm:pt>
    <dgm:pt modelId="{4C86ED15-FF32-42AC-8D87-B24EE825FC4D}" type="pres">
      <dgm:prSet presAssocID="{F5F02821-D570-4174-A47C-4C5C7B165D19}" presName="rootComposite" presStyleCnt="0"/>
      <dgm:spPr/>
    </dgm:pt>
    <dgm:pt modelId="{24BC6CA8-CDB8-4550-B571-A05C6D4B3950}" type="pres">
      <dgm:prSet presAssocID="{F5F02821-D570-4174-A47C-4C5C7B165D19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72C5B5-7891-4248-9ED2-C91DABD93C22}" type="pres">
      <dgm:prSet presAssocID="{F5F02821-D570-4174-A47C-4C5C7B165D19}" presName="rootConnector" presStyleLbl="node3" presStyleIdx="5" presStyleCnt="12"/>
      <dgm:spPr/>
      <dgm:t>
        <a:bodyPr/>
        <a:lstStyle/>
        <a:p>
          <a:endParaRPr lang="pl-PL"/>
        </a:p>
      </dgm:t>
    </dgm:pt>
    <dgm:pt modelId="{15CA4415-8C98-4D65-9310-6C5B894CE496}" type="pres">
      <dgm:prSet presAssocID="{F5F02821-D570-4174-A47C-4C5C7B165D19}" presName="hierChild4" presStyleCnt="0"/>
      <dgm:spPr/>
    </dgm:pt>
    <dgm:pt modelId="{56C6B076-E036-4E04-AC92-C8387D688723}" type="pres">
      <dgm:prSet presAssocID="{F5F02821-D570-4174-A47C-4C5C7B165D19}" presName="hierChild5" presStyleCnt="0"/>
      <dgm:spPr/>
    </dgm:pt>
    <dgm:pt modelId="{28D2D9A6-3937-441C-9CAA-F5B33F9D89D0}" type="pres">
      <dgm:prSet presAssocID="{D8DD2E2A-62EC-4CE1-9A42-C6A0C14A6578}" presName="Name37" presStyleLbl="parChTrans1D3" presStyleIdx="6" presStyleCnt="12"/>
      <dgm:spPr/>
      <dgm:t>
        <a:bodyPr/>
        <a:lstStyle/>
        <a:p>
          <a:endParaRPr lang="pl-PL"/>
        </a:p>
      </dgm:t>
    </dgm:pt>
    <dgm:pt modelId="{6D4AA9CE-59D9-48F0-B3B6-9AAD03DE3373}" type="pres">
      <dgm:prSet presAssocID="{176B4059-7712-45E4-B83C-45DF7E25A41C}" presName="hierRoot2" presStyleCnt="0">
        <dgm:presLayoutVars>
          <dgm:hierBranch val="init"/>
        </dgm:presLayoutVars>
      </dgm:prSet>
      <dgm:spPr/>
    </dgm:pt>
    <dgm:pt modelId="{66EC6992-049A-450F-9CE4-08D31AAAAD91}" type="pres">
      <dgm:prSet presAssocID="{176B4059-7712-45E4-B83C-45DF7E25A41C}" presName="rootComposite" presStyleCnt="0"/>
      <dgm:spPr/>
    </dgm:pt>
    <dgm:pt modelId="{DEFE1333-8C90-4F22-8CEA-D281EEF25241}" type="pres">
      <dgm:prSet presAssocID="{176B4059-7712-45E4-B83C-45DF7E25A41C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3B7416-7924-4A6E-8D18-3296D1F89D94}" type="pres">
      <dgm:prSet presAssocID="{176B4059-7712-45E4-B83C-45DF7E25A41C}" presName="rootConnector" presStyleLbl="node3" presStyleIdx="6" presStyleCnt="12"/>
      <dgm:spPr/>
      <dgm:t>
        <a:bodyPr/>
        <a:lstStyle/>
        <a:p>
          <a:endParaRPr lang="pl-PL"/>
        </a:p>
      </dgm:t>
    </dgm:pt>
    <dgm:pt modelId="{E5BD941A-FE53-45DB-BD16-C40638EBB275}" type="pres">
      <dgm:prSet presAssocID="{176B4059-7712-45E4-B83C-45DF7E25A41C}" presName="hierChild4" presStyleCnt="0"/>
      <dgm:spPr/>
    </dgm:pt>
    <dgm:pt modelId="{CDCF78A4-25CF-49E8-A5DD-02A1489C0F9F}" type="pres">
      <dgm:prSet presAssocID="{176B4059-7712-45E4-B83C-45DF7E25A41C}" presName="hierChild5" presStyleCnt="0"/>
      <dgm:spPr/>
    </dgm:pt>
    <dgm:pt modelId="{7A23D89D-0A5A-4F1C-AF34-12173CCE5037}" type="pres">
      <dgm:prSet presAssocID="{48225490-BB7E-43AC-914E-599CA6BAD38C}" presName="hierChild5" presStyleCnt="0"/>
      <dgm:spPr/>
    </dgm:pt>
    <dgm:pt modelId="{E14B0ECB-1C96-47C2-85AF-F02E0D6413B7}" type="pres">
      <dgm:prSet presAssocID="{D307066B-6526-42AA-AA06-30FCADEBEFA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BA774C26-2EBA-4BFE-B614-5C91EA48828F}" type="pres">
      <dgm:prSet presAssocID="{CD86528E-E16D-4C83-9F12-E69096BECAC1}" presName="hierRoot2" presStyleCnt="0">
        <dgm:presLayoutVars>
          <dgm:hierBranch val="init"/>
        </dgm:presLayoutVars>
      </dgm:prSet>
      <dgm:spPr/>
    </dgm:pt>
    <dgm:pt modelId="{8795C340-74B8-481B-9ADA-45336FF15E03}" type="pres">
      <dgm:prSet presAssocID="{CD86528E-E16D-4C83-9F12-E69096BECAC1}" presName="rootComposite" presStyleCnt="0"/>
      <dgm:spPr/>
    </dgm:pt>
    <dgm:pt modelId="{055C23C6-9DBA-46F1-8409-1FCD2043DEB5}" type="pres">
      <dgm:prSet presAssocID="{CD86528E-E16D-4C83-9F12-E69096BECAC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85695DF-BDDC-453E-89B5-6A86E8B02EFE}" type="pres">
      <dgm:prSet presAssocID="{CD86528E-E16D-4C83-9F12-E69096BECAC1}" presName="rootConnector" presStyleLbl="node2" presStyleIdx="2" presStyleCnt="5"/>
      <dgm:spPr/>
      <dgm:t>
        <a:bodyPr/>
        <a:lstStyle/>
        <a:p>
          <a:endParaRPr lang="pl-PL"/>
        </a:p>
      </dgm:t>
    </dgm:pt>
    <dgm:pt modelId="{5674794F-B399-4FEC-88E7-2DE90B56EC72}" type="pres">
      <dgm:prSet presAssocID="{CD86528E-E16D-4C83-9F12-E69096BECAC1}" presName="hierChild4" presStyleCnt="0"/>
      <dgm:spPr/>
    </dgm:pt>
    <dgm:pt modelId="{B699B1FC-F317-4221-B0CF-BE02166846DF}" type="pres">
      <dgm:prSet presAssocID="{7FEB270C-DAB8-4E8D-B21E-85DD318E5D31}" presName="Name37" presStyleLbl="parChTrans1D3" presStyleIdx="7" presStyleCnt="12"/>
      <dgm:spPr/>
      <dgm:t>
        <a:bodyPr/>
        <a:lstStyle/>
        <a:p>
          <a:endParaRPr lang="pl-PL"/>
        </a:p>
      </dgm:t>
    </dgm:pt>
    <dgm:pt modelId="{CA8C0892-8A30-412A-84BA-2316383DE08C}" type="pres">
      <dgm:prSet presAssocID="{31DED04E-E204-4C6C-8F7F-57E94A96D82F}" presName="hierRoot2" presStyleCnt="0">
        <dgm:presLayoutVars>
          <dgm:hierBranch val="init"/>
        </dgm:presLayoutVars>
      </dgm:prSet>
      <dgm:spPr/>
    </dgm:pt>
    <dgm:pt modelId="{F2DA1FD8-C1F5-4F16-8521-E770B3A0B72C}" type="pres">
      <dgm:prSet presAssocID="{31DED04E-E204-4C6C-8F7F-57E94A96D82F}" presName="rootComposite" presStyleCnt="0"/>
      <dgm:spPr/>
    </dgm:pt>
    <dgm:pt modelId="{977FE280-4CED-401D-9080-5ADF39CE9762}" type="pres">
      <dgm:prSet presAssocID="{31DED04E-E204-4C6C-8F7F-57E94A96D82F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9ED2795-B23C-409C-A696-CF3F6C1695D5}" type="pres">
      <dgm:prSet presAssocID="{31DED04E-E204-4C6C-8F7F-57E94A96D82F}" presName="rootConnector" presStyleLbl="node3" presStyleIdx="7" presStyleCnt="12"/>
      <dgm:spPr/>
      <dgm:t>
        <a:bodyPr/>
        <a:lstStyle/>
        <a:p>
          <a:endParaRPr lang="pl-PL"/>
        </a:p>
      </dgm:t>
    </dgm:pt>
    <dgm:pt modelId="{264D08CF-8791-47A1-9057-46EBFBD4488B}" type="pres">
      <dgm:prSet presAssocID="{31DED04E-E204-4C6C-8F7F-57E94A96D82F}" presName="hierChild4" presStyleCnt="0"/>
      <dgm:spPr/>
    </dgm:pt>
    <dgm:pt modelId="{0F1A9310-CB10-4E03-9D39-C8A0D2C822C5}" type="pres">
      <dgm:prSet presAssocID="{31DED04E-E204-4C6C-8F7F-57E94A96D82F}" presName="hierChild5" presStyleCnt="0"/>
      <dgm:spPr/>
    </dgm:pt>
    <dgm:pt modelId="{362DA211-30E4-4D5A-8986-B90F8C026516}" type="pres">
      <dgm:prSet presAssocID="{CD86528E-E16D-4C83-9F12-E69096BECAC1}" presName="hierChild5" presStyleCnt="0"/>
      <dgm:spPr/>
    </dgm:pt>
    <dgm:pt modelId="{F501BB21-5760-4CBE-B9EA-2A58054BDC00}" type="pres">
      <dgm:prSet presAssocID="{137EDBD3-EEA1-4278-9870-D76F6C14F654}" presName="Name37" presStyleLbl="parChTrans1D2" presStyleIdx="3" presStyleCnt="5"/>
      <dgm:spPr/>
      <dgm:t>
        <a:bodyPr/>
        <a:lstStyle/>
        <a:p>
          <a:endParaRPr lang="pl-PL"/>
        </a:p>
      </dgm:t>
    </dgm:pt>
    <dgm:pt modelId="{0525795E-0D18-49C3-9791-366C985B48C7}" type="pres">
      <dgm:prSet presAssocID="{149C8D24-2141-42E2-9602-479F392725FD}" presName="hierRoot2" presStyleCnt="0">
        <dgm:presLayoutVars>
          <dgm:hierBranch val="init"/>
        </dgm:presLayoutVars>
      </dgm:prSet>
      <dgm:spPr/>
    </dgm:pt>
    <dgm:pt modelId="{E7D0AFD1-33D1-4EDD-A758-B2A7BBC7DB67}" type="pres">
      <dgm:prSet presAssocID="{149C8D24-2141-42E2-9602-479F392725FD}" presName="rootComposite" presStyleCnt="0"/>
      <dgm:spPr/>
    </dgm:pt>
    <dgm:pt modelId="{535E231A-44F1-4664-AFD9-DF89EE13DC2B}" type="pres">
      <dgm:prSet presAssocID="{149C8D24-2141-42E2-9602-479F392725F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3E9B59-B94A-48BB-9C8F-E5429F31C467}" type="pres">
      <dgm:prSet presAssocID="{149C8D24-2141-42E2-9602-479F392725FD}" presName="rootConnector" presStyleLbl="node2" presStyleIdx="3" presStyleCnt="5"/>
      <dgm:spPr/>
      <dgm:t>
        <a:bodyPr/>
        <a:lstStyle/>
        <a:p>
          <a:endParaRPr lang="pl-PL"/>
        </a:p>
      </dgm:t>
    </dgm:pt>
    <dgm:pt modelId="{9806F7FA-3A0D-4FBD-B97A-F577B7CE08AB}" type="pres">
      <dgm:prSet presAssocID="{149C8D24-2141-42E2-9602-479F392725FD}" presName="hierChild4" presStyleCnt="0"/>
      <dgm:spPr/>
    </dgm:pt>
    <dgm:pt modelId="{21D63788-DB0E-4B3B-A8B1-944A073238DE}" type="pres">
      <dgm:prSet presAssocID="{537657A4-A29A-4612-A948-6F82D7876266}" presName="Name37" presStyleLbl="parChTrans1D3" presStyleIdx="8" presStyleCnt="12"/>
      <dgm:spPr/>
      <dgm:t>
        <a:bodyPr/>
        <a:lstStyle/>
        <a:p>
          <a:endParaRPr lang="pl-PL"/>
        </a:p>
      </dgm:t>
    </dgm:pt>
    <dgm:pt modelId="{E9036C40-458B-4A1E-A4F6-E392865B9984}" type="pres">
      <dgm:prSet presAssocID="{8BD23457-C2BD-4029-BA1C-271F7D736890}" presName="hierRoot2" presStyleCnt="0">
        <dgm:presLayoutVars>
          <dgm:hierBranch val="init"/>
        </dgm:presLayoutVars>
      </dgm:prSet>
      <dgm:spPr/>
    </dgm:pt>
    <dgm:pt modelId="{B90FACF3-8705-49EF-8B3C-525ADD4AAA05}" type="pres">
      <dgm:prSet presAssocID="{8BD23457-C2BD-4029-BA1C-271F7D736890}" presName="rootComposite" presStyleCnt="0"/>
      <dgm:spPr/>
    </dgm:pt>
    <dgm:pt modelId="{5DA74C29-D8B2-40B1-8BC2-02EEECC9A468}" type="pres">
      <dgm:prSet presAssocID="{8BD23457-C2BD-4029-BA1C-271F7D736890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93ED109-0E90-4915-8908-37A027478D5C}" type="pres">
      <dgm:prSet presAssocID="{8BD23457-C2BD-4029-BA1C-271F7D736890}" presName="rootConnector" presStyleLbl="node3" presStyleIdx="8" presStyleCnt="12"/>
      <dgm:spPr/>
      <dgm:t>
        <a:bodyPr/>
        <a:lstStyle/>
        <a:p>
          <a:endParaRPr lang="pl-PL"/>
        </a:p>
      </dgm:t>
    </dgm:pt>
    <dgm:pt modelId="{7B552237-3264-495D-894F-68FA7D4F4707}" type="pres">
      <dgm:prSet presAssocID="{8BD23457-C2BD-4029-BA1C-271F7D736890}" presName="hierChild4" presStyleCnt="0"/>
      <dgm:spPr/>
    </dgm:pt>
    <dgm:pt modelId="{F48BF315-520C-4CD2-91D2-430D14B3C95D}" type="pres">
      <dgm:prSet presAssocID="{8BD23457-C2BD-4029-BA1C-271F7D736890}" presName="hierChild5" presStyleCnt="0"/>
      <dgm:spPr/>
    </dgm:pt>
    <dgm:pt modelId="{239EA30D-EFF4-410C-BEA5-9C4110A874BF}" type="pres">
      <dgm:prSet presAssocID="{64341809-E192-44FD-A76C-4ABD59FE531E}" presName="Name37" presStyleLbl="parChTrans1D3" presStyleIdx="9" presStyleCnt="12"/>
      <dgm:spPr/>
      <dgm:t>
        <a:bodyPr/>
        <a:lstStyle/>
        <a:p>
          <a:endParaRPr lang="pl-PL"/>
        </a:p>
      </dgm:t>
    </dgm:pt>
    <dgm:pt modelId="{93FC5010-4A8E-4633-B86F-EDD12F180867}" type="pres">
      <dgm:prSet presAssocID="{7FC899E0-D488-4522-876B-F8388B6E4AA5}" presName="hierRoot2" presStyleCnt="0">
        <dgm:presLayoutVars>
          <dgm:hierBranch val="init"/>
        </dgm:presLayoutVars>
      </dgm:prSet>
      <dgm:spPr/>
    </dgm:pt>
    <dgm:pt modelId="{E926E183-3CB6-4D31-B9B0-185DC439FD6F}" type="pres">
      <dgm:prSet presAssocID="{7FC899E0-D488-4522-876B-F8388B6E4AA5}" presName="rootComposite" presStyleCnt="0"/>
      <dgm:spPr/>
    </dgm:pt>
    <dgm:pt modelId="{EFE9121C-EBE8-4961-B2A9-B8131D212B9B}" type="pres">
      <dgm:prSet presAssocID="{7FC899E0-D488-4522-876B-F8388B6E4AA5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5918F69-9EEA-498E-B320-1F699EDB8DE1}" type="pres">
      <dgm:prSet presAssocID="{7FC899E0-D488-4522-876B-F8388B6E4AA5}" presName="rootConnector" presStyleLbl="node3" presStyleIdx="9" presStyleCnt="12"/>
      <dgm:spPr/>
      <dgm:t>
        <a:bodyPr/>
        <a:lstStyle/>
        <a:p>
          <a:endParaRPr lang="pl-PL"/>
        </a:p>
      </dgm:t>
    </dgm:pt>
    <dgm:pt modelId="{6F50F5D5-85C3-401A-8AAA-F948FED2EE23}" type="pres">
      <dgm:prSet presAssocID="{7FC899E0-D488-4522-876B-F8388B6E4AA5}" presName="hierChild4" presStyleCnt="0"/>
      <dgm:spPr/>
    </dgm:pt>
    <dgm:pt modelId="{53D84854-0DEC-4586-8D4D-E1CCB0AEB10E}" type="pres">
      <dgm:prSet presAssocID="{7FC899E0-D488-4522-876B-F8388B6E4AA5}" presName="hierChild5" presStyleCnt="0"/>
      <dgm:spPr/>
    </dgm:pt>
    <dgm:pt modelId="{D42E5108-6B22-4DA7-A0C9-7024CAB79811}" type="pres">
      <dgm:prSet presAssocID="{149C8D24-2141-42E2-9602-479F392725FD}" presName="hierChild5" presStyleCnt="0"/>
      <dgm:spPr/>
    </dgm:pt>
    <dgm:pt modelId="{A27256F0-1C89-4F32-96F9-47F0E28917DC}" type="pres">
      <dgm:prSet presAssocID="{16B70472-7864-40F9-93D4-D02F25C541F1}" presName="Name37" presStyleLbl="parChTrans1D2" presStyleIdx="4" presStyleCnt="5"/>
      <dgm:spPr/>
      <dgm:t>
        <a:bodyPr/>
        <a:lstStyle/>
        <a:p>
          <a:endParaRPr lang="pl-PL"/>
        </a:p>
      </dgm:t>
    </dgm:pt>
    <dgm:pt modelId="{7810746B-975B-4ABB-BDBC-FE93A58D2DF1}" type="pres">
      <dgm:prSet presAssocID="{FD914EB2-AD4A-4C00-836A-259D553A1866}" presName="hierRoot2" presStyleCnt="0">
        <dgm:presLayoutVars>
          <dgm:hierBranch val="init"/>
        </dgm:presLayoutVars>
      </dgm:prSet>
      <dgm:spPr/>
    </dgm:pt>
    <dgm:pt modelId="{B707052D-6BF5-45D0-9027-8BD510D50871}" type="pres">
      <dgm:prSet presAssocID="{FD914EB2-AD4A-4C00-836A-259D553A1866}" presName="rootComposite" presStyleCnt="0"/>
      <dgm:spPr/>
    </dgm:pt>
    <dgm:pt modelId="{EBB372FA-1596-4271-9506-75B1C8B5E8E6}" type="pres">
      <dgm:prSet presAssocID="{FD914EB2-AD4A-4C00-836A-259D553A186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F8636A2-D4E8-4756-8252-D92FEB125912}" type="pres">
      <dgm:prSet presAssocID="{FD914EB2-AD4A-4C00-836A-259D553A1866}" presName="rootConnector" presStyleLbl="node2" presStyleIdx="4" presStyleCnt="5"/>
      <dgm:spPr/>
      <dgm:t>
        <a:bodyPr/>
        <a:lstStyle/>
        <a:p>
          <a:endParaRPr lang="pl-PL"/>
        </a:p>
      </dgm:t>
    </dgm:pt>
    <dgm:pt modelId="{C8894741-659A-4711-8B22-C63DDA0646C8}" type="pres">
      <dgm:prSet presAssocID="{FD914EB2-AD4A-4C00-836A-259D553A1866}" presName="hierChild4" presStyleCnt="0"/>
      <dgm:spPr/>
    </dgm:pt>
    <dgm:pt modelId="{625A8740-40DA-4F8F-9C39-8788BCE12049}" type="pres">
      <dgm:prSet presAssocID="{F72BF946-6695-40BE-A458-B6E84909470F}" presName="Name37" presStyleLbl="parChTrans1D3" presStyleIdx="10" presStyleCnt="12"/>
      <dgm:spPr/>
      <dgm:t>
        <a:bodyPr/>
        <a:lstStyle/>
        <a:p>
          <a:endParaRPr lang="pl-PL"/>
        </a:p>
      </dgm:t>
    </dgm:pt>
    <dgm:pt modelId="{6BD5C3BA-1E9F-4ECC-9FBE-56AE44C376D4}" type="pres">
      <dgm:prSet presAssocID="{C6477726-0F50-477B-808E-A2DDD1271C35}" presName="hierRoot2" presStyleCnt="0">
        <dgm:presLayoutVars>
          <dgm:hierBranch val="init"/>
        </dgm:presLayoutVars>
      </dgm:prSet>
      <dgm:spPr/>
    </dgm:pt>
    <dgm:pt modelId="{34B001C9-F37B-4C03-864C-301D5E37A248}" type="pres">
      <dgm:prSet presAssocID="{C6477726-0F50-477B-808E-A2DDD1271C35}" presName="rootComposite" presStyleCnt="0"/>
      <dgm:spPr/>
    </dgm:pt>
    <dgm:pt modelId="{FCE1856B-7C06-4886-A423-0E478CB89CFB}" type="pres">
      <dgm:prSet presAssocID="{C6477726-0F50-477B-808E-A2DDD1271C35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F10AC35-58EC-4C7D-B4B7-CF29C04DEBE5}" type="pres">
      <dgm:prSet presAssocID="{C6477726-0F50-477B-808E-A2DDD1271C35}" presName="rootConnector" presStyleLbl="node3" presStyleIdx="10" presStyleCnt="12"/>
      <dgm:spPr/>
      <dgm:t>
        <a:bodyPr/>
        <a:lstStyle/>
        <a:p>
          <a:endParaRPr lang="pl-PL"/>
        </a:p>
      </dgm:t>
    </dgm:pt>
    <dgm:pt modelId="{AEDBE80A-B598-487C-AECC-405B9CC16471}" type="pres">
      <dgm:prSet presAssocID="{C6477726-0F50-477B-808E-A2DDD1271C35}" presName="hierChild4" presStyleCnt="0"/>
      <dgm:spPr/>
    </dgm:pt>
    <dgm:pt modelId="{03D0886D-2A49-4FDC-A3D3-AB82BE7D3D12}" type="pres">
      <dgm:prSet presAssocID="{C6477726-0F50-477B-808E-A2DDD1271C35}" presName="hierChild5" presStyleCnt="0"/>
      <dgm:spPr/>
    </dgm:pt>
    <dgm:pt modelId="{CC46F045-8CE0-4753-9103-B1602EE15032}" type="pres">
      <dgm:prSet presAssocID="{198B5FC2-A76D-483B-947B-CDD079F8B50C}" presName="Name37" presStyleLbl="parChTrans1D3" presStyleIdx="11" presStyleCnt="12"/>
      <dgm:spPr/>
      <dgm:t>
        <a:bodyPr/>
        <a:lstStyle/>
        <a:p>
          <a:endParaRPr lang="pl-PL"/>
        </a:p>
      </dgm:t>
    </dgm:pt>
    <dgm:pt modelId="{ADCDD404-B705-4358-8D69-85A437F1E966}" type="pres">
      <dgm:prSet presAssocID="{56DB978F-22E1-46F7-8BC3-47DF0AF4E1F8}" presName="hierRoot2" presStyleCnt="0">
        <dgm:presLayoutVars>
          <dgm:hierBranch val="init"/>
        </dgm:presLayoutVars>
      </dgm:prSet>
      <dgm:spPr/>
    </dgm:pt>
    <dgm:pt modelId="{0213ACE3-B67A-4570-9276-1CEF2D821DE3}" type="pres">
      <dgm:prSet presAssocID="{56DB978F-22E1-46F7-8BC3-47DF0AF4E1F8}" presName="rootComposite" presStyleCnt="0"/>
      <dgm:spPr/>
    </dgm:pt>
    <dgm:pt modelId="{5CA76FAD-403B-4FBC-80BB-E5A7707810A2}" type="pres">
      <dgm:prSet presAssocID="{56DB978F-22E1-46F7-8BC3-47DF0AF4E1F8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A5F709A-4504-4498-B363-5CAE7A2D2CB9}" type="pres">
      <dgm:prSet presAssocID="{56DB978F-22E1-46F7-8BC3-47DF0AF4E1F8}" presName="rootConnector" presStyleLbl="node3" presStyleIdx="11" presStyleCnt="12"/>
      <dgm:spPr/>
      <dgm:t>
        <a:bodyPr/>
        <a:lstStyle/>
        <a:p>
          <a:endParaRPr lang="pl-PL"/>
        </a:p>
      </dgm:t>
    </dgm:pt>
    <dgm:pt modelId="{20821007-FB7E-4FF5-8A51-77F0468E611A}" type="pres">
      <dgm:prSet presAssocID="{56DB978F-22E1-46F7-8BC3-47DF0AF4E1F8}" presName="hierChild4" presStyleCnt="0"/>
      <dgm:spPr/>
    </dgm:pt>
    <dgm:pt modelId="{97834E45-7C90-44B2-8E07-555660BE1D46}" type="pres">
      <dgm:prSet presAssocID="{56DB978F-22E1-46F7-8BC3-47DF0AF4E1F8}" presName="hierChild5" presStyleCnt="0"/>
      <dgm:spPr/>
    </dgm:pt>
    <dgm:pt modelId="{AF01AA5F-12F1-4000-92BF-31662553D482}" type="pres">
      <dgm:prSet presAssocID="{FD914EB2-AD4A-4C00-836A-259D553A1866}" presName="hierChild5" presStyleCnt="0"/>
      <dgm:spPr/>
    </dgm:pt>
    <dgm:pt modelId="{77558791-519B-4168-9972-C8A51CDE78A2}" type="pres">
      <dgm:prSet presAssocID="{C41F1C33-7F1F-4C7E-86BF-59C75EBDDE10}" presName="hierChild3" presStyleCnt="0"/>
      <dgm:spPr/>
    </dgm:pt>
  </dgm:ptLst>
  <dgm:cxnLst>
    <dgm:cxn modelId="{30DEDE4C-F51C-4152-9983-8CC365629355}" type="presOf" srcId="{198B5FC2-A76D-483B-947B-CDD079F8B50C}" destId="{CC46F045-8CE0-4753-9103-B1602EE15032}" srcOrd="0" destOrd="0" presId="urn:microsoft.com/office/officeart/2005/8/layout/orgChart1"/>
    <dgm:cxn modelId="{47C4EF75-144D-4AC4-A55A-5183A1AF5E3D}" type="presOf" srcId="{7FC899E0-D488-4522-876B-F8388B6E4AA5}" destId="{EFE9121C-EBE8-4961-B2A9-B8131D212B9B}" srcOrd="0" destOrd="0" presId="urn:microsoft.com/office/officeart/2005/8/layout/orgChart1"/>
    <dgm:cxn modelId="{58828A5B-6E07-475B-A4F6-4AA7FF54CE13}" type="presOf" srcId="{F72BF946-6695-40BE-A458-B6E84909470F}" destId="{625A8740-40DA-4F8F-9C39-8788BCE12049}" srcOrd="0" destOrd="0" presId="urn:microsoft.com/office/officeart/2005/8/layout/orgChart1"/>
    <dgm:cxn modelId="{063F7080-BC3C-4970-8BEF-517A9B6D2F06}" type="presOf" srcId="{56DB978F-22E1-46F7-8BC3-47DF0AF4E1F8}" destId="{EA5F709A-4504-4498-B363-5CAE7A2D2CB9}" srcOrd="1" destOrd="0" presId="urn:microsoft.com/office/officeart/2005/8/layout/orgChart1"/>
    <dgm:cxn modelId="{260D03E3-F24D-44DA-B9C4-0AACAE776F71}" type="presOf" srcId="{06ADA228-935A-42DC-945B-9154E25C4402}" destId="{1829F422-BCEC-4549-B12D-6C7E9427E405}" srcOrd="1" destOrd="0" presId="urn:microsoft.com/office/officeart/2005/8/layout/orgChart1"/>
    <dgm:cxn modelId="{07F9AB91-BD3E-4EEB-AD7A-18E73D9F224D}" type="presOf" srcId="{2E3DC94E-6580-4C92-962C-48D427BABE7E}" destId="{5CDF2AAF-FFA3-4A23-81D7-32E78F9AE9E2}" srcOrd="0" destOrd="0" presId="urn:microsoft.com/office/officeart/2005/8/layout/orgChart1"/>
    <dgm:cxn modelId="{A23871C7-FF89-4FE7-99E1-9BA514396AF8}" type="presOf" srcId="{149C8D24-2141-42E2-9602-479F392725FD}" destId="{423E9B59-B94A-48BB-9C8F-E5429F31C467}" srcOrd="1" destOrd="0" presId="urn:microsoft.com/office/officeart/2005/8/layout/orgChart1"/>
    <dgm:cxn modelId="{55D82D03-E74F-46AE-BE2B-96A888E53AAB}" type="presOf" srcId="{31DED04E-E204-4C6C-8F7F-57E94A96D82F}" destId="{59ED2795-B23C-409C-A696-CF3F6C1695D5}" srcOrd="1" destOrd="0" presId="urn:microsoft.com/office/officeart/2005/8/layout/orgChart1"/>
    <dgm:cxn modelId="{3328F1DB-B602-4147-975F-89313420CAC7}" type="presOf" srcId="{C6477726-0F50-477B-808E-A2DDD1271C35}" destId="{FCE1856B-7C06-4886-A423-0E478CB89CFB}" srcOrd="0" destOrd="0" presId="urn:microsoft.com/office/officeart/2005/8/layout/orgChart1"/>
    <dgm:cxn modelId="{23877D36-7766-4BB6-B76C-694DE240CAFE}" type="presOf" srcId="{48225490-BB7E-43AC-914E-599CA6BAD38C}" destId="{09952C0E-150E-40CC-B424-D122A0ADF4E6}" srcOrd="1" destOrd="0" presId="urn:microsoft.com/office/officeart/2005/8/layout/orgChart1"/>
    <dgm:cxn modelId="{3D4A4C2C-A6A9-4C56-B966-294D7DBCBA21}" type="presOf" srcId="{3ED52D38-A3AF-4DE2-A4EA-405418302C11}" destId="{3B6ED6E0-AFDE-4318-8F08-DF362539A715}" srcOrd="1" destOrd="0" presId="urn:microsoft.com/office/officeart/2005/8/layout/orgChart1"/>
    <dgm:cxn modelId="{CF8E62A0-6ABD-4D31-9942-93719E336E7F}" type="presOf" srcId="{721B007B-A39B-41BF-8286-D1910C46DF37}" destId="{DBDB1156-3868-44D0-B3D8-F4E1C7F76B4E}" srcOrd="0" destOrd="0" presId="urn:microsoft.com/office/officeart/2005/8/layout/orgChart1"/>
    <dgm:cxn modelId="{2345D893-E6D0-42C4-A2D7-D1FE9D1DA5C8}" type="presOf" srcId="{8BD23457-C2BD-4029-BA1C-271F7D736890}" destId="{593ED109-0E90-4915-8908-37A027478D5C}" srcOrd="1" destOrd="0" presId="urn:microsoft.com/office/officeart/2005/8/layout/orgChart1"/>
    <dgm:cxn modelId="{C6C3A134-C614-4D83-97E2-7D490733560C}" type="presOf" srcId="{E7494B26-FDFF-4AB1-882D-6ABF461CD0B0}" destId="{59E9AECD-CECA-4A17-A93C-53B78C1148DC}" srcOrd="0" destOrd="0" presId="urn:microsoft.com/office/officeart/2005/8/layout/orgChart1"/>
    <dgm:cxn modelId="{7CC5218C-BFF5-4E85-A49D-3E019CBA6449}" srcId="{1D1AAAF1-1B52-49A0-9686-5D69E7901A54}" destId="{3ED52D38-A3AF-4DE2-A4EA-405418302C11}" srcOrd="2" destOrd="0" parTransId="{9E4ADBF0-B973-41D4-B393-8526F424DCDC}" sibTransId="{4078DFA1-7978-42B2-BFED-6EC141EE172A}"/>
    <dgm:cxn modelId="{0A5820E7-745A-413D-AF77-3FC860FD8C86}" type="presOf" srcId="{C6477726-0F50-477B-808E-A2DDD1271C35}" destId="{4F10AC35-58EC-4C7D-B4B7-CF29C04DEBE5}" srcOrd="1" destOrd="0" presId="urn:microsoft.com/office/officeart/2005/8/layout/orgChart1"/>
    <dgm:cxn modelId="{98A68C6C-F8ED-48E2-9075-89FD1C5421D8}" type="presOf" srcId="{58F27CDE-0344-4F81-95DB-96A6496150ED}" destId="{74E21F65-E9CA-4236-96ED-329A0EBA5922}" srcOrd="0" destOrd="0" presId="urn:microsoft.com/office/officeart/2005/8/layout/orgChart1"/>
    <dgm:cxn modelId="{142695D5-1F89-4944-AF33-489B9F6D7768}" type="presOf" srcId="{D307066B-6526-42AA-AA06-30FCADEBEFA8}" destId="{E14B0ECB-1C96-47C2-85AF-F02E0D6413B7}" srcOrd="0" destOrd="0" presId="urn:microsoft.com/office/officeart/2005/8/layout/orgChart1"/>
    <dgm:cxn modelId="{71A19994-8B75-40EE-8EC7-1AE941998759}" srcId="{B4D9E6EE-4538-4CE8-A19C-2131BA0BC5F1}" destId="{C41F1C33-7F1F-4C7E-86BF-59C75EBDDE10}" srcOrd="0" destOrd="0" parTransId="{390186CD-A0D2-4773-8E30-4C95528D4B88}" sibTransId="{8B36D362-070F-459D-8C3B-6C094C748061}"/>
    <dgm:cxn modelId="{4C9FE390-5B75-46ED-A323-2CF03761F0EC}" srcId="{C41F1C33-7F1F-4C7E-86BF-59C75EBDDE10}" destId="{149C8D24-2141-42E2-9602-479F392725FD}" srcOrd="3" destOrd="0" parTransId="{137EDBD3-EEA1-4278-9870-D76F6C14F654}" sibTransId="{9658B7A5-5C1B-42B7-91E1-A40D102876FE}"/>
    <dgm:cxn modelId="{D8441F3F-0356-41E4-AF37-A12DCDA6DC2C}" srcId="{149C8D24-2141-42E2-9602-479F392725FD}" destId="{7FC899E0-D488-4522-876B-F8388B6E4AA5}" srcOrd="1" destOrd="0" parTransId="{64341809-E192-44FD-A76C-4ABD59FE531E}" sibTransId="{D6EEA078-3446-464C-8D0B-C4041543ED70}"/>
    <dgm:cxn modelId="{AC5643FB-853E-476F-B058-6B58AFCEA1C1}" srcId="{48225490-BB7E-43AC-914E-599CA6BAD38C}" destId="{58F27CDE-0344-4F81-95DB-96A6496150ED}" srcOrd="1" destOrd="0" parTransId="{9BEB1B8B-C972-4DD2-9502-55AB5B8D0B6A}" sibTransId="{FE57F422-D83C-4C60-A1EE-1B048C68A40C}"/>
    <dgm:cxn modelId="{E4DD2FCE-8940-4772-8F0F-061710B12DA0}" type="presOf" srcId="{55D09DCA-6548-4C33-B106-95FC820FDC78}" destId="{952563A8-E602-421F-91A2-B587ADDA441F}" srcOrd="1" destOrd="0" presId="urn:microsoft.com/office/officeart/2005/8/layout/orgChart1"/>
    <dgm:cxn modelId="{A3B5E2BC-1EAD-4289-AA77-23C50F219286}" type="presOf" srcId="{16B70472-7864-40F9-93D4-D02F25C541F1}" destId="{A27256F0-1C89-4F32-96F9-47F0E28917DC}" srcOrd="0" destOrd="0" presId="urn:microsoft.com/office/officeart/2005/8/layout/orgChart1"/>
    <dgm:cxn modelId="{9DA3DB94-5679-4E8E-83BA-9EDBEE93A7C4}" type="presOf" srcId="{06ADA228-935A-42DC-945B-9154E25C4402}" destId="{523B23B8-C378-4C69-AF36-7D76B0A7069C}" srcOrd="0" destOrd="0" presId="urn:microsoft.com/office/officeart/2005/8/layout/orgChart1"/>
    <dgm:cxn modelId="{1742075A-5432-49BD-AB83-91E7B6664D58}" srcId="{FD914EB2-AD4A-4C00-836A-259D553A1866}" destId="{56DB978F-22E1-46F7-8BC3-47DF0AF4E1F8}" srcOrd="1" destOrd="0" parTransId="{198B5FC2-A76D-483B-947B-CDD079F8B50C}" sibTransId="{D69CD66C-6C8E-4D37-A4B9-DABE46709E77}"/>
    <dgm:cxn modelId="{D2541E15-F9C3-4C6A-AFDB-D6CD539AC0C5}" srcId="{C41F1C33-7F1F-4C7E-86BF-59C75EBDDE10}" destId="{48225490-BB7E-43AC-914E-599CA6BAD38C}" srcOrd="1" destOrd="0" parTransId="{721B007B-A39B-41BF-8286-D1910C46DF37}" sibTransId="{91E23316-EDFE-449E-8389-700DD90E81F3}"/>
    <dgm:cxn modelId="{D678D5FC-AB28-4052-B35B-751710C1ADA9}" type="presOf" srcId="{F5F02821-D570-4174-A47C-4C5C7B165D19}" destId="{3372C5B5-7891-4248-9ED2-C91DABD93C22}" srcOrd="1" destOrd="0" presId="urn:microsoft.com/office/officeart/2005/8/layout/orgChart1"/>
    <dgm:cxn modelId="{53735338-FB76-4E2E-BDF0-D3AB70743C6D}" type="presOf" srcId="{CD86528E-E16D-4C83-9F12-E69096BECAC1}" destId="{055C23C6-9DBA-46F1-8409-1FCD2043DEB5}" srcOrd="0" destOrd="0" presId="urn:microsoft.com/office/officeart/2005/8/layout/orgChart1"/>
    <dgm:cxn modelId="{EF98CA40-55E5-44EA-AEEE-B50C1634446E}" type="presOf" srcId="{176B4059-7712-45E4-B83C-45DF7E25A41C}" destId="{DEFE1333-8C90-4F22-8CEA-D281EEF25241}" srcOrd="0" destOrd="0" presId="urn:microsoft.com/office/officeart/2005/8/layout/orgChart1"/>
    <dgm:cxn modelId="{078F73BC-CE10-4946-839A-7673F9AECE35}" type="presOf" srcId="{64341809-E192-44FD-A76C-4ABD59FE531E}" destId="{239EA30D-EFF4-410C-BEA5-9C4110A874BF}" srcOrd="0" destOrd="0" presId="urn:microsoft.com/office/officeart/2005/8/layout/orgChart1"/>
    <dgm:cxn modelId="{D145496D-60C2-4EFC-B20E-9CB330991045}" srcId="{1D1AAAF1-1B52-49A0-9686-5D69E7901A54}" destId="{55D09DCA-6548-4C33-B106-95FC820FDC78}" srcOrd="0" destOrd="0" parTransId="{E7494B26-FDFF-4AB1-882D-6ABF461CD0B0}" sibTransId="{51147650-3D07-458E-8DAB-E616D1CC98CD}"/>
    <dgm:cxn modelId="{1FBD34A9-9B9E-4A61-9C4E-7DEC50F249F7}" type="presOf" srcId="{B4D9E6EE-4538-4CE8-A19C-2131BA0BC5F1}" destId="{6A8D8627-D97A-4705-A008-5621DA4BAA31}" srcOrd="0" destOrd="0" presId="urn:microsoft.com/office/officeart/2005/8/layout/orgChart1"/>
    <dgm:cxn modelId="{2AC6F301-FF3A-48FD-A581-EFCE2765C36D}" type="presOf" srcId="{31DED04E-E204-4C6C-8F7F-57E94A96D82F}" destId="{977FE280-4CED-401D-9080-5ADF39CE9762}" srcOrd="0" destOrd="0" presId="urn:microsoft.com/office/officeart/2005/8/layout/orgChart1"/>
    <dgm:cxn modelId="{EE48892F-270D-4D4B-9EA2-B7EB1BD3DC92}" type="presOf" srcId="{1D1AAAF1-1B52-49A0-9686-5D69E7901A54}" destId="{C7F57527-0B16-4CF2-A8BC-CDB03785356D}" srcOrd="1" destOrd="0" presId="urn:microsoft.com/office/officeart/2005/8/layout/orgChart1"/>
    <dgm:cxn modelId="{7C52F306-626B-40B5-BC74-2E71B1E5B587}" srcId="{C41F1C33-7F1F-4C7E-86BF-59C75EBDDE10}" destId="{CD86528E-E16D-4C83-9F12-E69096BECAC1}" srcOrd="2" destOrd="0" parTransId="{D307066B-6526-42AA-AA06-30FCADEBEFA8}" sibTransId="{EE279D10-7DB9-4D81-BCBA-ECA8F28B513C}"/>
    <dgm:cxn modelId="{8855005C-83D1-4031-A9FD-9A6B067745FD}" type="presOf" srcId="{9E4ADBF0-B973-41D4-B393-8526F424DCDC}" destId="{D293DA61-2610-4326-AB7B-179BCA9D2E6B}" srcOrd="0" destOrd="0" presId="urn:microsoft.com/office/officeart/2005/8/layout/orgChart1"/>
    <dgm:cxn modelId="{5DC52E50-9BB5-4ACD-ADA7-AEAAE6852EDD}" type="presOf" srcId="{537657A4-A29A-4612-A948-6F82D7876266}" destId="{21D63788-DB0E-4B3B-A8B1-944A073238DE}" srcOrd="0" destOrd="0" presId="urn:microsoft.com/office/officeart/2005/8/layout/orgChart1"/>
    <dgm:cxn modelId="{47E1DFA1-A973-4F56-9490-ED50233BCACE}" type="presOf" srcId="{6319571D-667D-4930-88D3-51D4C13B90F2}" destId="{7E66DEF3-34CF-4AE9-AF03-03E2B3B1C351}" srcOrd="0" destOrd="0" presId="urn:microsoft.com/office/officeart/2005/8/layout/orgChart1"/>
    <dgm:cxn modelId="{E09B4329-CDB5-4ABB-8595-FA4E38BB85AE}" type="presOf" srcId="{48225490-BB7E-43AC-914E-599CA6BAD38C}" destId="{68453A19-1C0D-4F1C-9D6D-0A2F2A44CD06}" srcOrd="0" destOrd="0" presId="urn:microsoft.com/office/officeart/2005/8/layout/orgChart1"/>
    <dgm:cxn modelId="{73421AF1-0465-4703-911B-B009A5E057D3}" type="presOf" srcId="{FD914EB2-AD4A-4C00-836A-259D553A1866}" destId="{AF8636A2-D4E8-4756-8252-D92FEB125912}" srcOrd="1" destOrd="0" presId="urn:microsoft.com/office/officeart/2005/8/layout/orgChart1"/>
    <dgm:cxn modelId="{56CB2DD3-2647-433E-80D4-165094504C85}" type="presOf" srcId="{7FC899E0-D488-4522-876B-F8388B6E4AA5}" destId="{A5918F69-9EEA-498E-B320-1F699EDB8DE1}" srcOrd="1" destOrd="0" presId="urn:microsoft.com/office/officeart/2005/8/layout/orgChart1"/>
    <dgm:cxn modelId="{10C99983-F4C8-4925-979F-1E081EAAF493}" type="presOf" srcId="{149C8D24-2141-42E2-9602-479F392725FD}" destId="{535E231A-44F1-4664-AFD9-DF89EE13DC2B}" srcOrd="0" destOrd="0" presId="urn:microsoft.com/office/officeart/2005/8/layout/orgChart1"/>
    <dgm:cxn modelId="{DDAA8E56-2AFE-43F6-8728-8923C96A3E37}" srcId="{C41F1C33-7F1F-4C7E-86BF-59C75EBDDE10}" destId="{1D1AAAF1-1B52-49A0-9686-5D69E7901A54}" srcOrd="0" destOrd="0" parTransId="{CB399C26-8889-4AA2-AA61-A4C80391F7BC}" sibTransId="{CD8EC728-903C-4DCA-9BB3-5A03256C95C4}"/>
    <dgm:cxn modelId="{895D61F9-90E7-4CD5-85DC-8038E29EBDD9}" type="presOf" srcId="{7FEB270C-DAB8-4E8D-B21E-85DD318E5D31}" destId="{B699B1FC-F317-4221-B0CF-BE02166846DF}" srcOrd="0" destOrd="0" presId="urn:microsoft.com/office/officeart/2005/8/layout/orgChart1"/>
    <dgm:cxn modelId="{B3F6FE64-3C11-482E-8656-CCCC4ED23D9C}" type="presOf" srcId="{D8DD2E2A-62EC-4CE1-9A42-C6A0C14A6578}" destId="{28D2D9A6-3937-441C-9CAA-F5B33F9D89D0}" srcOrd="0" destOrd="0" presId="urn:microsoft.com/office/officeart/2005/8/layout/orgChart1"/>
    <dgm:cxn modelId="{257DDED2-C2AD-49C1-B540-A972EB27F05E}" type="presOf" srcId="{9BEB1B8B-C972-4DD2-9502-55AB5B8D0B6A}" destId="{3D3F16D4-4B65-475E-9D35-25F494AB75AD}" srcOrd="0" destOrd="0" presId="urn:microsoft.com/office/officeart/2005/8/layout/orgChart1"/>
    <dgm:cxn modelId="{463385E8-4EEC-48B3-A935-DFC030644510}" type="presOf" srcId="{3ED52D38-A3AF-4DE2-A4EA-405418302C11}" destId="{6A83E8A0-7653-44BB-A4A9-B078B27A7932}" srcOrd="0" destOrd="0" presId="urn:microsoft.com/office/officeart/2005/8/layout/orgChart1"/>
    <dgm:cxn modelId="{BD8495C2-C9E4-46B3-91D2-4618B91BF50D}" type="presOf" srcId="{C41F1C33-7F1F-4C7E-86BF-59C75EBDDE10}" destId="{5BBAC6AB-1A28-4C71-9FEE-63AD524D8A8C}" srcOrd="0" destOrd="0" presId="urn:microsoft.com/office/officeart/2005/8/layout/orgChart1"/>
    <dgm:cxn modelId="{FCE0AA47-A756-459E-A70A-FF62967FA9E5}" srcId="{C41F1C33-7F1F-4C7E-86BF-59C75EBDDE10}" destId="{FD914EB2-AD4A-4C00-836A-259D553A1866}" srcOrd="4" destOrd="0" parTransId="{16B70472-7864-40F9-93D4-D02F25C541F1}" sibTransId="{203F2523-10B2-4E3D-9D3F-FCA8DFDDB1D5}"/>
    <dgm:cxn modelId="{A296DF20-599C-46FE-B3B2-A2291A0B132F}" type="presOf" srcId="{E7480883-8D89-4375-B742-AE81843104DA}" destId="{C583B9E5-5374-435E-A0BE-5017D8BBE276}" srcOrd="0" destOrd="0" presId="urn:microsoft.com/office/officeart/2005/8/layout/orgChart1"/>
    <dgm:cxn modelId="{03C8DAD6-2338-487D-804C-E47AB3712B92}" type="presOf" srcId="{55D09DCA-6548-4C33-B106-95FC820FDC78}" destId="{8870F9E6-DF09-484C-8F8C-698D328769F4}" srcOrd="0" destOrd="0" presId="urn:microsoft.com/office/officeart/2005/8/layout/orgChart1"/>
    <dgm:cxn modelId="{A2119832-3B65-47B8-99C6-0519E1B6CC54}" srcId="{CD86528E-E16D-4C83-9F12-E69096BECAC1}" destId="{31DED04E-E204-4C6C-8F7F-57E94A96D82F}" srcOrd="0" destOrd="0" parTransId="{7FEB270C-DAB8-4E8D-B21E-85DD318E5D31}" sibTransId="{67DCBD06-ADE9-4501-9C8E-E8BBDA95BA23}"/>
    <dgm:cxn modelId="{D61754BE-EC13-477B-BDE3-787476F2BE62}" type="presOf" srcId="{58F27CDE-0344-4F81-95DB-96A6496150ED}" destId="{993D5376-3536-44B7-8983-5B21C17848AC}" srcOrd="1" destOrd="0" presId="urn:microsoft.com/office/officeart/2005/8/layout/orgChart1"/>
    <dgm:cxn modelId="{5EA220FE-A1C6-48EB-A8E3-2B106C796EEA}" type="presOf" srcId="{F5F02821-D570-4174-A47C-4C5C7B165D19}" destId="{24BC6CA8-CDB8-4550-B571-A05C6D4B3950}" srcOrd="0" destOrd="0" presId="urn:microsoft.com/office/officeart/2005/8/layout/orgChart1"/>
    <dgm:cxn modelId="{6C357F63-0667-453E-90B6-967F14D262B3}" type="presOf" srcId="{8BD23457-C2BD-4029-BA1C-271F7D736890}" destId="{5DA74C29-D8B2-40B1-8BC2-02EEECC9A468}" srcOrd="0" destOrd="0" presId="urn:microsoft.com/office/officeart/2005/8/layout/orgChart1"/>
    <dgm:cxn modelId="{C6D0863C-ECF9-446A-9569-A157DDAA190E}" srcId="{149C8D24-2141-42E2-9602-479F392725FD}" destId="{8BD23457-C2BD-4029-BA1C-271F7D736890}" srcOrd="0" destOrd="0" parTransId="{537657A4-A29A-4612-A948-6F82D7876266}" sibTransId="{6C9B32A7-EAD6-4200-ADD0-F58302476513}"/>
    <dgm:cxn modelId="{14C5A3B5-EEBC-4C87-BD28-CAC4A3DAE0E5}" srcId="{48225490-BB7E-43AC-914E-599CA6BAD38C}" destId="{06ADA228-935A-42DC-945B-9154E25C4402}" srcOrd="0" destOrd="0" parTransId="{2E3DC94E-6580-4C92-962C-48D427BABE7E}" sibTransId="{0C21FD24-111B-45F2-8BEF-9DBCB6B2B345}"/>
    <dgm:cxn modelId="{1E03CBEA-691D-4051-9447-CCA7AA16AB18}" type="presOf" srcId="{FD914EB2-AD4A-4C00-836A-259D553A1866}" destId="{EBB372FA-1596-4271-9506-75B1C8B5E8E6}" srcOrd="0" destOrd="0" presId="urn:microsoft.com/office/officeart/2005/8/layout/orgChart1"/>
    <dgm:cxn modelId="{DE549B81-5B83-4EA0-B892-9036A208A581}" type="presOf" srcId="{C41F1C33-7F1F-4C7E-86BF-59C75EBDDE10}" destId="{D5828A21-0EE3-4585-9222-144AA34AE109}" srcOrd="1" destOrd="0" presId="urn:microsoft.com/office/officeart/2005/8/layout/orgChart1"/>
    <dgm:cxn modelId="{AEBF8507-9A78-45CD-A84F-9540428BB5E0}" type="presOf" srcId="{7E0DD99B-57D0-4A81-BA8D-ADFE1B85BF3E}" destId="{94AC9514-4FA6-4B0E-8C11-F0A9723C7475}" srcOrd="0" destOrd="0" presId="urn:microsoft.com/office/officeart/2005/8/layout/orgChart1"/>
    <dgm:cxn modelId="{B5110347-1725-4E59-944F-C921CC49AE80}" type="presOf" srcId="{CB399C26-8889-4AA2-AA61-A4C80391F7BC}" destId="{E19EB347-629E-4935-B84F-4F8D79EDD98E}" srcOrd="0" destOrd="0" presId="urn:microsoft.com/office/officeart/2005/8/layout/orgChart1"/>
    <dgm:cxn modelId="{95C7BC3B-22EA-4247-9061-DFD1FE1653EC}" type="presOf" srcId="{7E0DD99B-57D0-4A81-BA8D-ADFE1B85BF3E}" destId="{11EE5159-5C0D-4270-92E1-86D0C102D23E}" srcOrd="1" destOrd="0" presId="urn:microsoft.com/office/officeart/2005/8/layout/orgChart1"/>
    <dgm:cxn modelId="{43DD6665-0950-412D-A889-038731B58DCA}" type="presOf" srcId="{56DB978F-22E1-46F7-8BC3-47DF0AF4E1F8}" destId="{5CA76FAD-403B-4FBC-80BB-E5A7707810A2}" srcOrd="0" destOrd="0" presId="urn:microsoft.com/office/officeart/2005/8/layout/orgChart1"/>
    <dgm:cxn modelId="{2D4B5E0B-AD04-470B-9E23-4756CBC9A1A3}" srcId="{FD914EB2-AD4A-4C00-836A-259D553A1866}" destId="{C6477726-0F50-477B-808E-A2DDD1271C35}" srcOrd="0" destOrd="0" parTransId="{F72BF946-6695-40BE-A458-B6E84909470F}" sibTransId="{233EA72C-B448-4792-9083-F41FC0CB82C6}"/>
    <dgm:cxn modelId="{5A296EDE-5E25-44AA-A59B-62E958D0B679}" srcId="{1D1AAAF1-1B52-49A0-9686-5D69E7901A54}" destId="{7E0DD99B-57D0-4A81-BA8D-ADFE1B85BF3E}" srcOrd="1" destOrd="0" parTransId="{6319571D-667D-4930-88D3-51D4C13B90F2}" sibTransId="{A51C7AF9-0F04-48B2-8641-3DF896864A95}"/>
    <dgm:cxn modelId="{FFCDD612-3E01-4957-B0A4-5846A32DE059}" type="presOf" srcId="{CD86528E-E16D-4C83-9F12-E69096BECAC1}" destId="{485695DF-BDDC-453E-89B5-6A86E8B02EFE}" srcOrd="1" destOrd="0" presId="urn:microsoft.com/office/officeart/2005/8/layout/orgChart1"/>
    <dgm:cxn modelId="{F8C5AC53-59B8-4ED8-B63E-1BD2300ECDC6}" type="presOf" srcId="{1D1AAAF1-1B52-49A0-9686-5D69E7901A54}" destId="{E6DA3F61-0525-44EF-901E-0F1DF9914DCA}" srcOrd="0" destOrd="0" presId="urn:microsoft.com/office/officeart/2005/8/layout/orgChart1"/>
    <dgm:cxn modelId="{1E7BD3A6-0B56-4FE3-8056-E0401C40C6BA}" srcId="{48225490-BB7E-43AC-914E-599CA6BAD38C}" destId="{176B4059-7712-45E4-B83C-45DF7E25A41C}" srcOrd="3" destOrd="0" parTransId="{D8DD2E2A-62EC-4CE1-9A42-C6A0C14A6578}" sibTransId="{2A124BF2-908C-4E76-B38F-56A13E136C54}"/>
    <dgm:cxn modelId="{33272B30-9EE8-4599-825B-64822B045EB1}" srcId="{48225490-BB7E-43AC-914E-599CA6BAD38C}" destId="{F5F02821-D570-4174-A47C-4C5C7B165D19}" srcOrd="2" destOrd="0" parTransId="{E7480883-8D89-4375-B742-AE81843104DA}" sibTransId="{03BB4E96-07FD-4A07-967A-784513CE1802}"/>
    <dgm:cxn modelId="{ADB5153C-E44E-4C36-B66D-B316B4B9E1C4}" type="presOf" srcId="{137EDBD3-EEA1-4278-9870-D76F6C14F654}" destId="{F501BB21-5760-4CBE-B9EA-2A58054BDC00}" srcOrd="0" destOrd="0" presId="urn:microsoft.com/office/officeart/2005/8/layout/orgChart1"/>
    <dgm:cxn modelId="{7CD1F145-75A8-4663-87BA-D8D1DDBDC81B}" type="presOf" srcId="{176B4059-7712-45E4-B83C-45DF7E25A41C}" destId="{ED3B7416-7924-4A6E-8D18-3296D1F89D94}" srcOrd="1" destOrd="0" presId="urn:microsoft.com/office/officeart/2005/8/layout/orgChart1"/>
    <dgm:cxn modelId="{2F8A2F47-91EC-4930-9480-45F6A7A0B4AC}" type="presParOf" srcId="{6A8D8627-D97A-4705-A008-5621DA4BAA31}" destId="{8C0DF5EB-1C80-4829-A127-BEBB417BA9D7}" srcOrd="0" destOrd="0" presId="urn:microsoft.com/office/officeart/2005/8/layout/orgChart1"/>
    <dgm:cxn modelId="{DCA37F01-FCC2-42EA-84BE-C911633C0161}" type="presParOf" srcId="{8C0DF5EB-1C80-4829-A127-BEBB417BA9D7}" destId="{799B26AC-4F22-45FA-8089-7ECE04314BB7}" srcOrd="0" destOrd="0" presId="urn:microsoft.com/office/officeart/2005/8/layout/orgChart1"/>
    <dgm:cxn modelId="{521B6929-CEAA-4B42-AD1F-894446B6C285}" type="presParOf" srcId="{799B26AC-4F22-45FA-8089-7ECE04314BB7}" destId="{5BBAC6AB-1A28-4C71-9FEE-63AD524D8A8C}" srcOrd="0" destOrd="0" presId="urn:microsoft.com/office/officeart/2005/8/layout/orgChart1"/>
    <dgm:cxn modelId="{FBB967D3-64D5-474D-8A35-FE41A060AEDC}" type="presParOf" srcId="{799B26AC-4F22-45FA-8089-7ECE04314BB7}" destId="{D5828A21-0EE3-4585-9222-144AA34AE109}" srcOrd="1" destOrd="0" presId="urn:microsoft.com/office/officeart/2005/8/layout/orgChart1"/>
    <dgm:cxn modelId="{328393F7-B3B4-4015-BA7F-ACCBE7126D5F}" type="presParOf" srcId="{8C0DF5EB-1C80-4829-A127-BEBB417BA9D7}" destId="{26A2AB43-C2CA-445E-8F3C-C2A63A30AD32}" srcOrd="1" destOrd="0" presId="urn:microsoft.com/office/officeart/2005/8/layout/orgChart1"/>
    <dgm:cxn modelId="{DB366EDE-5639-44BF-8527-E337529F908B}" type="presParOf" srcId="{26A2AB43-C2CA-445E-8F3C-C2A63A30AD32}" destId="{E19EB347-629E-4935-B84F-4F8D79EDD98E}" srcOrd="0" destOrd="0" presId="urn:microsoft.com/office/officeart/2005/8/layout/orgChart1"/>
    <dgm:cxn modelId="{2EADE99C-4B81-4C04-8788-EE277EC9086E}" type="presParOf" srcId="{26A2AB43-C2CA-445E-8F3C-C2A63A30AD32}" destId="{F5E794A5-8041-41BC-A34F-E0BBDB3AEAA5}" srcOrd="1" destOrd="0" presId="urn:microsoft.com/office/officeart/2005/8/layout/orgChart1"/>
    <dgm:cxn modelId="{F9E78718-2A75-4FDE-B228-A7FE3AAC3492}" type="presParOf" srcId="{F5E794A5-8041-41BC-A34F-E0BBDB3AEAA5}" destId="{8FC9C269-65CB-4F47-BA7D-886159F4544B}" srcOrd="0" destOrd="0" presId="urn:microsoft.com/office/officeart/2005/8/layout/orgChart1"/>
    <dgm:cxn modelId="{459020D0-2A57-4DEF-881A-522CC043F4C3}" type="presParOf" srcId="{8FC9C269-65CB-4F47-BA7D-886159F4544B}" destId="{E6DA3F61-0525-44EF-901E-0F1DF9914DCA}" srcOrd="0" destOrd="0" presId="urn:microsoft.com/office/officeart/2005/8/layout/orgChart1"/>
    <dgm:cxn modelId="{5F5AFE5F-CA82-4F6D-9E71-036A196A2D42}" type="presParOf" srcId="{8FC9C269-65CB-4F47-BA7D-886159F4544B}" destId="{C7F57527-0B16-4CF2-A8BC-CDB03785356D}" srcOrd="1" destOrd="0" presId="urn:microsoft.com/office/officeart/2005/8/layout/orgChart1"/>
    <dgm:cxn modelId="{13B9034A-45D0-4DC8-B50B-060239705A86}" type="presParOf" srcId="{F5E794A5-8041-41BC-A34F-E0BBDB3AEAA5}" destId="{B2A54AC1-1730-4B46-B639-7ED2BF3A9DA0}" srcOrd="1" destOrd="0" presId="urn:microsoft.com/office/officeart/2005/8/layout/orgChart1"/>
    <dgm:cxn modelId="{1D4E7B40-7316-4198-8356-FB23D7AF311E}" type="presParOf" srcId="{B2A54AC1-1730-4B46-B639-7ED2BF3A9DA0}" destId="{59E9AECD-CECA-4A17-A93C-53B78C1148DC}" srcOrd="0" destOrd="0" presId="urn:microsoft.com/office/officeart/2005/8/layout/orgChart1"/>
    <dgm:cxn modelId="{EBE172E2-79C0-444E-92E2-2035F0352235}" type="presParOf" srcId="{B2A54AC1-1730-4B46-B639-7ED2BF3A9DA0}" destId="{216FC530-09C6-4B30-A8A2-54E27352973D}" srcOrd="1" destOrd="0" presId="urn:microsoft.com/office/officeart/2005/8/layout/orgChart1"/>
    <dgm:cxn modelId="{86F61643-9F07-4835-8D56-875F37142164}" type="presParOf" srcId="{216FC530-09C6-4B30-A8A2-54E27352973D}" destId="{2CE0944B-0ABF-47B1-AC67-77728A470F08}" srcOrd="0" destOrd="0" presId="urn:microsoft.com/office/officeart/2005/8/layout/orgChart1"/>
    <dgm:cxn modelId="{CAA3DAD6-111D-47AA-AB2F-1D8ABDA7994A}" type="presParOf" srcId="{2CE0944B-0ABF-47B1-AC67-77728A470F08}" destId="{8870F9E6-DF09-484C-8F8C-698D328769F4}" srcOrd="0" destOrd="0" presId="urn:microsoft.com/office/officeart/2005/8/layout/orgChart1"/>
    <dgm:cxn modelId="{FFC8AA3C-7FBE-449E-A26F-912F4CD87FF6}" type="presParOf" srcId="{2CE0944B-0ABF-47B1-AC67-77728A470F08}" destId="{952563A8-E602-421F-91A2-B587ADDA441F}" srcOrd="1" destOrd="0" presId="urn:microsoft.com/office/officeart/2005/8/layout/orgChart1"/>
    <dgm:cxn modelId="{8EC46845-6DCE-4214-8AF8-C71C5C081B46}" type="presParOf" srcId="{216FC530-09C6-4B30-A8A2-54E27352973D}" destId="{10B65EB5-77FA-4882-A373-160C1483168E}" srcOrd="1" destOrd="0" presId="urn:microsoft.com/office/officeart/2005/8/layout/orgChart1"/>
    <dgm:cxn modelId="{C186812D-C604-48B5-A5AD-277E1BFAC6A4}" type="presParOf" srcId="{216FC530-09C6-4B30-A8A2-54E27352973D}" destId="{98A83FE3-6C24-4BB3-9C2F-62CC02AAA574}" srcOrd="2" destOrd="0" presId="urn:microsoft.com/office/officeart/2005/8/layout/orgChart1"/>
    <dgm:cxn modelId="{A5B8B3A1-2087-4234-AEA7-F0A939C8369F}" type="presParOf" srcId="{B2A54AC1-1730-4B46-B639-7ED2BF3A9DA0}" destId="{7E66DEF3-34CF-4AE9-AF03-03E2B3B1C351}" srcOrd="2" destOrd="0" presId="urn:microsoft.com/office/officeart/2005/8/layout/orgChart1"/>
    <dgm:cxn modelId="{2BE143E9-3083-4819-9317-6D7653FBC3AA}" type="presParOf" srcId="{B2A54AC1-1730-4B46-B639-7ED2BF3A9DA0}" destId="{CF7E991A-4DB8-4CAA-929B-88C533F3D968}" srcOrd="3" destOrd="0" presId="urn:microsoft.com/office/officeart/2005/8/layout/orgChart1"/>
    <dgm:cxn modelId="{8DDEE835-F80B-466F-988A-1A151D3DA850}" type="presParOf" srcId="{CF7E991A-4DB8-4CAA-929B-88C533F3D968}" destId="{5CA18846-E4B3-48CF-B9E4-35F24A2BD06F}" srcOrd="0" destOrd="0" presId="urn:microsoft.com/office/officeart/2005/8/layout/orgChart1"/>
    <dgm:cxn modelId="{034EF55F-31DA-41BB-A417-2ECBC12E3B24}" type="presParOf" srcId="{5CA18846-E4B3-48CF-B9E4-35F24A2BD06F}" destId="{94AC9514-4FA6-4B0E-8C11-F0A9723C7475}" srcOrd="0" destOrd="0" presId="urn:microsoft.com/office/officeart/2005/8/layout/orgChart1"/>
    <dgm:cxn modelId="{0C97D349-6592-4D60-8422-11ED60311B37}" type="presParOf" srcId="{5CA18846-E4B3-48CF-B9E4-35F24A2BD06F}" destId="{11EE5159-5C0D-4270-92E1-86D0C102D23E}" srcOrd="1" destOrd="0" presId="urn:microsoft.com/office/officeart/2005/8/layout/orgChart1"/>
    <dgm:cxn modelId="{FD323128-334C-4155-A0DB-1F419F80EFC3}" type="presParOf" srcId="{CF7E991A-4DB8-4CAA-929B-88C533F3D968}" destId="{2007EBE9-DA62-4A90-AFBB-E3CEB30F9793}" srcOrd="1" destOrd="0" presId="urn:microsoft.com/office/officeart/2005/8/layout/orgChart1"/>
    <dgm:cxn modelId="{0A546BDD-3A9B-46DF-BA7B-08C6C511EA31}" type="presParOf" srcId="{CF7E991A-4DB8-4CAA-929B-88C533F3D968}" destId="{1116C64A-843F-40ED-B051-B38000C14A04}" srcOrd="2" destOrd="0" presId="urn:microsoft.com/office/officeart/2005/8/layout/orgChart1"/>
    <dgm:cxn modelId="{00E881F9-7062-44D6-B18D-1385A69179D4}" type="presParOf" srcId="{B2A54AC1-1730-4B46-B639-7ED2BF3A9DA0}" destId="{D293DA61-2610-4326-AB7B-179BCA9D2E6B}" srcOrd="4" destOrd="0" presId="urn:microsoft.com/office/officeart/2005/8/layout/orgChart1"/>
    <dgm:cxn modelId="{E34C94BF-1F2B-43A9-937F-3A9988157BEF}" type="presParOf" srcId="{B2A54AC1-1730-4B46-B639-7ED2BF3A9DA0}" destId="{C5405AC9-D180-47B5-AF13-27467C176F4B}" srcOrd="5" destOrd="0" presId="urn:microsoft.com/office/officeart/2005/8/layout/orgChart1"/>
    <dgm:cxn modelId="{78293C28-8D36-4D9A-AE8E-06B525C66DBA}" type="presParOf" srcId="{C5405AC9-D180-47B5-AF13-27467C176F4B}" destId="{8F1DBA00-F567-4D1E-B9B5-FF262E0599C5}" srcOrd="0" destOrd="0" presId="urn:microsoft.com/office/officeart/2005/8/layout/orgChart1"/>
    <dgm:cxn modelId="{AB08298D-D61F-42E6-8751-020CBA5AA946}" type="presParOf" srcId="{8F1DBA00-F567-4D1E-B9B5-FF262E0599C5}" destId="{6A83E8A0-7653-44BB-A4A9-B078B27A7932}" srcOrd="0" destOrd="0" presId="urn:microsoft.com/office/officeart/2005/8/layout/orgChart1"/>
    <dgm:cxn modelId="{D767AC24-24B3-4EFB-89D5-C2428F621680}" type="presParOf" srcId="{8F1DBA00-F567-4D1E-B9B5-FF262E0599C5}" destId="{3B6ED6E0-AFDE-4318-8F08-DF362539A715}" srcOrd="1" destOrd="0" presId="urn:microsoft.com/office/officeart/2005/8/layout/orgChart1"/>
    <dgm:cxn modelId="{51E3DB35-8F85-4EE4-A19A-0B9B832A5701}" type="presParOf" srcId="{C5405AC9-D180-47B5-AF13-27467C176F4B}" destId="{24B28A24-D926-402F-A2FF-4654A3B615AC}" srcOrd="1" destOrd="0" presId="urn:microsoft.com/office/officeart/2005/8/layout/orgChart1"/>
    <dgm:cxn modelId="{0B74E79F-3443-4A49-92D3-4776EA34AD60}" type="presParOf" srcId="{C5405AC9-D180-47B5-AF13-27467C176F4B}" destId="{1B85EA74-5169-481E-A357-945CF3E3120D}" srcOrd="2" destOrd="0" presId="urn:microsoft.com/office/officeart/2005/8/layout/orgChart1"/>
    <dgm:cxn modelId="{D9C9BDA7-10E2-44E0-9254-2AF755028425}" type="presParOf" srcId="{F5E794A5-8041-41BC-A34F-E0BBDB3AEAA5}" destId="{EF49C2A6-651B-4407-B9CD-A673DF4A8C38}" srcOrd="2" destOrd="0" presId="urn:microsoft.com/office/officeart/2005/8/layout/orgChart1"/>
    <dgm:cxn modelId="{8F05A8A8-06CD-4740-820B-8B4A6BCAFF28}" type="presParOf" srcId="{26A2AB43-C2CA-445E-8F3C-C2A63A30AD32}" destId="{DBDB1156-3868-44D0-B3D8-F4E1C7F76B4E}" srcOrd="2" destOrd="0" presId="urn:microsoft.com/office/officeart/2005/8/layout/orgChart1"/>
    <dgm:cxn modelId="{9DDABE1E-B7FB-4AE3-9852-E7623EE207A5}" type="presParOf" srcId="{26A2AB43-C2CA-445E-8F3C-C2A63A30AD32}" destId="{E8174FFA-F5AD-4008-80BC-6BDBDC0980E1}" srcOrd="3" destOrd="0" presId="urn:microsoft.com/office/officeart/2005/8/layout/orgChart1"/>
    <dgm:cxn modelId="{D1FA640A-4D89-4F30-9980-4F6C2547468F}" type="presParOf" srcId="{E8174FFA-F5AD-4008-80BC-6BDBDC0980E1}" destId="{0A641335-E25A-453E-90E5-9AB57C14EF25}" srcOrd="0" destOrd="0" presId="urn:microsoft.com/office/officeart/2005/8/layout/orgChart1"/>
    <dgm:cxn modelId="{AEE9B3A6-4439-45E6-9EBA-4C34EC1DE108}" type="presParOf" srcId="{0A641335-E25A-453E-90E5-9AB57C14EF25}" destId="{68453A19-1C0D-4F1C-9D6D-0A2F2A44CD06}" srcOrd="0" destOrd="0" presId="urn:microsoft.com/office/officeart/2005/8/layout/orgChart1"/>
    <dgm:cxn modelId="{E5068F31-F279-476C-8B59-1E5891E9A279}" type="presParOf" srcId="{0A641335-E25A-453E-90E5-9AB57C14EF25}" destId="{09952C0E-150E-40CC-B424-D122A0ADF4E6}" srcOrd="1" destOrd="0" presId="urn:microsoft.com/office/officeart/2005/8/layout/orgChart1"/>
    <dgm:cxn modelId="{A1ECAE4C-C7C0-4E37-BBFA-1A1DECE5EA8F}" type="presParOf" srcId="{E8174FFA-F5AD-4008-80BC-6BDBDC0980E1}" destId="{3805D2D4-95A0-4025-B590-F287FF1F97BF}" srcOrd="1" destOrd="0" presId="urn:microsoft.com/office/officeart/2005/8/layout/orgChart1"/>
    <dgm:cxn modelId="{9E3443C2-2436-4A07-9163-4CF2CB4EEDD8}" type="presParOf" srcId="{3805D2D4-95A0-4025-B590-F287FF1F97BF}" destId="{5CDF2AAF-FFA3-4A23-81D7-32E78F9AE9E2}" srcOrd="0" destOrd="0" presId="urn:microsoft.com/office/officeart/2005/8/layout/orgChart1"/>
    <dgm:cxn modelId="{2BBA9AA6-FAAC-4EB4-8262-30A9830FA4A2}" type="presParOf" srcId="{3805D2D4-95A0-4025-B590-F287FF1F97BF}" destId="{295E3843-C238-40C8-9BDB-510091F3461C}" srcOrd="1" destOrd="0" presId="urn:microsoft.com/office/officeart/2005/8/layout/orgChart1"/>
    <dgm:cxn modelId="{7C8059EE-D0F2-4FC7-991C-2DAA3548B143}" type="presParOf" srcId="{295E3843-C238-40C8-9BDB-510091F3461C}" destId="{571BB986-A97B-4387-8659-51223AF054C6}" srcOrd="0" destOrd="0" presId="urn:microsoft.com/office/officeart/2005/8/layout/orgChart1"/>
    <dgm:cxn modelId="{4555769E-FD6C-40BA-9EE7-96D51928AB16}" type="presParOf" srcId="{571BB986-A97B-4387-8659-51223AF054C6}" destId="{523B23B8-C378-4C69-AF36-7D76B0A7069C}" srcOrd="0" destOrd="0" presId="urn:microsoft.com/office/officeart/2005/8/layout/orgChart1"/>
    <dgm:cxn modelId="{93CF81DB-75BF-4C29-8ED4-0FA2EEAFEBD9}" type="presParOf" srcId="{571BB986-A97B-4387-8659-51223AF054C6}" destId="{1829F422-BCEC-4549-B12D-6C7E9427E405}" srcOrd="1" destOrd="0" presId="urn:microsoft.com/office/officeart/2005/8/layout/orgChart1"/>
    <dgm:cxn modelId="{4CAF58D7-1421-4AAC-96F0-7EBCC709BB98}" type="presParOf" srcId="{295E3843-C238-40C8-9BDB-510091F3461C}" destId="{90249E09-56C5-4F48-ABBC-38110844FB35}" srcOrd="1" destOrd="0" presId="urn:microsoft.com/office/officeart/2005/8/layout/orgChart1"/>
    <dgm:cxn modelId="{17E2D98E-3A4E-41C0-885C-DF2B7BF42D2D}" type="presParOf" srcId="{295E3843-C238-40C8-9BDB-510091F3461C}" destId="{658A1175-3A50-42AA-B78D-F595AD1A7A93}" srcOrd="2" destOrd="0" presId="urn:microsoft.com/office/officeart/2005/8/layout/orgChart1"/>
    <dgm:cxn modelId="{8D747DF2-3F90-40DB-A1EB-04DAE910FB1F}" type="presParOf" srcId="{3805D2D4-95A0-4025-B590-F287FF1F97BF}" destId="{3D3F16D4-4B65-475E-9D35-25F494AB75AD}" srcOrd="2" destOrd="0" presId="urn:microsoft.com/office/officeart/2005/8/layout/orgChart1"/>
    <dgm:cxn modelId="{E0BD8FB7-D26E-4345-985F-82DCB40143E4}" type="presParOf" srcId="{3805D2D4-95A0-4025-B590-F287FF1F97BF}" destId="{C894F15A-731E-466B-BF30-C5B503B1E898}" srcOrd="3" destOrd="0" presId="urn:microsoft.com/office/officeart/2005/8/layout/orgChart1"/>
    <dgm:cxn modelId="{2E8B7256-D43E-41DA-B82B-041ECA830FBA}" type="presParOf" srcId="{C894F15A-731E-466B-BF30-C5B503B1E898}" destId="{DABE943A-AE1C-4A82-803E-F6F6A151583E}" srcOrd="0" destOrd="0" presId="urn:microsoft.com/office/officeart/2005/8/layout/orgChart1"/>
    <dgm:cxn modelId="{C202FACC-032B-4EAD-A8BF-203761585F04}" type="presParOf" srcId="{DABE943A-AE1C-4A82-803E-F6F6A151583E}" destId="{74E21F65-E9CA-4236-96ED-329A0EBA5922}" srcOrd="0" destOrd="0" presId="urn:microsoft.com/office/officeart/2005/8/layout/orgChart1"/>
    <dgm:cxn modelId="{644D5862-C1D2-4E19-8160-834EE50D1AEC}" type="presParOf" srcId="{DABE943A-AE1C-4A82-803E-F6F6A151583E}" destId="{993D5376-3536-44B7-8983-5B21C17848AC}" srcOrd="1" destOrd="0" presId="urn:microsoft.com/office/officeart/2005/8/layout/orgChart1"/>
    <dgm:cxn modelId="{1B44C471-F310-4D24-B64F-C33E64020CFC}" type="presParOf" srcId="{C894F15A-731E-466B-BF30-C5B503B1E898}" destId="{06784EF2-AAE5-4683-8795-91073171B158}" srcOrd="1" destOrd="0" presId="urn:microsoft.com/office/officeart/2005/8/layout/orgChart1"/>
    <dgm:cxn modelId="{12BCA188-25D4-4EE5-B397-6FEFD92DDC08}" type="presParOf" srcId="{C894F15A-731E-466B-BF30-C5B503B1E898}" destId="{92093F46-DDBE-4D65-AB33-2DDDE2666152}" srcOrd="2" destOrd="0" presId="urn:microsoft.com/office/officeart/2005/8/layout/orgChart1"/>
    <dgm:cxn modelId="{9ECCBEB9-8A65-49DD-AD34-ED3CE3AAE3C3}" type="presParOf" srcId="{3805D2D4-95A0-4025-B590-F287FF1F97BF}" destId="{C583B9E5-5374-435E-A0BE-5017D8BBE276}" srcOrd="4" destOrd="0" presId="urn:microsoft.com/office/officeart/2005/8/layout/orgChart1"/>
    <dgm:cxn modelId="{A9C465E0-F654-4120-AC55-8BA61A966126}" type="presParOf" srcId="{3805D2D4-95A0-4025-B590-F287FF1F97BF}" destId="{86A4D870-16D6-4921-8AF8-5FA8E5B23C45}" srcOrd="5" destOrd="0" presId="urn:microsoft.com/office/officeart/2005/8/layout/orgChart1"/>
    <dgm:cxn modelId="{DCFA7993-00C6-4C04-B138-ED2F334FD8EB}" type="presParOf" srcId="{86A4D870-16D6-4921-8AF8-5FA8E5B23C45}" destId="{4C86ED15-FF32-42AC-8D87-B24EE825FC4D}" srcOrd="0" destOrd="0" presId="urn:microsoft.com/office/officeart/2005/8/layout/orgChart1"/>
    <dgm:cxn modelId="{46757E0F-7063-4855-BCE8-A78C1F5EF2F1}" type="presParOf" srcId="{4C86ED15-FF32-42AC-8D87-B24EE825FC4D}" destId="{24BC6CA8-CDB8-4550-B571-A05C6D4B3950}" srcOrd="0" destOrd="0" presId="urn:microsoft.com/office/officeart/2005/8/layout/orgChart1"/>
    <dgm:cxn modelId="{A1F5904F-F1C1-4429-AFF5-57F9EA633402}" type="presParOf" srcId="{4C86ED15-FF32-42AC-8D87-B24EE825FC4D}" destId="{3372C5B5-7891-4248-9ED2-C91DABD93C22}" srcOrd="1" destOrd="0" presId="urn:microsoft.com/office/officeart/2005/8/layout/orgChart1"/>
    <dgm:cxn modelId="{4A5B1098-06AA-4190-A6B5-8D643700CC2B}" type="presParOf" srcId="{86A4D870-16D6-4921-8AF8-5FA8E5B23C45}" destId="{15CA4415-8C98-4D65-9310-6C5B894CE496}" srcOrd="1" destOrd="0" presId="urn:microsoft.com/office/officeart/2005/8/layout/orgChart1"/>
    <dgm:cxn modelId="{A2B58A31-2CD0-4FF0-8169-CFF9A55CB980}" type="presParOf" srcId="{86A4D870-16D6-4921-8AF8-5FA8E5B23C45}" destId="{56C6B076-E036-4E04-AC92-C8387D688723}" srcOrd="2" destOrd="0" presId="urn:microsoft.com/office/officeart/2005/8/layout/orgChart1"/>
    <dgm:cxn modelId="{9B6F2023-7C27-4CA4-9542-632C4C604124}" type="presParOf" srcId="{3805D2D4-95A0-4025-B590-F287FF1F97BF}" destId="{28D2D9A6-3937-441C-9CAA-F5B33F9D89D0}" srcOrd="6" destOrd="0" presId="urn:microsoft.com/office/officeart/2005/8/layout/orgChart1"/>
    <dgm:cxn modelId="{914BF4E9-979B-42B0-AAF1-CB8F8FCB0463}" type="presParOf" srcId="{3805D2D4-95A0-4025-B590-F287FF1F97BF}" destId="{6D4AA9CE-59D9-48F0-B3B6-9AAD03DE3373}" srcOrd="7" destOrd="0" presId="urn:microsoft.com/office/officeart/2005/8/layout/orgChart1"/>
    <dgm:cxn modelId="{CADE1BEB-3467-419B-99FA-6D8197F711F5}" type="presParOf" srcId="{6D4AA9CE-59D9-48F0-B3B6-9AAD03DE3373}" destId="{66EC6992-049A-450F-9CE4-08D31AAAAD91}" srcOrd="0" destOrd="0" presId="urn:microsoft.com/office/officeart/2005/8/layout/orgChart1"/>
    <dgm:cxn modelId="{258800E4-45BC-4DF3-88F7-C653C91BACF2}" type="presParOf" srcId="{66EC6992-049A-450F-9CE4-08D31AAAAD91}" destId="{DEFE1333-8C90-4F22-8CEA-D281EEF25241}" srcOrd="0" destOrd="0" presId="urn:microsoft.com/office/officeart/2005/8/layout/orgChart1"/>
    <dgm:cxn modelId="{351DFE98-663E-42B9-81C2-EFD305D4C128}" type="presParOf" srcId="{66EC6992-049A-450F-9CE4-08D31AAAAD91}" destId="{ED3B7416-7924-4A6E-8D18-3296D1F89D94}" srcOrd="1" destOrd="0" presId="urn:microsoft.com/office/officeart/2005/8/layout/orgChart1"/>
    <dgm:cxn modelId="{58140E5C-CDF4-46F5-A7C5-CC7E2190A4B5}" type="presParOf" srcId="{6D4AA9CE-59D9-48F0-B3B6-9AAD03DE3373}" destId="{E5BD941A-FE53-45DB-BD16-C40638EBB275}" srcOrd="1" destOrd="0" presId="urn:microsoft.com/office/officeart/2005/8/layout/orgChart1"/>
    <dgm:cxn modelId="{52B0CB06-54BA-4885-B1E4-70A77737D71F}" type="presParOf" srcId="{6D4AA9CE-59D9-48F0-B3B6-9AAD03DE3373}" destId="{CDCF78A4-25CF-49E8-A5DD-02A1489C0F9F}" srcOrd="2" destOrd="0" presId="urn:microsoft.com/office/officeart/2005/8/layout/orgChart1"/>
    <dgm:cxn modelId="{8CF829A9-BB33-4CA2-AF1E-06BE44B20B4C}" type="presParOf" srcId="{E8174FFA-F5AD-4008-80BC-6BDBDC0980E1}" destId="{7A23D89D-0A5A-4F1C-AF34-12173CCE5037}" srcOrd="2" destOrd="0" presId="urn:microsoft.com/office/officeart/2005/8/layout/orgChart1"/>
    <dgm:cxn modelId="{C42DA42A-7214-4DA7-ACF9-CEE6B175DD64}" type="presParOf" srcId="{26A2AB43-C2CA-445E-8F3C-C2A63A30AD32}" destId="{E14B0ECB-1C96-47C2-85AF-F02E0D6413B7}" srcOrd="4" destOrd="0" presId="urn:microsoft.com/office/officeart/2005/8/layout/orgChart1"/>
    <dgm:cxn modelId="{1A659576-1A6A-4E1C-A504-6F08BFFF403B}" type="presParOf" srcId="{26A2AB43-C2CA-445E-8F3C-C2A63A30AD32}" destId="{BA774C26-2EBA-4BFE-B614-5C91EA48828F}" srcOrd="5" destOrd="0" presId="urn:microsoft.com/office/officeart/2005/8/layout/orgChart1"/>
    <dgm:cxn modelId="{5BEC2E30-DE80-4390-89F3-CE593BCE2D83}" type="presParOf" srcId="{BA774C26-2EBA-4BFE-B614-5C91EA48828F}" destId="{8795C340-74B8-481B-9ADA-45336FF15E03}" srcOrd="0" destOrd="0" presId="urn:microsoft.com/office/officeart/2005/8/layout/orgChart1"/>
    <dgm:cxn modelId="{F361B948-D44D-456F-BE34-76DDAC5AABB0}" type="presParOf" srcId="{8795C340-74B8-481B-9ADA-45336FF15E03}" destId="{055C23C6-9DBA-46F1-8409-1FCD2043DEB5}" srcOrd="0" destOrd="0" presId="urn:microsoft.com/office/officeart/2005/8/layout/orgChart1"/>
    <dgm:cxn modelId="{F7F87B1C-31CB-420F-AE79-8FDF249CBD25}" type="presParOf" srcId="{8795C340-74B8-481B-9ADA-45336FF15E03}" destId="{485695DF-BDDC-453E-89B5-6A86E8B02EFE}" srcOrd="1" destOrd="0" presId="urn:microsoft.com/office/officeart/2005/8/layout/orgChart1"/>
    <dgm:cxn modelId="{C6E98429-90AB-46DF-A3F9-11441D19ED27}" type="presParOf" srcId="{BA774C26-2EBA-4BFE-B614-5C91EA48828F}" destId="{5674794F-B399-4FEC-88E7-2DE90B56EC72}" srcOrd="1" destOrd="0" presId="urn:microsoft.com/office/officeart/2005/8/layout/orgChart1"/>
    <dgm:cxn modelId="{CE3262D9-8579-42A9-AE5F-D5FDD6A28B1B}" type="presParOf" srcId="{5674794F-B399-4FEC-88E7-2DE90B56EC72}" destId="{B699B1FC-F317-4221-B0CF-BE02166846DF}" srcOrd="0" destOrd="0" presId="urn:microsoft.com/office/officeart/2005/8/layout/orgChart1"/>
    <dgm:cxn modelId="{D7C4DA09-6A10-439B-B11C-3539FA37BBD1}" type="presParOf" srcId="{5674794F-B399-4FEC-88E7-2DE90B56EC72}" destId="{CA8C0892-8A30-412A-84BA-2316383DE08C}" srcOrd="1" destOrd="0" presId="urn:microsoft.com/office/officeart/2005/8/layout/orgChart1"/>
    <dgm:cxn modelId="{6578BF7A-C958-4A9D-8F55-DC94083A8892}" type="presParOf" srcId="{CA8C0892-8A30-412A-84BA-2316383DE08C}" destId="{F2DA1FD8-C1F5-4F16-8521-E770B3A0B72C}" srcOrd="0" destOrd="0" presId="urn:microsoft.com/office/officeart/2005/8/layout/orgChart1"/>
    <dgm:cxn modelId="{C2751080-85E8-491D-A2D6-31CE1E652EE2}" type="presParOf" srcId="{F2DA1FD8-C1F5-4F16-8521-E770B3A0B72C}" destId="{977FE280-4CED-401D-9080-5ADF39CE9762}" srcOrd="0" destOrd="0" presId="urn:microsoft.com/office/officeart/2005/8/layout/orgChart1"/>
    <dgm:cxn modelId="{F3AC6485-B32C-46AA-B423-A0C76867D09B}" type="presParOf" srcId="{F2DA1FD8-C1F5-4F16-8521-E770B3A0B72C}" destId="{59ED2795-B23C-409C-A696-CF3F6C1695D5}" srcOrd="1" destOrd="0" presId="urn:microsoft.com/office/officeart/2005/8/layout/orgChart1"/>
    <dgm:cxn modelId="{A35A9995-23F8-4CB4-8DB0-7D0D46E036C2}" type="presParOf" srcId="{CA8C0892-8A30-412A-84BA-2316383DE08C}" destId="{264D08CF-8791-47A1-9057-46EBFBD4488B}" srcOrd="1" destOrd="0" presId="urn:microsoft.com/office/officeart/2005/8/layout/orgChart1"/>
    <dgm:cxn modelId="{55EC4719-FED0-44B1-8796-7950C42FC8F8}" type="presParOf" srcId="{CA8C0892-8A30-412A-84BA-2316383DE08C}" destId="{0F1A9310-CB10-4E03-9D39-C8A0D2C822C5}" srcOrd="2" destOrd="0" presId="urn:microsoft.com/office/officeart/2005/8/layout/orgChart1"/>
    <dgm:cxn modelId="{F20875C5-3BFC-47C0-AC9C-7E4DEEA6C122}" type="presParOf" srcId="{BA774C26-2EBA-4BFE-B614-5C91EA48828F}" destId="{362DA211-30E4-4D5A-8986-B90F8C026516}" srcOrd="2" destOrd="0" presId="urn:microsoft.com/office/officeart/2005/8/layout/orgChart1"/>
    <dgm:cxn modelId="{58C9621C-394E-4562-94F8-2C4A72990C94}" type="presParOf" srcId="{26A2AB43-C2CA-445E-8F3C-C2A63A30AD32}" destId="{F501BB21-5760-4CBE-B9EA-2A58054BDC00}" srcOrd="6" destOrd="0" presId="urn:microsoft.com/office/officeart/2005/8/layout/orgChart1"/>
    <dgm:cxn modelId="{9F41D230-C7F6-4CD8-82FD-05D55D47AB18}" type="presParOf" srcId="{26A2AB43-C2CA-445E-8F3C-C2A63A30AD32}" destId="{0525795E-0D18-49C3-9791-366C985B48C7}" srcOrd="7" destOrd="0" presId="urn:microsoft.com/office/officeart/2005/8/layout/orgChart1"/>
    <dgm:cxn modelId="{B189292B-5C5C-439C-A0E9-FBFD3B521233}" type="presParOf" srcId="{0525795E-0D18-49C3-9791-366C985B48C7}" destId="{E7D0AFD1-33D1-4EDD-A758-B2A7BBC7DB67}" srcOrd="0" destOrd="0" presId="urn:microsoft.com/office/officeart/2005/8/layout/orgChart1"/>
    <dgm:cxn modelId="{D9CABD89-7982-4E7D-897C-C49FC8DBC147}" type="presParOf" srcId="{E7D0AFD1-33D1-4EDD-A758-B2A7BBC7DB67}" destId="{535E231A-44F1-4664-AFD9-DF89EE13DC2B}" srcOrd="0" destOrd="0" presId="urn:microsoft.com/office/officeart/2005/8/layout/orgChart1"/>
    <dgm:cxn modelId="{461BF1F3-889B-48F5-91ED-7C464FDDC2C3}" type="presParOf" srcId="{E7D0AFD1-33D1-4EDD-A758-B2A7BBC7DB67}" destId="{423E9B59-B94A-48BB-9C8F-E5429F31C467}" srcOrd="1" destOrd="0" presId="urn:microsoft.com/office/officeart/2005/8/layout/orgChart1"/>
    <dgm:cxn modelId="{21DF1354-EAD0-46C0-8F3A-4F79EDD6467B}" type="presParOf" srcId="{0525795E-0D18-49C3-9791-366C985B48C7}" destId="{9806F7FA-3A0D-4FBD-B97A-F577B7CE08AB}" srcOrd="1" destOrd="0" presId="urn:microsoft.com/office/officeart/2005/8/layout/orgChart1"/>
    <dgm:cxn modelId="{53274B39-78C5-46C0-ACF6-1719966DA924}" type="presParOf" srcId="{9806F7FA-3A0D-4FBD-B97A-F577B7CE08AB}" destId="{21D63788-DB0E-4B3B-A8B1-944A073238DE}" srcOrd="0" destOrd="0" presId="urn:microsoft.com/office/officeart/2005/8/layout/orgChart1"/>
    <dgm:cxn modelId="{A5C2BDB3-3F4F-4CCA-81B4-9265084DD4A0}" type="presParOf" srcId="{9806F7FA-3A0D-4FBD-B97A-F577B7CE08AB}" destId="{E9036C40-458B-4A1E-A4F6-E392865B9984}" srcOrd="1" destOrd="0" presId="urn:microsoft.com/office/officeart/2005/8/layout/orgChart1"/>
    <dgm:cxn modelId="{DE0B7C3C-317E-4D2F-90D8-457E212F4816}" type="presParOf" srcId="{E9036C40-458B-4A1E-A4F6-E392865B9984}" destId="{B90FACF3-8705-49EF-8B3C-525ADD4AAA05}" srcOrd="0" destOrd="0" presId="urn:microsoft.com/office/officeart/2005/8/layout/orgChart1"/>
    <dgm:cxn modelId="{C096672B-8FD1-4572-A537-BA2A9F41609B}" type="presParOf" srcId="{B90FACF3-8705-49EF-8B3C-525ADD4AAA05}" destId="{5DA74C29-D8B2-40B1-8BC2-02EEECC9A468}" srcOrd="0" destOrd="0" presId="urn:microsoft.com/office/officeart/2005/8/layout/orgChart1"/>
    <dgm:cxn modelId="{221BE091-E72E-42D8-A89D-92D27BEF954A}" type="presParOf" srcId="{B90FACF3-8705-49EF-8B3C-525ADD4AAA05}" destId="{593ED109-0E90-4915-8908-37A027478D5C}" srcOrd="1" destOrd="0" presId="urn:microsoft.com/office/officeart/2005/8/layout/orgChart1"/>
    <dgm:cxn modelId="{76643764-82C8-495D-9B86-0D016884856E}" type="presParOf" srcId="{E9036C40-458B-4A1E-A4F6-E392865B9984}" destId="{7B552237-3264-495D-894F-68FA7D4F4707}" srcOrd="1" destOrd="0" presId="urn:microsoft.com/office/officeart/2005/8/layout/orgChart1"/>
    <dgm:cxn modelId="{6D2405F7-537C-4599-83B6-443498B1F711}" type="presParOf" srcId="{E9036C40-458B-4A1E-A4F6-E392865B9984}" destId="{F48BF315-520C-4CD2-91D2-430D14B3C95D}" srcOrd="2" destOrd="0" presId="urn:microsoft.com/office/officeart/2005/8/layout/orgChart1"/>
    <dgm:cxn modelId="{57C548D8-F481-4088-91DD-753988C1DA9A}" type="presParOf" srcId="{9806F7FA-3A0D-4FBD-B97A-F577B7CE08AB}" destId="{239EA30D-EFF4-410C-BEA5-9C4110A874BF}" srcOrd="2" destOrd="0" presId="urn:microsoft.com/office/officeart/2005/8/layout/orgChart1"/>
    <dgm:cxn modelId="{A87170FF-06CC-4C02-BB5C-0BA5C2DD01B9}" type="presParOf" srcId="{9806F7FA-3A0D-4FBD-B97A-F577B7CE08AB}" destId="{93FC5010-4A8E-4633-B86F-EDD12F180867}" srcOrd="3" destOrd="0" presId="urn:microsoft.com/office/officeart/2005/8/layout/orgChart1"/>
    <dgm:cxn modelId="{73A1A7D5-B4A9-4625-81C3-1444E858E9ED}" type="presParOf" srcId="{93FC5010-4A8E-4633-B86F-EDD12F180867}" destId="{E926E183-3CB6-4D31-B9B0-185DC439FD6F}" srcOrd="0" destOrd="0" presId="urn:microsoft.com/office/officeart/2005/8/layout/orgChart1"/>
    <dgm:cxn modelId="{6A832DFD-1069-427E-A68B-609C7BB73D44}" type="presParOf" srcId="{E926E183-3CB6-4D31-B9B0-185DC439FD6F}" destId="{EFE9121C-EBE8-4961-B2A9-B8131D212B9B}" srcOrd="0" destOrd="0" presId="urn:microsoft.com/office/officeart/2005/8/layout/orgChart1"/>
    <dgm:cxn modelId="{9BD2CCAB-4A5B-4144-8793-A0DDA8B8BA3A}" type="presParOf" srcId="{E926E183-3CB6-4D31-B9B0-185DC439FD6F}" destId="{A5918F69-9EEA-498E-B320-1F699EDB8DE1}" srcOrd="1" destOrd="0" presId="urn:microsoft.com/office/officeart/2005/8/layout/orgChart1"/>
    <dgm:cxn modelId="{CF54156A-337C-45C4-950A-F08A21422EA0}" type="presParOf" srcId="{93FC5010-4A8E-4633-B86F-EDD12F180867}" destId="{6F50F5D5-85C3-401A-8AAA-F948FED2EE23}" srcOrd="1" destOrd="0" presId="urn:microsoft.com/office/officeart/2005/8/layout/orgChart1"/>
    <dgm:cxn modelId="{113FA8DF-CDF2-4DC6-8EFF-E5615C180A2E}" type="presParOf" srcId="{93FC5010-4A8E-4633-B86F-EDD12F180867}" destId="{53D84854-0DEC-4586-8D4D-E1CCB0AEB10E}" srcOrd="2" destOrd="0" presId="urn:microsoft.com/office/officeart/2005/8/layout/orgChart1"/>
    <dgm:cxn modelId="{041BE4B3-5C43-4D7E-B6DE-845BB723B42D}" type="presParOf" srcId="{0525795E-0D18-49C3-9791-366C985B48C7}" destId="{D42E5108-6B22-4DA7-A0C9-7024CAB79811}" srcOrd="2" destOrd="0" presId="urn:microsoft.com/office/officeart/2005/8/layout/orgChart1"/>
    <dgm:cxn modelId="{F9D9693B-FAA6-48D3-A364-51D781000E15}" type="presParOf" srcId="{26A2AB43-C2CA-445E-8F3C-C2A63A30AD32}" destId="{A27256F0-1C89-4F32-96F9-47F0E28917DC}" srcOrd="8" destOrd="0" presId="urn:microsoft.com/office/officeart/2005/8/layout/orgChart1"/>
    <dgm:cxn modelId="{127382E2-E1F6-49A7-B55E-16199234909B}" type="presParOf" srcId="{26A2AB43-C2CA-445E-8F3C-C2A63A30AD32}" destId="{7810746B-975B-4ABB-BDBC-FE93A58D2DF1}" srcOrd="9" destOrd="0" presId="urn:microsoft.com/office/officeart/2005/8/layout/orgChart1"/>
    <dgm:cxn modelId="{E67065C5-59C7-46A9-9DF7-2291922FED3F}" type="presParOf" srcId="{7810746B-975B-4ABB-BDBC-FE93A58D2DF1}" destId="{B707052D-6BF5-45D0-9027-8BD510D50871}" srcOrd="0" destOrd="0" presId="urn:microsoft.com/office/officeart/2005/8/layout/orgChart1"/>
    <dgm:cxn modelId="{3B85AB7B-C987-4707-A7E5-5161015EFD41}" type="presParOf" srcId="{B707052D-6BF5-45D0-9027-8BD510D50871}" destId="{EBB372FA-1596-4271-9506-75B1C8B5E8E6}" srcOrd="0" destOrd="0" presId="urn:microsoft.com/office/officeart/2005/8/layout/orgChart1"/>
    <dgm:cxn modelId="{B2E2D8DB-7D12-4AE9-8BE7-7C7CF29257AE}" type="presParOf" srcId="{B707052D-6BF5-45D0-9027-8BD510D50871}" destId="{AF8636A2-D4E8-4756-8252-D92FEB125912}" srcOrd="1" destOrd="0" presId="urn:microsoft.com/office/officeart/2005/8/layout/orgChart1"/>
    <dgm:cxn modelId="{3603ED80-C593-47AA-87A9-18D1C510831A}" type="presParOf" srcId="{7810746B-975B-4ABB-BDBC-FE93A58D2DF1}" destId="{C8894741-659A-4711-8B22-C63DDA0646C8}" srcOrd="1" destOrd="0" presId="urn:microsoft.com/office/officeart/2005/8/layout/orgChart1"/>
    <dgm:cxn modelId="{AFB1A61A-6AF4-467E-B24D-4CC31FAD0092}" type="presParOf" srcId="{C8894741-659A-4711-8B22-C63DDA0646C8}" destId="{625A8740-40DA-4F8F-9C39-8788BCE12049}" srcOrd="0" destOrd="0" presId="urn:microsoft.com/office/officeart/2005/8/layout/orgChart1"/>
    <dgm:cxn modelId="{31B7B42E-CD12-4AAD-ACD4-81F40A295A9A}" type="presParOf" srcId="{C8894741-659A-4711-8B22-C63DDA0646C8}" destId="{6BD5C3BA-1E9F-4ECC-9FBE-56AE44C376D4}" srcOrd="1" destOrd="0" presId="urn:microsoft.com/office/officeart/2005/8/layout/orgChart1"/>
    <dgm:cxn modelId="{5D6CA7B7-936B-410C-A325-90B8E8151973}" type="presParOf" srcId="{6BD5C3BA-1E9F-4ECC-9FBE-56AE44C376D4}" destId="{34B001C9-F37B-4C03-864C-301D5E37A248}" srcOrd="0" destOrd="0" presId="urn:microsoft.com/office/officeart/2005/8/layout/orgChart1"/>
    <dgm:cxn modelId="{66DDDFC4-3A7E-4C64-8F33-AB1C6A9CEDA1}" type="presParOf" srcId="{34B001C9-F37B-4C03-864C-301D5E37A248}" destId="{FCE1856B-7C06-4886-A423-0E478CB89CFB}" srcOrd="0" destOrd="0" presId="urn:microsoft.com/office/officeart/2005/8/layout/orgChart1"/>
    <dgm:cxn modelId="{D99A00DA-5DD7-4157-8D1B-B68B7836F257}" type="presParOf" srcId="{34B001C9-F37B-4C03-864C-301D5E37A248}" destId="{4F10AC35-58EC-4C7D-B4B7-CF29C04DEBE5}" srcOrd="1" destOrd="0" presId="urn:microsoft.com/office/officeart/2005/8/layout/orgChart1"/>
    <dgm:cxn modelId="{4B52EEF2-0A6E-4610-AFB7-8EA724A785BF}" type="presParOf" srcId="{6BD5C3BA-1E9F-4ECC-9FBE-56AE44C376D4}" destId="{AEDBE80A-B598-487C-AECC-405B9CC16471}" srcOrd="1" destOrd="0" presId="urn:microsoft.com/office/officeart/2005/8/layout/orgChart1"/>
    <dgm:cxn modelId="{3F442EE8-1146-402D-B115-33FB8BB8C6E6}" type="presParOf" srcId="{6BD5C3BA-1E9F-4ECC-9FBE-56AE44C376D4}" destId="{03D0886D-2A49-4FDC-A3D3-AB82BE7D3D12}" srcOrd="2" destOrd="0" presId="urn:microsoft.com/office/officeart/2005/8/layout/orgChart1"/>
    <dgm:cxn modelId="{26D292C6-444C-43FC-B7D2-BC189FF7B4C5}" type="presParOf" srcId="{C8894741-659A-4711-8B22-C63DDA0646C8}" destId="{CC46F045-8CE0-4753-9103-B1602EE15032}" srcOrd="2" destOrd="0" presId="urn:microsoft.com/office/officeart/2005/8/layout/orgChart1"/>
    <dgm:cxn modelId="{B334EB24-D334-4A12-A169-8432A188361B}" type="presParOf" srcId="{C8894741-659A-4711-8B22-C63DDA0646C8}" destId="{ADCDD404-B705-4358-8D69-85A437F1E966}" srcOrd="3" destOrd="0" presId="urn:microsoft.com/office/officeart/2005/8/layout/orgChart1"/>
    <dgm:cxn modelId="{89457C1A-4D48-403E-BE88-C7D21CD2998E}" type="presParOf" srcId="{ADCDD404-B705-4358-8D69-85A437F1E966}" destId="{0213ACE3-B67A-4570-9276-1CEF2D821DE3}" srcOrd="0" destOrd="0" presId="urn:microsoft.com/office/officeart/2005/8/layout/orgChart1"/>
    <dgm:cxn modelId="{F7EE4911-ACC1-48C1-B0E0-FD20742359D9}" type="presParOf" srcId="{0213ACE3-B67A-4570-9276-1CEF2D821DE3}" destId="{5CA76FAD-403B-4FBC-80BB-E5A7707810A2}" srcOrd="0" destOrd="0" presId="urn:microsoft.com/office/officeart/2005/8/layout/orgChart1"/>
    <dgm:cxn modelId="{368C6EBE-BC1B-4C74-B485-09D4B4BDA97B}" type="presParOf" srcId="{0213ACE3-B67A-4570-9276-1CEF2D821DE3}" destId="{EA5F709A-4504-4498-B363-5CAE7A2D2CB9}" srcOrd="1" destOrd="0" presId="urn:microsoft.com/office/officeart/2005/8/layout/orgChart1"/>
    <dgm:cxn modelId="{19DA3AA9-53B6-4151-BDF5-0843142D4B40}" type="presParOf" srcId="{ADCDD404-B705-4358-8D69-85A437F1E966}" destId="{20821007-FB7E-4FF5-8A51-77F0468E611A}" srcOrd="1" destOrd="0" presId="urn:microsoft.com/office/officeart/2005/8/layout/orgChart1"/>
    <dgm:cxn modelId="{4BFBFD08-71C8-4A51-9BA8-F7476D30F49E}" type="presParOf" srcId="{ADCDD404-B705-4358-8D69-85A437F1E966}" destId="{97834E45-7C90-44B2-8E07-555660BE1D46}" srcOrd="2" destOrd="0" presId="urn:microsoft.com/office/officeart/2005/8/layout/orgChart1"/>
    <dgm:cxn modelId="{97549FD1-91E0-4861-8851-3DF743BFEC08}" type="presParOf" srcId="{7810746B-975B-4ABB-BDBC-FE93A58D2DF1}" destId="{AF01AA5F-12F1-4000-92BF-31662553D482}" srcOrd="2" destOrd="0" presId="urn:microsoft.com/office/officeart/2005/8/layout/orgChart1"/>
    <dgm:cxn modelId="{DF0B4090-C4FF-4AFD-82FA-FE9D5E1F2F78}" type="presParOf" srcId="{8C0DF5EB-1C80-4829-A127-BEBB417BA9D7}" destId="{77558791-519B-4168-9972-C8A51CDE78A2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6F045-8CE0-4753-9103-B1602EE15032}">
      <dsp:nvSpPr>
        <dsp:cNvPr id="0" name=""/>
        <dsp:cNvSpPr/>
      </dsp:nvSpPr>
      <dsp:spPr>
        <a:xfrm>
          <a:off x="7038072" y="1634295"/>
          <a:ext cx="202308" cy="1578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004"/>
              </a:lnTo>
              <a:lnTo>
                <a:pt x="202308" y="1578004"/>
              </a:lnTo>
            </a:path>
          </a:pathLst>
        </a:custGeom>
        <a:noFill/>
        <a:ln w="127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8740-40DA-4F8F-9C39-8788BCE12049}">
      <dsp:nvSpPr>
        <dsp:cNvPr id="0" name=""/>
        <dsp:cNvSpPr/>
      </dsp:nvSpPr>
      <dsp:spPr>
        <a:xfrm>
          <a:off x="7038072" y="1634295"/>
          <a:ext cx="202308" cy="620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412"/>
              </a:lnTo>
              <a:lnTo>
                <a:pt x="202308" y="620412"/>
              </a:lnTo>
            </a:path>
          </a:pathLst>
        </a:custGeom>
        <a:noFill/>
        <a:ln w="127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256F0-1C89-4F32-96F9-47F0E28917DC}">
      <dsp:nvSpPr>
        <dsp:cNvPr id="0" name=""/>
        <dsp:cNvSpPr/>
      </dsp:nvSpPr>
      <dsp:spPr>
        <a:xfrm>
          <a:off x="4313653" y="676703"/>
          <a:ext cx="3263907" cy="283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15"/>
              </a:lnTo>
              <a:lnTo>
                <a:pt x="3263907" y="141615"/>
              </a:lnTo>
              <a:lnTo>
                <a:pt x="3263907" y="283231"/>
              </a:lnTo>
            </a:path>
          </a:pathLst>
        </a:custGeom>
        <a:noFill/>
        <a:ln w="127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EA30D-EFF4-410C-BEA5-9C4110A874BF}">
      <dsp:nvSpPr>
        <dsp:cNvPr id="0" name=""/>
        <dsp:cNvSpPr/>
      </dsp:nvSpPr>
      <dsp:spPr>
        <a:xfrm>
          <a:off x="5406118" y="1634295"/>
          <a:ext cx="202308" cy="1578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004"/>
              </a:lnTo>
              <a:lnTo>
                <a:pt x="202308" y="1578004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63788-DB0E-4B3B-A8B1-944A073238DE}">
      <dsp:nvSpPr>
        <dsp:cNvPr id="0" name=""/>
        <dsp:cNvSpPr/>
      </dsp:nvSpPr>
      <dsp:spPr>
        <a:xfrm>
          <a:off x="5406118" y="1634295"/>
          <a:ext cx="202308" cy="620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412"/>
              </a:lnTo>
              <a:lnTo>
                <a:pt x="202308" y="620412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1BB21-5760-4CBE-B9EA-2A58054BDC00}">
      <dsp:nvSpPr>
        <dsp:cNvPr id="0" name=""/>
        <dsp:cNvSpPr/>
      </dsp:nvSpPr>
      <dsp:spPr>
        <a:xfrm>
          <a:off x="4313653" y="676703"/>
          <a:ext cx="1631953" cy="283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15"/>
              </a:lnTo>
              <a:lnTo>
                <a:pt x="1631953" y="141615"/>
              </a:lnTo>
              <a:lnTo>
                <a:pt x="1631953" y="283231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9B1FC-F317-4221-B0CF-BE02166846DF}">
      <dsp:nvSpPr>
        <dsp:cNvPr id="0" name=""/>
        <dsp:cNvSpPr/>
      </dsp:nvSpPr>
      <dsp:spPr>
        <a:xfrm>
          <a:off x="3774164" y="1634295"/>
          <a:ext cx="202308" cy="620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412"/>
              </a:lnTo>
              <a:lnTo>
                <a:pt x="202308" y="620412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B0ECB-1C96-47C2-85AF-F02E0D6413B7}">
      <dsp:nvSpPr>
        <dsp:cNvPr id="0" name=""/>
        <dsp:cNvSpPr/>
      </dsp:nvSpPr>
      <dsp:spPr>
        <a:xfrm>
          <a:off x="4267933" y="676703"/>
          <a:ext cx="91440" cy="283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231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2D9A6-3937-441C-9CAA-F5B33F9D89D0}">
      <dsp:nvSpPr>
        <dsp:cNvPr id="0" name=""/>
        <dsp:cNvSpPr/>
      </dsp:nvSpPr>
      <dsp:spPr>
        <a:xfrm>
          <a:off x="2142211" y="1634295"/>
          <a:ext cx="202308" cy="3493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3190"/>
              </a:lnTo>
              <a:lnTo>
                <a:pt x="202308" y="3493190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3B9E5-5374-435E-A0BE-5017D8BBE276}">
      <dsp:nvSpPr>
        <dsp:cNvPr id="0" name=""/>
        <dsp:cNvSpPr/>
      </dsp:nvSpPr>
      <dsp:spPr>
        <a:xfrm>
          <a:off x="2142211" y="1634295"/>
          <a:ext cx="202308" cy="2535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597"/>
              </a:lnTo>
              <a:lnTo>
                <a:pt x="202308" y="2535597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F16D4-4B65-475E-9D35-25F494AB75AD}">
      <dsp:nvSpPr>
        <dsp:cNvPr id="0" name=""/>
        <dsp:cNvSpPr/>
      </dsp:nvSpPr>
      <dsp:spPr>
        <a:xfrm>
          <a:off x="2142211" y="1634295"/>
          <a:ext cx="202308" cy="1578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004"/>
              </a:lnTo>
              <a:lnTo>
                <a:pt x="202308" y="1578004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F2AAF-FFA3-4A23-81D7-32E78F9AE9E2}">
      <dsp:nvSpPr>
        <dsp:cNvPr id="0" name=""/>
        <dsp:cNvSpPr/>
      </dsp:nvSpPr>
      <dsp:spPr>
        <a:xfrm>
          <a:off x="2142211" y="1634295"/>
          <a:ext cx="202308" cy="620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412"/>
              </a:lnTo>
              <a:lnTo>
                <a:pt x="202308" y="620412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B1156-3868-44D0-B3D8-F4E1C7F76B4E}">
      <dsp:nvSpPr>
        <dsp:cNvPr id="0" name=""/>
        <dsp:cNvSpPr/>
      </dsp:nvSpPr>
      <dsp:spPr>
        <a:xfrm>
          <a:off x="2681699" y="676703"/>
          <a:ext cx="1631953" cy="283231"/>
        </a:xfrm>
        <a:custGeom>
          <a:avLst/>
          <a:gdLst/>
          <a:ahLst/>
          <a:cxnLst/>
          <a:rect l="0" t="0" r="0" b="0"/>
          <a:pathLst>
            <a:path>
              <a:moveTo>
                <a:pt x="1631953" y="0"/>
              </a:moveTo>
              <a:lnTo>
                <a:pt x="1631953" y="141615"/>
              </a:lnTo>
              <a:lnTo>
                <a:pt x="0" y="141615"/>
              </a:lnTo>
              <a:lnTo>
                <a:pt x="0" y="283231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3DA61-2610-4326-AB7B-179BCA9D2E6B}">
      <dsp:nvSpPr>
        <dsp:cNvPr id="0" name=""/>
        <dsp:cNvSpPr/>
      </dsp:nvSpPr>
      <dsp:spPr>
        <a:xfrm>
          <a:off x="510257" y="1634295"/>
          <a:ext cx="202308" cy="2535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597"/>
              </a:lnTo>
              <a:lnTo>
                <a:pt x="202308" y="2535597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6DEF3-34CF-4AE9-AF03-03E2B3B1C351}">
      <dsp:nvSpPr>
        <dsp:cNvPr id="0" name=""/>
        <dsp:cNvSpPr/>
      </dsp:nvSpPr>
      <dsp:spPr>
        <a:xfrm>
          <a:off x="510257" y="1634295"/>
          <a:ext cx="202308" cy="1578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004"/>
              </a:lnTo>
              <a:lnTo>
                <a:pt x="202308" y="1578004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9AECD-CECA-4A17-A93C-53B78C1148DC}">
      <dsp:nvSpPr>
        <dsp:cNvPr id="0" name=""/>
        <dsp:cNvSpPr/>
      </dsp:nvSpPr>
      <dsp:spPr>
        <a:xfrm>
          <a:off x="510257" y="1634295"/>
          <a:ext cx="202308" cy="620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412"/>
              </a:lnTo>
              <a:lnTo>
                <a:pt x="202308" y="620412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EB347-629E-4935-B84F-4F8D79EDD98E}">
      <dsp:nvSpPr>
        <dsp:cNvPr id="0" name=""/>
        <dsp:cNvSpPr/>
      </dsp:nvSpPr>
      <dsp:spPr>
        <a:xfrm>
          <a:off x="1049746" y="676703"/>
          <a:ext cx="3263907" cy="283231"/>
        </a:xfrm>
        <a:custGeom>
          <a:avLst/>
          <a:gdLst/>
          <a:ahLst/>
          <a:cxnLst/>
          <a:rect l="0" t="0" r="0" b="0"/>
          <a:pathLst>
            <a:path>
              <a:moveTo>
                <a:pt x="3263907" y="0"/>
              </a:moveTo>
              <a:lnTo>
                <a:pt x="3263907" y="141615"/>
              </a:lnTo>
              <a:lnTo>
                <a:pt x="0" y="141615"/>
              </a:lnTo>
              <a:lnTo>
                <a:pt x="0" y="283231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AC6AB-1A28-4C71-9FEE-63AD524D8A8C}">
      <dsp:nvSpPr>
        <dsp:cNvPr id="0" name=""/>
        <dsp:cNvSpPr/>
      </dsp:nvSpPr>
      <dsp:spPr>
        <a:xfrm>
          <a:off x="3639292" y="2342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  <a:latin typeface="Arial" charset="0"/>
            </a:rPr>
            <a:t>Graphical</a:t>
          </a:r>
          <a:r>
            <a:rPr lang="pl-PL" sz="1200" kern="1200" noProof="0" dirty="0" smtClean="0">
              <a:solidFill>
                <a:schemeClr val="bg1"/>
              </a:solidFill>
              <a:latin typeface="Arial" charset="0"/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  <a:latin typeface="Arial" charset="0"/>
            </a:rPr>
            <a:t>visualization</a:t>
          </a:r>
          <a:r>
            <a:rPr lang="pl-PL" sz="1200" kern="1200" noProof="0" dirty="0" smtClean="0">
              <a:solidFill>
                <a:schemeClr val="bg1"/>
              </a:solidFill>
              <a:latin typeface="Arial" charset="0"/>
            </a:rPr>
            <a:t> of data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3639292" y="2342"/>
        <a:ext cx="1348722" cy="674361"/>
      </dsp:txXfrm>
    </dsp:sp>
    <dsp:sp modelId="{E6DA3F61-0525-44EF-901E-0F1DF9914DCA}">
      <dsp:nvSpPr>
        <dsp:cNvPr id="0" name=""/>
        <dsp:cNvSpPr/>
      </dsp:nvSpPr>
      <dsp:spPr>
        <a:xfrm>
          <a:off x="375385" y="959934"/>
          <a:ext cx="1348722" cy="674361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Graphs</a:t>
          </a:r>
          <a:r>
            <a:rPr lang="pl-PL" sz="1200" kern="1200" baseline="0" noProof="0" dirty="0" smtClean="0">
              <a:solidFill>
                <a:schemeClr val="bg1"/>
              </a:solidFill>
            </a:rPr>
            <a:t> for </a:t>
          </a:r>
          <a:r>
            <a:rPr lang="pl-PL" sz="1200" kern="1200" baseline="0" noProof="0" dirty="0" err="1" smtClean="0">
              <a:solidFill>
                <a:schemeClr val="bg1"/>
              </a:solidFill>
            </a:rPr>
            <a:t>summarizing</a:t>
          </a:r>
          <a:r>
            <a:rPr lang="pl-PL" sz="1200" kern="1200" baseline="0" noProof="0" dirty="0" smtClean="0">
              <a:solidFill>
                <a:schemeClr val="bg1"/>
              </a:solidFill>
            </a:rPr>
            <a:t> </a:t>
          </a:r>
          <a:r>
            <a:rPr lang="pl-PL" sz="1200" kern="1200" baseline="0" noProof="0" dirty="0" err="1" smtClean="0">
              <a:solidFill>
                <a:schemeClr val="bg1"/>
              </a:solidFill>
            </a:rPr>
            <a:t>categorical</a:t>
          </a:r>
          <a:r>
            <a:rPr lang="pl-PL" sz="1200" kern="1200" baseline="0" noProof="0" dirty="0" smtClean="0">
              <a:solidFill>
                <a:schemeClr val="bg1"/>
              </a:solidFill>
            </a:rPr>
            <a:t> </a:t>
          </a:r>
          <a:r>
            <a:rPr lang="pl-PL" sz="1200" kern="1200" baseline="0" noProof="0" dirty="0" err="1" smtClean="0">
              <a:solidFill>
                <a:schemeClr val="bg1"/>
              </a:solidFill>
            </a:rPr>
            <a:t>variables</a:t>
          </a:r>
          <a:endParaRPr lang="en-US" sz="1200" kern="1200" noProof="0" dirty="0" smtClean="0">
            <a:solidFill>
              <a:schemeClr val="bg1"/>
            </a:solidFill>
          </a:endParaRPr>
        </a:p>
      </dsp:txBody>
      <dsp:txXfrm>
        <a:off x="375385" y="959934"/>
        <a:ext cx="1348722" cy="674361"/>
      </dsp:txXfrm>
    </dsp:sp>
    <dsp:sp modelId="{8870F9E6-DF09-484C-8F8C-698D328769F4}">
      <dsp:nvSpPr>
        <dsp:cNvPr id="0" name=""/>
        <dsp:cNvSpPr/>
      </dsp:nvSpPr>
      <dsp:spPr>
        <a:xfrm>
          <a:off x="712565" y="1917527"/>
          <a:ext cx="1348722" cy="674361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>
              <a:solidFill>
                <a:schemeClr val="bg1"/>
              </a:solidFill>
            </a:rPr>
            <a:t>Bar chart</a:t>
          </a:r>
          <a:endParaRPr lang="en-US" sz="1200" kern="1200" noProof="0" dirty="0" smtClean="0">
            <a:solidFill>
              <a:schemeClr val="bg1"/>
            </a:solidFill>
          </a:endParaRPr>
        </a:p>
      </dsp:txBody>
      <dsp:txXfrm>
        <a:off x="712565" y="1917527"/>
        <a:ext cx="1348722" cy="674361"/>
      </dsp:txXfrm>
    </dsp:sp>
    <dsp:sp modelId="{94AC9514-4FA6-4B0E-8C11-F0A9723C7475}">
      <dsp:nvSpPr>
        <dsp:cNvPr id="0" name=""/>
        <dsp:cNvSpPr/>
      </dsp:nvSpPr>
      <dsp:spPr>
        <a:xfrm>
          <a:off x="712565" y="2875120"/>
          <a:ext cx="1348722" cy="674361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Spine</a:t>
          </a:r>
          <a:r>
            <a:rPr lang="pl-PL" sz="1200" kern="1200" noProof="0" dirty="0" smtClean="0">
              <a:solidFill>
                <a:schemeClr val="bg1"/>
              </a:solidFill>
            </a:rPr>
            <a:t> plot</a:t>
          </a:r>
          <a:endParaRPr lang="en-US" sz="1200" kern="1200" noProof="0" dirty="0" smtClean="0">
            <a:solidFill>
              <a:schemeClr val="bg1"/>
            </a:solidFill>
          </a:endParaRPr>
        </a:p>
      </dsp:txBody>
      <dsp:txXfrm>
        <a:off x="712565" y="2875120"/>
        <a:ext cx="1348722" cy="674361"/>
      </dsp:txXfrm>
    </dsp:sp>
    <dsp:sp modelId="{6A83E8A0-7653-44BB-A4A9-B078B27A7932}">
      <dsp:nvSpPr>
        <dsp:cNvPr id="0" name=""/>
        <dsp:cNvSpPr/>
      </dsp:nvSpPr>
      <dsp:spPr>
        <a:xfrm>
          <a:off x="712565" y="3832713"/>
          <a:ext cx="1348722" cy="674361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>
              <a:solidFill>
                <a:schemeClr val="bg1"/>
              </a:solidFill>
            </a:rPr>
            <a:t>Pie chart</a:t>
          </a:r>
          <a:endParaRPr lang="en-US" sz="1200" kern="1200" noProof="0" dirty="0" smtClean="0">
            <a:solidFill>
              <a:schemeClr val="bg1"/>
            </a:solidFill>
          </a:endParaRPr>
        </a:p>
      </dsp:txBody>
      <dsp:txXfrm>
        <a:off x="712565" y="3832713"/>
        <a:ext cx="1348722" cy="674361"/>
      </dsp:txXfrm>
    </dsp:sp>
    <dsp:sp modelId="{68453A19-1C0D-4F1C-9D6D-0A2F2A44CD06}">
      <dsp:nvSpPr>
        <dsp:cNvPr id="0" name=""/>
        <dsp:cNvSpPr/>
      </dsp:nvSpPr>
      <dsp:spPr>
        <a:xfrm>
          <a:off x="2007338" y="959934"/>
          <a:ext cx="1348722" cy="674361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Graphs</a:t>
          </a:r>
          <a:r>
            <a:rPr lang="pl-PL" sz="1200" kern="1200" noProof="0" dirty="0" smtClean="0">
              <a:solidFill>
                <a:schemeClr val="bg1"/>
              </a:solidFill>
            </a:rPr>
            <a:t> for  </a:t>
          </a:r>
          <a:r>
            <a:rPr lang="pl-PL" sz="1200" kern="1200" noProof="0" dirty="0" err="1" smtClean="0">
              <a:solidFill>
                <a:schemeClr val="bg1"/>
              </a:solidFill>
            </a:rPr>
            <a:t>summarizing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continous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variables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2007338" y="959934"/>
        <a:ext cx="1348722" cy="674361"/>
      </dsp:txXfrm>
    </dsp:sp>
    <dsp:sp modelId="{523B23B8-C378-4C69-AF36-7D76B0A7069C}">
      <dsp:nvSpPr>
        <dsp:cNvPr id="0" name=""/>
        <dsp:cNvSpPr/>
      </dsp:nvSpPr>
      <dsp:spPr>
        <a:xfrm>
          <a:off x="2344519" y="1917527"/>
          <a:ext cx="1348722" cy="674361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Dot</a:t>
          </a:r>
          <a:r>
            <a:rPr lang="pl-PL" sz="1200" kern="1200" noProof="0" dirty="0" smtClean="0">
              <a:solidFill>
                <a:schemeClr val="bg1"/>
              </a:solidFill>
            </a:rPr>
            <a:t> plot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2344519" y="1917527"/>
        <a:ext cx="1348722" cy="674361"/>
      </dsp:txXfrm>
    </dsp:sp>
    <dsp:sp modelId="{74E21F65-E9CA-4236-96ED-329A0EBA5922}">
      <dsp:nvSpPr>
        <dsp:cNvPr id="0" name=""/>
        <dsp:cNvSpPr/>
      </dsp:nvSpPr>
      <dsp:spPr>
        <a:xfrm>
          <a:off x="2344519" y="2875120"/>
          <a:ext cx="1348722" cy="674361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>
              <a:solidFill>
                <a:schemeClr val="bg1"/>
              </a:solidFill>
            </a:rPr>
            <a:t>Histogram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2344519" y="2875120"/>
        <a:ext cx="1348722" cy="674361"/>
      </dsp:txXfrm>
    </dsp:sp>
    <dsp:sp modelId="{24BC6CA8-CDB8-4550-B571-A05C6D4B3950}">
      <dsp:nvSpPr>
        <dsp:cNvPr id="0" name=""/>
        <dsp:cNvSpPr/>
      </dsp:nvSpPr>
      <dsp:spPr>
        <a:xfrm>
          <a:off x="2344519" y="3832713"/>
          <a:ext cx="1348722" cy="674361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Kernel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densities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2344519" y="3832713"/>
        <a:ext cx="1348722" cy="674361"/>
      </dsp:txXfrm>
    </dsp:sp>
    <dsp:sp modelId="{DEFE1333-8C90-4F22-8CEA-D281EEF25241}">
      <dsp:nvSpPr>
        <dsp:cNvPr id="0" name=""/>
        <dsp:cNvSpPr/>
      </dsp:nvSpPr>
      <dsp:spPr>
        <a:xfrm>
          <a:off x="2344519" y="4790305"/>
          <a:ext cx="1348722" cy="674361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>
              <a:solidFill>
                <a:schemeClr val="bg1"/>
              </a:solidFill>
            </a:rPr>
            <a:t>Box plot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2344519" y="4790305"/>
        <a:ext cx="1348722" cy="674361"/>
      </dsp:txXfrm>
    </dsp:sp>
    <dsp:sp modelId="{055C23C6-9DBA-46F1-8409-1FCD2043DEB5}">
      <dsp:nvSpPr>
        <dsp:cNvPr id="0" name=""/>
        <dsp:cNvSpPr/>
      </dsp:nvSpPr>
      <dsp:spPr>
        <a:xfrm>
          <a:off x="3639292" y="959934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Graphs</a:t>
          </a:r>
          <a:r>
            <a:rPr lang="pl-PL" sz="1200" kern="1200" noProof="0" dirty="0" smtClean="0">
              <a:solidFill>
                <a:schemeClr val="bg1"/>
              </a:solidFill>
            </a:rPr>
            <a:t> for </a:t>
          </a:r>
          <a:r>
            <a:rPr lang="pl-PL" sz="1200" kern="1200" noProof="0" dirty="0" err="1" smtClean="0">
              <a:solidFill>
                <a:schemeClr val="bg1"/>
              </a:solidFill>
            </a:rPr>
            <a:t>time-series</a:t>
          </a:r>
          <a:r>
            <a:rPr lang="pl-PL" sz="1200" kern="1200" noProof="0" dirty="0" smtClean="0">
              <a:solidFill>
                <a:schemeClr val="bg1"/>
              </a:solidFill>
            </a:rPr>
            <a:t> data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3639292" y="959934"/>
        <a:ext cx="1348722" cy="674361"/>
      </dsp:txXfrm>
    </dsp:sp>
    <dsp:sp modelId="{977FE280-4CED-401D-9080-5ADF39CE9762}">
      <dsp:nvSpPr>
        <dsp:cNvPr id="0" name=""/>
        <dsp:cNvSpPr/>
      </dsp:nvSpPr>
      <dsp:spPr>
        <a:xfrm>
          <a:off x="3976473" y="1917527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>
              <a:solidFill>
                <a:schemeClr val="bg1"/>
              </a:solidFill>
            </a:rPr>
            <a:t>Run chart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3976473" y="1917527"/>
        <a:ext cx="1348722" cy="674361"/>
      </dsp:txXfrm>
    </dsp:sp>
    <dsp:sp modelId="{535E231A-44F1-4664-AFD9-DF89EE13DC2B}">
      <dsp:nvSpPr>
        <dsp:cNvPr id="0" name=""/>
        <dsp:cNvSpPr/>
      </dsp:nvSpPr>
      <dsp:spPr>
        <a:xfrm>
          <a:off x="5271246" y="959934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Graphs</a:t>
          </a:r>
          <a:r>
            <a:rPr lang="pl-PL" sz="1200" kern="1200" noProof="0" dirty="0" smtClean="0">
              <a:solidFill>
                <a:schemeClr val="bg1"/>
              </a:solidFill>
            </a:rPr>
            <a:t> for the </a:t>
          </a:r>
          <a:r>
            <a:rPr lang="pl-PL" sz="1200" kern="1200" noProof="0" dirty="0" err="1" smtClean="0">
              <a:solidFill>
                <a:schemeClr val="bg1"/>
              </a:solidFill>
            </a:rPr>
            <a:t>relation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between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two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or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more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variables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5271246" y="959934"/>
        <a:ext cx="1348722" cy="674361"/>
      </dsp:txXfrm>
    </dsp:sp>
    <dsp:sp modelId="{5DA74C29-D8B2-40B1-8BC2-02EEECC9A468}">
      <dsp:nvSpPr>
        <dsp:cNvPr id="0" name=""/>
        <dsp:cNvSpPr/>
      </dsp:nvSpPr>
      <dsp:spPr>
        <a:xfrm>
          <a:off x="5608426" y="1917527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Mosaic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plots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5608426" y="1917527"/>
        <a:ext cx="1348722" cy="674361"/>
      </dsp:txXfrm>
    </dsp:sp>
    <dsp:sp modelId="{EFE9121C-EBE8-4961-B2A9-B8131D212B9B}">
      <dsp:nvSpPr>
        <dsp:cNvPr id="0" name=""/>
        <dsp:cNvSpPr/>
      </dsp:nvSpPr>
      <dsp:spPr>
        <a:xfrm>
          <a:off x="5608426" y="2875120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Scatter</a:t>
          </a:r>
          <a:r>
            <a:rPr lang="pl-PL" sz="1200" kern="1200" noProof="0" dirty="0" smtClean="0">
              <a:solidFill>
                <a:schemeClr val="bg1"/>
              </a:solidFill>
            </a:rPr>
            <a:t> plot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5608426" y="2875120"/>
        <a:ext cx="1348722" cy="674361"/>
      </dsp:txXfrm>
    </dsp:sp>
    <dsp:sp modelId="{EBB372FA-1596-4271-9506-75B1C8B5E8E6}">
      <dsp:nvSpPr>
        <dsp:cNvPr id="0" name=""/>
        <dsp:cNvSpPr/>
      </dsp:nvSpPr>
      <dsp:spPr>
        <a:xfrm>
          <a:off x="6903200" y="959934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Other</a:t>
          </a:r>
          <a:r>
            <a:rPr lang="pl-PL" sz="1200" kern="1200" noProof="0" dirty="0" smtClean="0">
              <a:solidFill>
                <a:schemeClr val="bg1"/>
              </a:solidFill>
            </a:rPr>
            <a:t> </a:t>
          </a:r>
          <a:r>
            <a:rPr lang="pl-PL" sz="1200" kern="1200" noProof="0" dirty="0" err="1" smtClean="0">
              <a:solidFill>
                <a:schemeClr val="bg1"/>
              </a:solidFill>
            </a:rPr>
            <a:t>graphs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6903200" y="959934"/>
        <a:ext cx="1348722" cy="674361"/>
      </dsp:txXfrm>
    </dsp:sp>
    <dsp:sp modelId="{FCE1856B-7C06-4886-A423-0E478CB89CFB}">
      <dsp:nvSpPr>
        <dsp:cNvPr id="0" name=""/>
        <dsp:cNvSpPr/>
      </dsp:nvSpPr>
      <dsp:spPr>
        <a:xfrm>
          <a:off x="7240380" y="1917527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>
              <a:solidFill>
                <a:schemeClr val="bg1"/>
              </a:solidFill>
            </a:rPr>
            <a:t>QQ plot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7240380" y="1917527"/>
        <a:ext cx="1348722" cy="674361"/>
      </dsp:txXfrm>
    </dsp:sp>
    <dsp:sp modelId="{5CA76FAD-403B-4FBC-80BB-E5A7707810A2}">
      <dsp:nvSpPr>
        <dsp:cNvPr id="0" name=""/>
        <dsp:cNvSpPr/>
      </dsp:nvSpPr>
      <dsp:spPr>
        <a:xfrm>
          <a:off x="7240380" y="2875120"/>
          <a:ext cx="1348722" cy="674361"/>
        </a:xfrm>
        <a:prstGeom prst="rect">
          <a:avLst/>
        </a:prstGeom>
        <a:solidFill>
          <a:srgbClr val="B52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err="1" smtClean="0">
              <a:solidFill>
                <a:schemeClr val="bg1"/>
              </a:solidFill>
            </a:rPr>
            <a:t>Violin</a:t>
          </a:r>
          <a:r>
            <a:rPr lang="pl-PL" sz="1200" kern="1200" noProof="0" dirty="0" smtClean="0">
              <a:solidFill>
                <a:schemeClr val="bg1"/>
              </a:solidFill>
            </a:rPr>
            <a:t> plot</a:t>
          </a:r>
          <a:endParaRPr lang="en-US" sz="1200" kern="1200" noProof="0" dirty="0">
            <a:solidFill>
              <a:schemeClr val="bg1"/>
            </a:solidFill>
          </a:endParaRPr>
        </a:p>
      </dsp:txBody>
      <dsp:txXfrm>
        <a:off x="7240380" y="2875120"/>
        <a:ext cx="1348722" cy="674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D13B-F35C-CD48-B9BC-60B3A95EAD43}" type="datetimeFigureOut">
              <a:rPr lang="pl-PL" smtClean="0"/>
              <a:t>2017-09-28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9B08-9A60-2E4B-BE47-DE1F19641E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44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Wiem,</a:t>
            </a:r>
            <a:r>
              <a:rPr lang="pl-PL" baseline="0" dirty="0"/>
              <a:t> że robiliście tak żeby fioletowy nie gryzł się z szarym, ale czerń i szarość </a:t>
            </a:r>
            <a:r>
              <a:rPr lang="pl-PL" baseline="0" dirty="0" err="1"/>
              <a:t>przytła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41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25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75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6327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8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48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955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96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184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71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34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13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8055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4722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0065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3372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70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8202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81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Green N(0,5);</a:t>
            </a:r>
            <a:r>
              <a:rPr lang="pl-PL" baseline="0" dirty="0" smtClean="0"/>
              <a:t> Blue N(0,0.5), Red N(0,1)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95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13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52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73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64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9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22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9B08-9A60-2E4B-BE47-DE1F19641EE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3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7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okbook-r.com/Graphs/Plotting_distributions_(ggplot2)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29772" y="2576771"/>
            <a:ext cx="81618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 smtClean="0"/>
              <a:t>Graphical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analysis</a:t>
            </a:r>
            <a:r>
              <a:rPr lang="pl-PL" sz="3200" b="1" dirty="0" smtClean="0"/>
              <a:t> of data (I)</a:t>
            </a:r>
          </a:p>
          <a:p>
            <a:pPr algn="ctr"/>
            <a:endParaRPr lang="pl-PL" sz="1400" b="1" dirty="0"/>
          </a:p>
          <a:p>
            <a:pPr algn="ctr"/>
            <a:r>
              <a:rPr lang="pl-PL" sz="1400" b="1" dirty="0" smtClean="0"/>
              <a:t>Marcin </a:t>
            </a:r>
            <a:r>
              <a:rPr lang="pl-PL" sz="1400" b="1" dirty="0" err="1" smtClean="0"/>
              <a:t>Chlebus</a:t>
            </a:r>
            <a:r>
              <a:rPr lang="pl-PL" sz="1400" b="1" dirty="0" smtClean="0"/>
              <a:t>, Ewa Cukrowska-Torzewska</a:t>
            </a:r>
            <a:endParaRPr lang="pl-PL" sz="1400" b="1" dirty="0"/>
          </a:p>
          <a:p>
            <a:pPr algn="ctr"/>
            <a:r>
              <a:rPr lang="pl-PL" sz="1400" b="1" dirty="0" err="1" smtClean="0"/>
              <a:t>Faculty</a:t>
            </a:r>
            <a:r>
              <a:rPr lang="pl-PL" sz="1400" b="1" dirty="0" smtClean="0"/>
              <a:t> of </a:t>
            </a:r>
            <a:r>
              <a:rPr lang="pl-PL" sz="1400" b="1" dirty="0" err="1" smtClean="0"/>
              <a:t>Economic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Sciences</a:t>
            </a:r>
            <a:endParaRPr lang="pl-PL" sz="1400" b="1" dirty="0" smtClean="0"/>
          </a:p>
          <a:p>
            <a:pPr algn="ctr"/>
            <a:r>
              <a:rPr lang="pl-PL" sz="1400" b="1" dirty="0" smtClean="0"/>
              <a:t>University of </a:t>
            </a:r>
            <a:r>
              <a:rPr lang="pl-PL" sz="1400" b="1" dirty="0" err="1" smtClean="0"/>
              <a:t>Warsaw</a:t>
            </a:r>
            <a:endParaRPr lang="pl-PL" sz="1400" b="1" dirty="0"/>
          </a:p>
          <a:p>
            <a:pPr algn="ctr"/>
            <a:endParaRPr lang="pl-PL" sz="1400" b="1" dirty="0"/>
          </a:p>
          <a:p>
            <a:pPr algn="ctr"/>
            <a:r>
              <a:rPr lang="pl-PL" sz="1400" b="1" dirty="0" err="1" smtClean="0"/>
              <a:t>Lecture</a:t>
            </a:r>
            <a:r>
              <a:rPr lang="pl-PL" sz="1400" b="1" dirty="0" smtClean="0"/>
              <a:t> 4: 24-25.10.2017</a:t>
            </a:r>
            <a:endParaRPr lang="pl-PL" sz="14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9519" y="4739895"/>
            <a:ext cx="25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chemeClr val="bg1"/>
                </a:solidFill>
              </a:rPr>
              <a:t>Zajęcia 1. </a:t>
            </a:r>
            <a:r>
              <a:rPr lang="pl-PL" dirty="0">
                <a:solidFill>
                  <a:schemeClr val="bg1"/>
                </a:solidFill>
              </a:rPr>
              <a:t>Wprowadzenie</a:t>
            </a:r>
          </a:p>
        </p:txBody>
      </p:sp>
      <p:sp>
        <p:nvSpPr>
          <p:cNvPr id="8" name="Prostokąt 7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0" y="6301558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5" name="Obraz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11" y="5227082"/>
            <a:ext cx="1101789" cy="1043026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-1527717" y="1460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Dot</a:t>
            </a:r>
            <a:r>
              <a:rPr lang="pl-PL" dirty="0" smtClean="0"/>
              <a:t>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The </a:t>
            </a:r>
            <a:r>
              <a:rPr lang="pl-PL" dirty="0" err="1" smtClean="0">
                <a:sym typeface="Wingdings" panose="05000000000000000000" pitchFamily="2" charset="2"/>
              </a:rPr>
              <a:t>simpliest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way</a:t>
            </a:r>
            <a:r>
              <a:rPr lang="pl-PL" dirty="0" smtClean="0">
                <a:sym typeface="Wingdings" panose="05000000000000000000" pitchFamily="2" charset="2"/>
              </a:rPr>
              <a:t> to plot the </a:t>
            </a:r>
            <a:r>
              <a:rPr lang="pl-PL" dirty="0" err="1" smtClean="0">
                <a:sym typeface="Wingdings" panose="05000000000000000000" pitchFamily="2" charset="2"/>
              </a:rPr>
              <a:t>values</a:t>
            </a:r>
            <a:r>
              <a:rPr lang="pl-PL" dirty="0" smtClean="0">
                <a:sym typeface="Wingdings" panose="05000000000000000000" pitchFamily="2" charset="2"/>
              </a:rPr>
              <a:t> of one </a:t>
            </a:r>
            <a:r>
              <a:rPr lang="pl-PL" dirty="0" err="1" smtClean="0">
                <a:sym typeface="Wingdings" panose="05000000000000000000" pitchFamily="2" charset="2"/>
              </a:rPr>
              <a:t>continous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variable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dot</a:t>
            </a:r>
            <a:r>
              <a:rPr lang="pl-PL" dirty="0" smtClean="0">
                <a:sym typeface="Wingdings" panose="05000000000000000000" pitchFamily="2" charset="2"/>
              </a:rPr>
              <a:t>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the points are distributed along only one axis, </a:t>
            </a:r>
            <a:r>
              <a:rPr lang="en-US" dirty="0" err="1"/>
              <a:t>overplotting</a:t>
            </a:r>
            <a:r>
              <a:rPr lang="en-US" dirty="0"/>
              <a:t> is a serious </a:t>
            </a:r>
            <a:r>
              <a:rPr lang="en-US" dirty="0" smtClean="0"/>
              <a:t>problem. 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60" y="2670874"/>
            <a:ext cx="4887758" cy="267063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164246" y="5451029"/>
            <a:ext cx="5333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Source: </a:t>
            </a:r>
            <a:r>
              <a:rPr lang="pl-PL" sz="1200" dirty="0" err="1" smtClean="0"/>
              <a:t>Graphic</a:t>
            </a:r>
            <a:r>
              <a:rPr lang="pl-PL" sz="1200" dirty="0" smtClean="0"/>
              <a:t> of </a:t>
            </a:r>
            <a:r>
              <a:rPr lang="pl-PL" sz="1200" dirty="0" err="1" smtClean="0"/>
              <a:t>large</a:t>
            </a:r>
            <a:r>
              <a:rPr lang="pl-PL" sz="1200" dirty="0" smtClean="0"/>
              <a:t> </a:t>
            </a:r>
            <a:r>
              <a:rPr lang="pl-PL" sz="1200" dirty="0" err="1" smtClean="0"/>
              <a:t>datasets</a:t>
            </a:r>
            <a:r>
              <a:rPr lang="pl-PL" sz="1200" dirty="0" smtClean="0"/>
              <a:t> – </a:t>
            </a:r>
            <a:r>
              <a:rPr lang="pl-PL" sz="1200" dirty="0" err="1" smtClean="0"/>
              <a:t>Visualizing</a:t>
            </a:r>
            <a:r>
              <a:rPr lang="pl-PL" sz="1200" dirty="0" smtClean="0"/>
              <a:t> a Milion; </a:t>
            </a:r>
            <a:r>
              <a:rPr lang="pl-PL" sz="1200" dirty="0" err="1" smtClean="0"/>
              <a:t>Antony</a:t>
            </a:r>
            <a:r>
              <a:rPr lang="pl-PL" sz="1200" dirty="0" smtClean="0"/>
              <a:t> </a:t>
            </a:r>
            <a:r>
              <a:rPr lang="pl-PL" sz="1200" dirty="0" err="1" smtClean="0"/>
              <a:t>Unwin</a:t>
            </a:r>
            <a:r>
              <a:rPr lang="pl-PL" sz="1200" dirty="0" smtClean="0"/>
              <a:t> et al. (2006)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25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pic>
        <p:nvPicPr>
          <p:cNvPr id="29" name="Obraz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278" y="2965896"/>
            <a:ext cx="4179994" cy="3822795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Wilkinson</a:t>
            </a:r>
            <a:r>
              <a:rPr lang="pl-PL" dirty="0" smtClean="0"/>
              <a:t> </a:t>
            </a:r>
            <a:r>
              <a:rPr lang="pl-PL" dirty="0" err="1"/>
              <a:t>d</a:t>
            </a:r>
            <a:r>
              <a:rPr lang="pl-PL" dirty="0" err="1" smtClean="0"/>
              <a:t>ot</a:t>
            </a:r>
            <a:r>
              <a:rPr lang="pl-PL" dirty="0" smtClean="0"/>
              <a:t>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In </a:t>
            </a:r>
            <a:r>
              <a:rPr lang="pl-PL" dirty="0" err="1" smtClean="0">
                <a:sym typeface="Wingdings" panose="05000000000000000000" pitchFamily="2" charset="2"/>
              </a:rPr>
              <a:t>this</a:t>
            </a:r>
            <a:r>
              <a:rPr lang="pl-PL" dirty="0" smtClean="0">
                <a:sym typeface="Wingdings" panose="05000000000000000000" pitchFamily="2" charset="2"/>
              </a:rPr>
              <a:t> plot </a:t>
            </a:r>
            <a:r>
              <a:rPr lang="pl-PL" dirty="0" err="1" smtClean="0">
                <a:sym typeface="Wingdings" panose="05000000000000000000" pitchFamily="2" charset="2"/>
              </a:rPr>
              <a:t>each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dot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represents</a:t>
            </a:r>
            <a:r>
              <a:rPr lang="pl-PL" dirty="0" smtClean="0">
                <a:sym typeface="Wingdings" panose="05000000000000000000" pitchFamily="2" charset="2"/>
              </a:rPr>
              <a:t> one </a:t>
            </a:r>
            <a:r>
              <a:rPr lang="pl-PL" dirty="0" err="1" smtClean="0">
                <a:sym typeface="Wingdings" panose="05000000000000000000" pitchFamily="2" charset="2"/>
              </a:rPr>
              <a:t>observation</a:t>
            </a:r>
            <a:r>
              <a:rPr lang="pl-PL" dirty="0" smtClean="0">
                <a:sym typeface="Wingdings" panose="05000000000000000000" pitchFamily="2" charset="2"/>
              </a:rPr>
              <a:t> of a </a:t>
            </a:r>
            <a:r>
              <a:rPr lang="pl-PL" dirty="0" err="1" smtClean="0">
                <a:sym typeface="Wingdings" panose="05000000000000000000" pitchFamily="2" charset="2"/>
              </a:rPr>
              <a:t>given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value</a:t>
            </a:r>
            <a:r>
              <a:rPr lang="pl-PL" dirty="0" smtClean="0">
                <a:sym typeface="Wingdings" panose="05000000000000000000" pitchFamily="2" charset="2"/>
              </a:rPr>
              <a:t> of x </a:t>
            </a:r>
            <a:r>
              <a:rPr lang="pl-PL" dirty="0" err="1" smtClean="0">
                <a:sym typeface="Wingdings" panose="05000000000000000000" pitchFamily="2" charset="2"/>
              </a:rPr>
              <a:t>variable</a:t>
            </a: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It </a:t>
            </a:r>
            <a:r>
              <a:rPr lang="pl-PL" dirty="0" err="1" smtClean="0">
                <a:sym typeface="Wingdings" panose="05000000000000000000" pitchFamily="2" charset="2"/>
              </a:rPr>
              <a:t>may</a:t>
            </a:r>
            <a:r>
              <a:rPr lang="pl-PL" dirty="0" smtClean="0">
                <a:sym typeface="Wingdings" panose="05000000000000000000" pitchFamily="2" charset="2"/>
              </a:rPr>
              <a:t> not be </a:t>
            </a:r>
            <a:r>
              <a:rPr lang="pl-PL" dirty="0" err="1" smtClean="0">
                <a:sym typeface="Wingdings" panose="05000000000000000000" pitchFamily="2" charset="2"/>
              </a:rPr>
              <a:t>efficient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way</a:t>
            </a:r>
            <a:r>
              <a:rPr lang="pl-PL" dirty="0" smtClean="0">
                <a:sym typeface="Wingdings" panose="05000000000000000000" pitchFamily="2" charset="2"/>
              </a:rPr>
              <a:t> of </a:t>
            </a:r>
            <a:r>
              <a:rPr lang="pl-PL" dirty="0" err="1" smtClean="0">
                <a:sym typeface="Wingdings" panose="05000000000000000000" pitchFamily="2" charset="2"/>
              </a:rPr>
              <a:t>visualizing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large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datasets</a:t>
            </a:r>
            <a:r>
              <a:rPr lang="pl-PL" dirty="0" smtClean="0">
                <a:sym typeface="Wingdings" panose="05000000000000000000" pitchFamily="2" charset="2"/>
              </a:rPr>
              <a:t>, but </a:t>
            </a:r>
            <a:r>
              <a:rPr lang="pl-PL" dirty="0" err="1" smtClean="0">
                <a:sym typeface="Wingdings" panose="05000000000000000000" pitchFamily="2" charset="2"/>
              </a:rPr>
              <a:t>it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performs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well</a:t>
            </a:r>
            <a:r>
              <a:rPr lang="pl-PL" dirty="0" smtClean="0">
                <a:sym typeface="Wingdings" panose="05000000000000000000" pitchFamily="2" charset="2"/>
              </a:rPr>
              <a:t> in the </a:t>
            </a:r>
            <a:r>
              <a:rPr lang="pl-PL" dirty="0" err="1" smtClean="0">
                <a:sym typeface="Wingdings" panose="05000000000000000000" pitchFamily="2" charset="2"/>
              </a:rPr>
              <a:t>case</a:t>
            </a:r>
            <a:r>
              <a:rPr lang="pl-PL" dirty="0" smtClean="0">
                <a:sym typeface="Wingdings" panose="05000000000000000000" pitchFamily="2" charset="2"/>
              </a:rPr>
              <a:t> of </a:t>
            </a:r>
            <a:r>
              <a:rPr lang="pl-PL" b="1" dirty="0" smtClean="0">
                <a:sym typeface="Wingdings" panose="05000000000000000000" pitchFamily="2" charset="2"/>
              </a:rPr>
              <a:t>small </a:t>
            </a:r>
            <a:r>
              <a:rPr lang="pl-PL" b="1" dirty="0" err="1" smtClean="0">
                <a:sym typeface="Wingdings" panose="05000000000000000000" pitchFamily="2" charset="2"/>
              </a:rPr>
              <a:t>samples</a:t>
            </a:r>
            <a:endParaRPr lang="pl-PL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4794941" y="2410371"/>
            <a:ext cx="977786" cy="9933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0" y="2922780"/>
            <a:ext cx="4107067" cy="3756099"/>
          </a:xfrm>
          <a:prstGeom prst="rect">
            <a:avLst/>
          </a:prstGeom>
        </p:spPr>
      </p:pic>
      <p:cxnSp>
        <p:nvCxnSpPr>
          <p:cNvPr id="27" name="Łącznik prosty ze strzałką 26"/>
          <p:cNvCxnSpPr/>
          <p:nvPr/>
        </p:nvCxnSpPr>
        <p:spPr>
          <a:xfrm>
            <a:off x="1520679" y="2641828"/>
            <a:ext cx="271867" cy="15237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Cleveland </a:t>
            </a:r>
            <a:r>
              <a:rPr lang="pl-PL" dirty="0" err="1" smtClean="0"/>
              <a:t>dot</a:t>
            </a:r>
            <a:r>
              <a:rPr lang="pl-PL" dirty="0" smtClean="0"/>
              <a:t>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Cleveland </a:t>
            </a:r>
            <a:r>
              <a:rPr lang="pl-PL" dirty="0" err="1" smtClean="0">
                <a:sym typeface="Wingdings" panose="05000000000000000000" pitchFamily="2" charset="2"/>
              </a:rPr>
              <a:t>dot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plots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sometimes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used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instead</a:t>
            </a:r>
            <a:r>
              <a:rPr lang="pl-PL" dirty="0" smtClean="0">
                <a:sym typeface="Wingdings" panose="05000000000000000000" pitchFamily="2" charset="2"/>
              </a:rPr>
              <a:t> of bar </a:t>
            </a:r>
            <a:r>
              <a:rPr lang="pl-PL" dirty="0" err="1" smtClean="0">
                <a:sym typeface="Wingdings" panose="05000000000000000000" pitchFamily="2" charset="2"/>
              </a:rPr>
              <a:t>graphs</a:t>
            </a:r>
            <a:r>
              <a:rPr lang="pl-PL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The </a:t>
            </a:r>
            <a:r>
              <a:rPr lang="pl-PL" dirty="0" err="1" smtClean="0">
                <a:sym typeface="Wingdings" panose="05000000000000000000" pitchFamily="2" charset="2"/>
              </a:rPr>
              <a:t>main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advantage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smtClean="0">
                <a:sym typeface="Wingdings" panose="05000000000000000000" pitchFamily="2" charset="2"/>
              </a:rPr>
              <a:t>of </a:t>
            </a:r>
            <a:r>
              <a:rPr lang="pl-PL" dirty="0" err="1" smtClean="0">
                <a:sym typeface="Wingdings" panose="05000000000000000000" pitchFamily="2" charset="2"/>
              </a:rPr>
              <a:t>these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plots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over</a:t>
            </a:r>
            <a:r>
              <a:rPr lang="pl-PL" dirty="0" smtClean="0">
                <a:sym typeface="Wingdings" panose="05000000000000000000" pitchFamily="2" charset="2"/>
              </a:rPr>
              <a:t> bar </a:t>
            </a:r>
            <a:r>
              <a:rPr lang="pl-PL" dirty="0" err="1" smtClean="0">
                <a:sym typeface="Wingdings" panose="05000000000000000000" pitchFamily="2" charset="2"/>
              </a:rPr>
              <a:t>plots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that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they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easier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read</a:t>
            </a: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They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usually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pertain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two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variables</a:t>
            </a:r>
            <a:endParaRPr lang="pl-PL" dirty="0" smtClean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8" y="2652253"/>
            <a:ext cx="4013739" cy="367074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37" y="2652253"/>
            <a:ext cx="4381085" cy="40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Dot</a:t>
            </a:r>
            <a:r>
              <a:rPr lang="pl-PL" dirty="0" smtClean="0"/>
              <a:t>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r>
              <a:rPr lang="pl-PL" b="1" u="sng" dirty="0" err="1"/>
              <a:t>Exercise</a:t>
            </a:r>
            <a:r>
              <a:rPr lang="pl-PL" b="1" u="sng" dirty="0"/>
              <a:t> </a:t>
            </a:r>
            <a:r>
              <a:rPr lang="pl-PL" b="1" u="sng" dirty="0" smtClean="0"/>
              <a:t>2:</a:t>
            </a:r>
            <a:endParaRPr lang="pl-PL" b="1" u="sng" dirty="0"/>
          </a:p>
          <a:p>
            <a:endParaRPr lang="pl-PL" dirty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/>
              <a:t>the </a:t>
            </a:r>
            <a:r>
              <a:rPr lang="pl-PL" dirty="0" err="1"/>
              <a:t>dataset</a:t>
            </a:r>
            <a:r>
              <a:rPr lang="pl-PL" dirty="0"/>
              <a:t> „</a:t>
            </a:r>
            <a:r>
              <a:rPr lang="pl-PL" dirty="0" err="1"/>
              <a:t>Salaries</a:t>
            </a:r>
            <a:r>
              <a:rPr lang="pl-PL" dirty="0" smtClean="0"/>
              <a:t>”.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dot</a:t>
            </a:r>
            <a:r>
              <a:rPr lang="pl-PL" dirty="0" smtClean="0"/>
              <a:t> plot to </a:t>
            </a:r>
            <a:r>
              <a:rPr lang="pl-PL" dirty="0" err="1" smtClean="0"/>
              <a:t>visualize</a:t>
            </a:r>
            <a:r>
              <a:rPr lang="pl-PL" dirty="0" smtClean="0"/>
              <a:t> data on </a:t>
            </a:r>
            <a:r>
              <a:rPr lang="pl-PL" dirty="0" err="1" smtClean="0"/>
              <a:t>Professors</a:t>
            </a:r>
            <a:r>
              <a:rPr lang="pl-PL" dirty="0" smtClean="0"/>
              <a:t>’ </a:t>
            </a:r>
            <a:r>
              <a:rPr lang="pl-PL" dirty="0" err="1" smtClean="0"/>
              <a:t>salaries</a:t>
            </a:r>
            <a:r>
              <a:rPr lang="pl-PL" dirty="0" smtClean="0"/>
              <a:t>.  </a:t>
            </a:r>
          </a:p>
          <a:p>
            <a:pPr indent="268288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say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the </a:t>
            </a:r>
            <a:r>
              <a:rPr lang="pl-PL" dirty="0" err="1" smtClean="0"/>
              <a:t>distribution</a:t>
            </a:r>
            <a:r>
              <a:rPr lang="pl-PL" dirty="0" smtClean="0"/>
              <a:t> of the </a:t>
            </a:r>
            <a:r>
              <a:rPr lang="pl-PL" dirty="0" err="1" smtClean="0"/>
              <a:t>salaries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this</a:t>
            </a:r>
            <a:r>
              <a:rPr lang="pl-PL" dirty="0" smtClean="0"/>
              <a:t> plot?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Wilkinson</a:t>
            </a:r>
            <a:r>
              <a:rPr lang="pl-PL" dirty="0" smtClean="0"/>
              <a:t> </a:t>
            </a:r>
            <a:r>
              <a:rPr lang="pl-PL" dirty="0" err="1" smtClean="0"/>
              <a:t>dot</a:t>
            </a:r>
            <a:r>
              <a:rPr lang="pl-PL" dirty="0" smtClean="0"/>
              <a:t> plot to </a:t>
            </a:r>
            <a:r>
              <a:rPr lang="pl-PL" dirty="0" err="1" smtClean="0"/>
              <a:t>visualize</a:t>
            </a:r>
            <a:r>
              <a:rPr lang="pl-PL" dirty="0"/>
              <a:t> </a:t>
            </a:r>
            <a:r>
              <a:rPr lang="pl-PL" dirty="0" smtClean="0"/>
              <a:t>data on </a:t>
            </a:r>
            <a:r>
              <a:rPr lang="pl-PL" dirty="0" err="1" smtClean="0"/>
              <a:t>Professors</a:t>
            </a:r>
            <a:r>
              <a:rPr lang="pl-PL" dirty="0"/>
              <a:t>' </a:t>
            </a:r>
            <a:r>
              <a:rPr lang="pl-PL" dirty="0" err="1"/>
              <a:t>salaries</a:t>
            </a:r>
            <a:r>
              <a:rPr lang="pl-PL" dirty="0" smtClean="0"/>
              <a:t>. </a:t>
            </a:r>
          </a:p>
          <a:p>
            <a:pPr indent="268288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say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the </a:t>
            </a:r>
            <a:r>
              <a:rPr lang="pl-PL" dirty="0" err="1" smtClean="0"/>
              <a:t>distrubtion</a:t>
            </a:r>
            <a:r>
              <a:rPr lang="pl-PL" dirty="0" smtClean="0"/>
              <a:t> of the </a:t>
            </a:r>
            <a:r>
              <a:rPr lang="pl-PL" dirty="0" err="1" smtClean="0"/>
              <a:t>salaries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this</a:t>
            </a:r>
            <a:r>
              <a:rPr lang="pl-PL" dirty="0" smtClean="0"/>
              <a:t> plot?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Cleveland </a:t>
            </a:r>
            <a:r>
              <a:rPr lang="pl-PL" dirty="0" err="1" smtClean="0"/>
              <a:t>dot</a:t>
            </a:r>
            <a:r>
              <a:rPr lang="pl-PL" dirty="0" smtClean="0"/>
              <a:t> plot to </a:t>
            </a:r>
            <a:r>
              <a:rPr lang="pl-PL" dirty="0" err="1" smtClean="0"/>
              <a:t>visualize</a:t>
            </a:r>
            <a:r>
              <a:rPr lang="pl-PL" dirty="0" smtClean="0"/>
              <a:t> data on </a:t>
            </a:r>
            <a:r>
              <a:rPr lang="pl-PL" dirty="0" err="1" smtClean="0"/>
              <a:t>Professor’s</a:t>
            </a:r>
            <a:r>
              <a:rPr lang="pl-PL" dirty="0" smtClean="0"/>
              <a:t> </a:t>
            </a:r>
            <a:r>
              <a:rPr lang="pl-PL" dirty="0" err="1" smtClean="0"/>
              <a:t>salaries</a:t>
            </a:r>
            <a:r>
              <a:rPr lang="pl-PL" dirty="0" smtClean="0"/>
              <a:t>. </a:t>
            </a:r>
          </a:p>
          <a:p>
            <a:endParaRPr lang="pl-PL" dirty="0"/>
          </a:p>
          <a:p>
            <a:endParaRPr lang="pl-PL" dirty="0"/>
          </a:p>
          <a:p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54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Histogram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Histogram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very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often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used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represent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counts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</a:p>
          <a:p>
            <a:pPr marL="268288"/>
            <a:r>
              <a:rPr lang="pl-PL" dirty="0" smtClean="0">
                <a:sym typeface="Wingdings" panose="05000000000000000000" pitchFamily="2" charset="2"/>
              </a:rPr>
              <a:t>of the </a:t>
            </a:r>
            <a:r>
              <a:rPr lang="pl-PL" dirty="0" err="1" smtClean="0">
                <a:sym typeface="Wingdings" panose="05000000000000000000" pitchFamily="2" charset="2"/>
              </a:rPr>
              <a:t>distribution</a:t>
            </a:r>
            <a:r>
              <a:rPr lang="pl-PL" dirty="0" smtClean="0">
                <a:sym typeface="Wingdings" panose="05000000000000000000" pitchFamily="2" charset="2"/>
              </a:rPr>
              <a:t> of the </a:t>
            </a:r>
            <a:r>
              <a:rPr lang="pl-PL" dirty="0" err="1" smtClean="0">
                <a:sym typeface="Wingdings" panose="05000000000000000000" pitchFamily="2" charset="2"/>
              </a:rPr>
              <a:t>continous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variable</a:t>
            </a:r>
            <a:r>
              <a:rPr lang="pl-PL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The </a:t>
            </a:r>
            <a:r>
              <a:rPr lang="pl-PL" dirty="0" err="1" smtClean="0">
                <a:sym typeface="Wingdings" panose="05000000000000000000" pitchFamily="2" charset="2"/>
              </a:rPr>
              <a:t>interpretation</a:t>
            </a:r>
            <a:r>
              <a:rPr lang="pl-PL" dirty="0" smtClean="0">
                <a:sym typeface="Wingdings" panose="05000000000000000000" pitchFamily="2" charset="2"/>
              </a:rPr>
              <a:t> of the </a:t>
            </a:r>
            <a:r>
              <a:rPr lang="pl-PL" dirty="0" err="1" smtClean="0">
                <a:sym typeface="Wingdings" panose="05000000000000000000" pitchFamily="2" charset="2"/>
              </a:rPr>
              <a:t>histograms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makes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them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somewhat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comparable</a:t>
            </a:r>
            <a:r>
              <a:rPr lang="pl-PL" dirty="0" smtClean="0">
                <a:sym typeface="Wingdings" panose="05000000000000000000" pitchFamily="2" charset="2"/>
              </a:rPr>
              <a:t> to bar </a:t>
            </a:r>
            <a:r>
              <a:rPr lang="pl-PL" dirty="0" err="1" smtClean="0">
                <a:sym typeface="Wingdings" panose="05000000000000000000" pitchFamily="2" charset="2"/>
              </a:rPr>
              <a:t>charts</a:t>
            </a:r>
            <a:r>
              <a:rPr lang="pl-PL" dirty="0" smtClean="0">
                <a:sym typeface="Wingdings" panose="05000000000000000000" pitchFamily="2" charset="2"/>
              </a:rPr>
              <a:t> for </a:t>
            </a:r>
            <a:r>
              <a:rPr lang="pl-PL" dirty="0" err="1" smtClean="0">
                <a:sym typeface="Wingdings" panose="05000000000000000000" pitchFamily="2" charset="2"/>
              </a:rPr>
              <a:t>categorical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variables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nd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Wilkinson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dot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plots</a:t>
            </a:r>
            <a:r>
              <a:rPr lang="pl-PL" dirty="0" smtClean="0">
                <a:sym typeface="Wingdings" panose="05000000000000000000" pitchFamily="2" charset="2"/>
              </a:rPr>
              <a:t> for small </a:t>
            </a:r>
            <a:r>
              <a:rPr lang="pl-PL" dirty="0" err="1" smtClean="0">
                <a:sym typeface="Wingdings" panose="05000000000000000000" pitchFamily="2" charset="2"/>
              </a:rPr>
              <a:t>samples</a:t>
            </a:r>
            <a:r>
              <a:rPr lang="pl-PL" dirty="0" smtClean="0">
                <a:sym typeface="Wingdings" panose="05000000000000000000" pitchFamily="2" charset="2"/>
              </a:rPr>
              <a:t>.</a:t>
            </a: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The </a:t>
            </a:r>
            <a:r>
              <a:rPr lang="pl-PL" dirty="0" err="1" smtClean="0">
                <a:sym typeface="Wingdings" panose="05000000000000000000" pitchFamily="2" charset="2"/>
              </a:rPr>
              <a:t>difference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between</a:t>
            </a:r>
            <a:r>
              <a:rPr lang="pl-PL" dirty="0" smtClean="0">
                <a:sym typeface="Wingdings" panose="05000000000000000000" pitchFamily="2" charset="2"/>
              </a:rPr>
              <a:t> the histogram and the bar chart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that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b="1" u="sng" dirty="0" smtClean="0">
                <a:sym typeface="Wingdings" panose="05000000000000000000" pitchFamily="2" charset="2"/>
              </a:rPr>
              <a:t>the </a:t>
            </a:r>
            <a:r>
              <a:rPr lang="pl-PL" b="1" u="sng" dirty="0" err="1" smtClean="0">
                <a:sym typeface="Wingdings" panose="05000000000000000000" pitchFamily="2" charset="2"/>
              </a:rPr>
              <a:t>number</a:t>
            </a:r>
            <a:r>
              <a:rPr lang="pl-PL" b="1" u="sng" dirty="0" smtClean="0">
                <a:sym typeface="Wingdings" panose="05000000000000000000" pitchFamily="2" charset="2"/>
              </a:rPr>
              <a:t> of the </a:t>
            </a:r>
            <a:r>
              <a:rPr lang="pl-PL" b="1" u="sng" dirty="0" err="1" smtClean="0">
                <a:sym typeface="Wingdings" panose="05000000000000000000" pitchFamily="2" charset="2"/>
              </a:rPr>
              <a:t>bins</a:t>
            </a:r>
            <a:r>
              <a:rPr lang="pl-PL" b="1" u="sng" dirty="0" smtClean="0">
                <a:sym typeface="Wingdings" panose="05000000000000000000" pitchFamily="2" charset="2"/>
              </a:rPr>
              <a:t> of a histogram </a:t>
            </a:r>
            <a:r>
              <a:rPr lang="pl-PL" b="1" u="sng" dirty="0" err="1" smtClean="0">
                <a:sym typeface="Wingdings" panose="05000000000000000000" pitchFamily="2" charset="2"/>
              </a:rPr>
              <a:t>is</a:t>
            </a:r>
            <a:r>
              <a:rPr lang="pl-PL" b="1" u="sng" dirty="0" smtClean="0">
                <a:sym typeface="Wingdings" panose="05000000000000000000" pitchFamily="2" charset="2"/>
              </a:rPr>
              <a:t> not </a:t>
            </a:r>
            <a:r>
              <a:rPr lang="pl-PL" b="1" u="sng" dirty="0" err="1" smtClean="0">
                <a:sym typeface="Wingdings" panose="05000000000000000000" pitchFamily="2" charset="2"/>
              </a:rPr>
              <a:t>determined</a:t>
            </a:r>
            <a:r>
              <a:rPr lang="pl-PL" b="1" u="sng" dirty="0" smtClean="0">
                <a:sym typeface="Wingdings" panose="05000000000000000000" pitchFamily="2" charset="2"/>
              </a:rPr>
              <a:t> a priori and the </a:t>
            </a:r>
            <a:r>
              <a:rPr lang="pl-PL" b="1" u="sng" dirty="0" err="1" smtClean="0">
                <a:sym typeface="Wingdings" panose="05000000000000000000" pitchFamily="2" charset="2"/>
              </a:rPr>
              <a:t>bins</a:t>
            </a:r>
            <a:r>
              <a:rPr lang="pl-PL" b="1" u="sng" dirty="0" smtClean="0">
                <a:sym typeface="Wingdings" panose="05000000000000000000" pitchFamily="2" charset="2"/>
              </a:rPr>
              <a:t> </a:t>
            </a:r>
            <a:r>
              <a:rPr lang="pl-PL" b="1" u="sng" dirty="0" err="1" smtClean="0">
                <a:sym typeface="Wingdings" panose="05000000000000000000" pitchFamily="2" charset="2"/>
              </a:rPr>
              <a:t>are</a:t>
            </a:r>
            <a:r>
              <a:rPr lang="pl-PL" b="1" u="sng" dirty="0" smtClean="0">
                <a:sym typeface="Wingdings" panose="05000000000000000000" pitchFamily="2" charset="2"/>
              </a:rPr>
              <a:t> set to </a:t>
            </a:r>
            <a:r>
              <a:rPr lang="pl-PL" b="1" u="sng" dirty="0" err="1" smtClean="0">
                <a:sym typeface="Wingdings" panose="05000000000000000000" pitchFamily="2" charset="2"/>
              </a:rPr>
              <a:t>represent</a:t>
            </a:r>
            <a:r>
              <a:rPr lang="pl-PL" b="1" u="sng" dirty="0" smtClean="0">
                <a:sym typeface="Wingdings" panose="05000000000000000000" pitchFamily="2" charset="2"/>
              </a:rPr>
              <a:t> the </a:t>
            </a:r>
            <a:r>
              <a:rPr lang="pl-PL" b="1" u="sng" dirty="0" err="1" smtClean="0">
                <a:sym typeface="Wingdings" panose="05000000000000000000" pitchFamily="2" charset="2"/>
              </a:rPr>
              <a:t>continous</a:t>
            </a:r>
            <a:r>
              <a:rPr lang="pl-PL" b="1" u="sng" dirty="0" smtClean="0">
                <a:sym typeface="Wingdings" panose="05000000000000000000" pitchFamily="2" charset="2"/>
              </a:rPr>
              <a:t> </a:t>
            </a:r>
            <a:r>
              <a:rPr lang="pl-PL" b="1" u="sng" dirty="0" err="1" smtClean="0">
                <a:sym typeface="Wingdings" panose="05000000000000000000" pitchFamily="2" charset="2"/>
              </a:rPr>
              <a:t>scale</a:t>
            </a:r>
            <a:r>
              <a:rPr lang="pl-PL" b="1" u="sng" dirty="0" smtClean="0">
                <a:sym typeface="Wingdings" panose="05000000000000000000" pitchFamily="2" charset="2"/>
              </a:rPr>
              <a:t> of the data</a:t>
            </a:r>
            <a:r>
              <a:rPr lang="pl-PL" dirty="0" smtClean="0">
                <a:sym typeface="Wingdings" panose="05000000000000000000" pitchFamily="2" charset="2"/>
              </a:rPr>
              <a:t> (i.e. we </a:t>
            </a:r>
            <a:r>
              <a:rPr lang="pl-PL" dirty="0" err="1" smtClean="0">
                <a:sym typeface="Wingdings" panose="05000000000000000000" pitchFamily="2" charset="2"/>
              </a:rPr>
              <a:t>need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create</a:t>
            </a:r>
            <a:r>
              <a:rPr lang="pl-PL" dirty="0" smtClean="0">
                <a:sym typeface="Wingdings" panose="05000000000000000000" pitchFamily="2" charset="2"/>
              </a:rPr>
              <a:t> „</a:t>
            </a:r>
            <a:r>
              <a:rPr lang="pl-PL" dirty="0" err="1" smtClean="0">
                <a:sym typeface="Wingdings" panose="05000000000000000000" pitchFamily="2" charset="2"/>
              </a:rPr>
              <a:t>categories</a:t>
            </a:r>
            <a:r>
              <a:rPr lang="pl-PL" dirty="0" smtClean="0">
                <a:sym typeface="Wingdings" panose="05000000000000000000" pitchFamily="2" charset="2"/>
              </a:rPr>
              <a:t>” for the </a:t>
            </a:r>
            <a:r>
              <a:rPr lang="pl-PL" dirty="0" err="1" smtClean="0">
                <a:sym typeface="Wingdings" panose="05000000000000000000" pitchFamily="2" charset="2"/>
              </a:rPr>
              <a:t>continous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scale</a:t>
            </a:r>
            <a:r>
              <a:rPr lang="pl-PL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To </a:t>
            </a:r>
            <a:r>
              <a:rPr lang="pl-PL" dirty="0" err="1" smtClean="0">
                <a:sym typeface="Wingdings" panose="05000000000000000000" pitchFamily="2" charset="2"/>
              </a:rPr>
              <a:t>determine</a:t>
            </a:r>
            <a:r>
              <a:rPr lang="pl-PL" dirty="0" smtClean="0">
                <a:sym typeface="Wingdings" panose="05000000000000000000" pitchFamily="2" charset="2"/>
              </a:rPr>
              <a:t> histogram we </a:t>
            </a:r>
            <a:r>
              <a:rPr lang="pl-PL" dirty="0" err="1" smtClean="0">
                <a:sym typeface="Wingdings" panose="05000000000000000000" pitchFamily="2" charset="2"/>
              </a:rPr>
              <a:t>need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specify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bins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width</a:t>
            </a:r>
            <a:r>
              <a:rPr lang="pl-PL" dirty="0" smtClean="0">
                <a:sym typeface="Wingdings" panose="05000000000000000000" pitchFamily="2" charset="2"/>
              </a:rPr>
              <a:t> and the </a:t>
            </a:r>
            <a:r>
              <a:rPr lang="pl-PL" dirty="0" err="1" smtClean="0">
                <a:sym typeface="Wingdings" panose="05000000000000000000" pitchFamily="2" charset="2"/>
              </a:rPr>
              <a:t>starting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position</a:t>
            </a:r>
            <a:r>
              <a:rPr lang="pl-PL" dirty="0" smtClean="0">
                <a:sym typeface="Wingdings" panose="05000000000000000000" pitchFamily="2" charset="2"/>
              </a:rPr>
              <a:t> of the </a:t>
            </a:r>
            <a:r>
              <a:rPr lang="pl-PL" dirty="0" err="1" smtClean="0">
                <a:sym typeface="Wingdings" panose="05000000000000000000" pitchFamily="2" charset="2"/>
              </a:rPr>
              <a:t>first</a:t>
            </a:r>
            <a:r>
              <a:rPr lang="pl-PL" dirty="0" smtClean="0">
                <a:sym typeface="Wingdings" panose="05000000000000000000" pitchFamily="2" charset="2"/>
              </a:rPr>
              <a:t>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4" y="984667"/>
            <a:ext cx="3009709" cy="24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Histogram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00" y="1219247"/>
            <a:ext cx="5166936" cy="4716004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96736"/>
              </p:ext>
            </p:extLst>
          </p:nvPr>
        </p:nvGraphicFramePr>
        <p:xfrm>
          <a:off x="1985819" y="1099625"/>
          <a:ext cx="1622065" cy="5414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632"/>
                <a:gridCol w="448433"/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</a:t>
                      </a:r>
                      <a:r>
                        <a:rPr lang="pl-PL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r>
                        <a:rPr lang="pl-PL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 = bin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0-5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105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5-10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10-15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809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15-20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1459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20-25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1179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25-30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764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30-35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525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35-40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361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40-45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192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45-50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50-55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90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55-60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50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60-65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65-70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70-75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36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75-80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80-85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85-90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90-95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95-100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100-105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105-110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110-115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115-120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120-125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125-130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130-135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135-140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140-145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145-150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21" y="1099625"/>
            <a:ext cx="1021976" cy="6858000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1249093" y="1442385"/>
            <a:ext cx="736724" cy="598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>
            <a:off x="1261555" y="1665523"/>
            <a:ext cx="736724" cy="598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V="1">
            <a:off x="1290895" y="1519986"/>
            <a:ext cx="694922" cy="19874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V="1">
            <a:off x="1282456" y="2929182"/>
            <a:ext cx="703361" cy="1652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Histogram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066" y="1542815"/>
            <a:ext cx="4622617" cy="357558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00" y="1542815"/>
            <a:ext cx="4716546" cy="36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Density</a:t>
            </a:r>
            <a:r>
              <a:rPr lang="pl-PL" dirty="0" smtClean="0"/>
              <a:t> plot (</a:t>
            </a:r>
            <a:r>
              <a:rPr lang="pl-PL" dirty="0" err="1" smtClean="0"/>
              <a:t>kernel</a:t>
            </a:r>
            <a:r>
              <a:rPr lang="pl-PL" dirty="0" smtClean="0"/>
              <a:t> </a:t>
            </a:r>
            <a:r>
              <a:rPr lang="pl-PL" dirty="0" err="1" smtClean="0"/>
              <a:t>density</a:t>
            </a:r>
            <a:r>
              <a:rPr lang="pl-PL" dirty="0" smtClean="0"/>
              <a:t>)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A </a:t>
            </a:r>
            <a:r>
              <a:rPr lang="pl-PL" dirty="0" err="1" smtClean="0">
                <a:sym typeface="Wingdings" panose="05000000000000000000" pitchFamily="2" charset="2"/>
              </a:rPr>
              <a:t>density</a:t>
            </a:r>
            <a:r>
              <a:rPr lang="pl-PL" dirty="0" smtClean="0">
                <a:sym typeface="Wingdings" panose="05000000000000000000" pitchFamily="2" charset="2"/>
              </a:rPr>
              <a:t> plot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a </a:t>
            </a:r>
            <a:r>
              <a:rPr lang="pl-PL" dirty="0" err="1" smtClean="0">
                <a:sym typeface="Wingdings" panose="05000000000000000000" pitchFamily="2" charset="2"/>
              </a:rPr>
              <a:t>variation</a:t>
            </a:r>
            <a:r>
              <a:rPr lang="pl-PL" dirty="0" smtClean="0">
                <a:sym typeface="Wingdings" panose="05000000000000000000" pitchFamily="2" charset="2"/>
              </a:rPr>
              <a:t> of histogram </a:t>
            </a:r>
          </a:p>
          <a:p>
            <a:pPr marL="268288"/>
            <a:r>
              <a:rPr lang="pl-PL" dirty="0" err="1" smtClean="0">
                <a:sym typeface="Wingdings" panose="05000000000000000000" pitchFamily="2" charset="2"/>
              </a:rPr>
              <a:t>that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uses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kernel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smoothing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function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</a:p>
          <a:p>
            <a:pPr marL="268288"/>
            <a:r>
              <a:rPr lang="pl-PL" dirty="0" smtClean="0">
                <a:sym typeface="Wingdings" panose="05000000000000000000" pitchFamily="2" charset="2"/>
              </a:rPr>
              <a:t>to </a:t>
            </a:r>
            <a:r>
              <a:rPr lang="pl-PL" dirty="0" err="1" smtClean="0">
                <a:sym typeface="Wingdings" panose="05000000000000000000" pitchFamily="2" charset="2"/>
              </a:rPr>
              <a:t>smooth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distribution</a:t>
            </a:r>
            <a:r>
              <a:rPr lang="pl-PL" dirty="0" smtClean="0">
                <a:sym typeface="Wingdings" panose="05000000000000000000" pitchFamily="2" charset="2"/>
              </a:rPr>
              <a:t>.</a:t>
            </a:r>
          </a:p>
          <a:p>
            <a:endParaRPr lang="pl-PL" dirty="0" smtClean="0">
              <a:sym typeface="Wingdings" panose="05000000000000000000" pitchFamily="2" charset="2"/>
            </a:endParaRPr>
          </a:p>
          <a:p>
            <a:endParaRPr lang="pl-PL" dirty="0">
              <a:sym typeface="Wingdings" panose="05000000000000000000" pitchFamily="2" charset="2"/>
            </a:endParaRPr>
          </a:p>
          <a:p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Compared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histograms</a:t>
            </a:r>
            <a:r>
              <a:rPr lang="pl-PL" dirty="0" smtClean="0">
                <a:sym typeface="Wingdings" panose="05000000000000000000" pitchFamily="2" charset="2"/>
              </a:rPr>
              <a:t>, </a:t>
            </a:r>
            <a:r>
              <a:rPr lang="pl-PL" dirty="0" err="1" smtClean="0">
                <a:sym typeface="Wingdings" panose="05000000000000000000" pitchFamily="2" charset="2"/>
              </a:rPr>
              <a:t>density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plots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better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determining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shape</a:t>
            </a:r>
            <a:r>
              <a:rPr lang="pl-PL" dirty="0" smtClean="0">
                <a:sym typeface="Wingdings" panose="05000000000000000000" pitchFamily="2" charset="2"/>
              </a:rPr>
              <a:t> of the </a:t>
            </a:r>
            <a:r>
              <a:rPr lang="pl-PL" dirty="0" err="1" smtClean="0">
                <a:sym typeface="Wingdings" panose="05000000000000000000" pitchFamily="2" charset="2"/>
              </a:rPr>
              <a:t>distribution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because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they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not </a:t>
            </a:r>
            <a:r>
              <a:rPr lang="pl-PL" dirty="0" err="1" smtClean="0">
                <a:sym typeface="Wingdings" panose="05000000000000000000" pitchFamily="2" charset="2"/>
              </a:rPr>
              <a:t>affected</a:t>
            </a:r>
            <a:r>
              <a:rPr lang="pl-PL" dirty="0" smtClean="0">
                <a:sym typeface="Wingdings" panose="05000000000000000000" pitchFamily="2" charset="2"/>
              </a:rPr>
              <a:t> by the </a:t>
            </a:r>
            <a:r>
              <a:rPr lang="pl-PL" dirty="0" err="1" smtClean="0">
                <a:sym typeface="Wingdings" panose="05000000000000000000" pitchFamily="2" charset="2"/>
              </a:rPr>
              <a:t>number</a:t>
            </a:r>
            <a:r>
              <a:rPr lang="pl-PL" dirty="0" smtClean="0">
                <a:sym typeface="Wingdings" panose="05000000000000000000" pitchFamily="2" charset="2"/>
              </a:rPr>
              <a:t> of </a:t>
            </a:r>
            <a:r>
              <a:rPr lang="pl-PL" dirty="0" err="1" smtClean="0">
                <a:sym typeface="Wingdings" panose="05000000000000000000" pitchFamily="2" charset="2"/>
              </a:rPr>
              <a:t>bins</a:t>
            </a: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formally, </a:t>
            </a:r>
            <a:r>
              <a:rPr lang="pl-PL" dirty="0" err="1">
                <a:sym typeface="Wingdings" panose="05000000000000000000" pitchFamily="2" charset="2"/>
              </a:rPr>
              <a:t>kernel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smoothing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functions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smooth </a:t>
            </a:r>
            <a:r>
              <a:rPr lang="en-US" dirty="0"/>
              <a:t>out the contribution of each observed data point </a:t>
            </a:r>
            <a:r>
              <a:rPr lang="pl-PL" dirty="0" smtClean="0"/>
              <a:t>(x) </a:t>
            </a:r>
            <a:r>
              <a:rPr lang="en-US" dirty="0" smtClean="0"/>
              <a:t>over</a:t>
            </a:r>
            <a:r>
              <a:rPr lang="pl-PL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local </a:t>
            </a:r>
            <a:r>
              <a:rPr lang="en-US" dirty="0" smtClean="0"/>
              <a:t>neighborhood of </a:t>
            </a:r>
            <a:r>
              <a:rPr lang="en-US" dirty="0"/>
              <a:t>that data </a:t>
            </a:r>
            <a:r>
              <a:rPr lang="en-US" dirty="0" smtClean="0"/>
              <a:t>point</a:t>
            </a:r>
            <a:r>
              <a:rPr lang="pl-PL" dirty="0"/>
              <a:t> </a:t>
            </a:r>
            <a:r>
              <a:rPr lang="pl-PL" dirty="0" smtClean="0"/>
              <a:t>(x(i)):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graphicFrame>
        <p:nvGraphicFramePr>
          <p:cNvPr id="2" name="Obi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96648"/>
              </p:ext>
            </p:extLst>
          </p:nvPr>
        </p:nvGraphicFramePr>
        <p:xfrm>
          <a:off x="567166" y="4871057"/>
          <a:ext cx="28067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4" imgW="1625400" imgH="431640" progId="Equation.DSMT4">
                  <p:embed/>
                </p:oleObj>
              </mc:Choice>
              <mc:Fallback>
                <p:oleObj name="Equation" r:id="rId4" imgW="1625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166" y="4871057"/>
                        <a:ext cx="28067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Łącznik prosty ze strzałką 3"/>
          <p:cNvCxnSpPr/>
          <p:nvPr/>
        </p:nvCxnSpPr>
        <p:spPr>
          <a:xfrm flipH="1">
            <a:off x="3352463" y="5222409"/>
            <a:ext cx="104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/>
          <p:cNvSpPr txBox="1"/>
          <p:nvPr/>
        </p:nvSpPr>
        <p:spPr>
          <a:xfrm>
            <a:off x="4393563" y="5035676"/>
            <a:ext cx="386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The </a:t>
            </a:r>
            <a:r>
              <a:rPr lang="pl-PL" sz="1400" dirty="0" err="1" smtClean="0"/>
              <a:t>estimated</a:t>
            </a:r>
            <a:r>
              <a:rPr lang="pl-PL" sz="1400" dirty="0" smtClean="0"/>
              <a:t> </a:t>
            </a:r>
            <a:r>
              <a:rPr lang="pl-PL" sz="1400" dirty="0" err="1" smtClean="0"/>
              <a:t>density</a:t>
            </a:r>
            <a:r>
              <a:rPr lang="pl-PL" sz="1400" dirty="0" smtClean="0"/>
              <a:t> </a:t>
            </a:r>
            <a:r>
              <a:rPr lang="pl-PL" sz="1400" dirty="0" err="1" smtClean="0"/>
              <a:t>at</a:t>
            </a:r>
            <a:r>
              <a:rPr lang="pl-PL" sz="1400" dirty="0" smtClean="0"/>
              <a:t> </a:t>
            </a:r>
            <a:r>
              <a:rPr lang="pl-PL" sz="1400" dirty="0" err="1" smtClean="0"/>
              <a:t>any</a:t>
            </a:r>
            <a:r>
              <a:rPr lang="pl-PL" sz="1400" dirty="0" smtClean="0"/>
              <a:t> point x</a:t>
            </a:r>
            <a:endParaRPr lang="pl-PL" sz="1400" dirty="0"/>
          </a:p>
        </p:txBody>
      </p:sp>
      <p:cxnSp>
        <p:nvCxnSpPr>
          <p:cNvPr id="19" name="Łącznik prosty ze strzałką 18"/>
          <p:cNvCxnSpPr/>
          <p:nvPr/>
        </p:nvCxnSpPr>
        <p:spPr>
          <a:xfrm flipH="1" flipV="1">
            <a:off x="3015862" y="5617182"/>
            <a:ext cx="673202" cy="1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3689064" y="5747309"/>
            <a:ext cx="481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Bandwidth</a:t>
            </a:r>
            <a:r>
              <a:rPr lang="pl-PL" sz="1400" dirty="0" smtClean="0"/>
              <a:t> = </a:t>
            </a:r>
            <a:r>
              <a:rPr lang="pl-PL" sz="1400" dirty="0" err="1" smtClean="0"/>
              <a:t>smoothing</a:t>
            </a:r>
            <a:r>
              <a:rPr lang="pl-PL" sz="1400" dirty="0" smtClean="0"/>
              <a:t> </a:t>
            </a:r>
            <a:r>
              <a:rPr lang="pl-PL" sz="1400" dirty="0" err="1" smtClean="0"/>
              <a:t>parameter</a:t>
            </a:r>
            <a:r>
              <a:rPr lang="pl-PL" sz="1400" dirty="0" smtClean="0"/>
              <a:t> = </a:t>
            </a:r>
          </a:p>
          <a:p>
            <a:r>
              <a:rPr lang="pl-PL" sz="1400" dirty="0" smtClean="0"/>
              <a:t>the </a:t>
            </a:r>
            <a:r>
              <a:rPr lang="pl-PL" sz="1400" dirty="0" err="1" smtClean="0"/>
              <a:t>size</a:t>
            </a:r>
            <a:r>
              <a:rPr lang="pl-PL" sz="1400" dirty="0" smtClean="0"/>
              <a:t> of the </a:t>
            </a:r>
            <a:r>
              <a:rPr lang="pl-PL" sz="1400" dirty="0" err="1" smtClean="0"/>
              <a:t>neighborhood</a:t>
            </a:r>
            <a:r>
              <a:rPr lang="pl-PL" sz="1400" dirty="0" smtClean="0"/>
              <a:t> </a:t>
            </a:r>
            <a:r>
              <a:rPr lang="pl-PL" sz="1400" dirty="0" err="1" smtClean="0"/>
              <a:t>around</a:t>
            </a:r>
            <a:r>
              <a:rPr lang="pl-PL" sz="1400" dirty="0" smtClean="0"/>
              <a:t> x(i):</a:t>
            </a:r>
          </a:p>
        </p:txBody>
      </p:sp>
      <p:cxnSp>
        <p:nvCxnSpPr>
          <p:cNvPr id="27" name="Łącznik prosty ze strzałką 26"/>
          <p:cNvCxnSpPr/>
          <p:nvPr/>
        </p:nvCxnSpPr>
        <p:spPr>
          <a:xfrm flipV="1">
            <a:off x="1629917" y="5606914"/>
            <a:ext cx="139143" cy="28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383115" y="5870595"/>
            <a:ext cx="4819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/>
              <a:t>Kernel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– </a:t>
            </a:r>
          </a:p>
          <a:p>
            <a:r>
              <a:rPr lang="pl-PL" sz="1400" dirty="0" err="1" smtClean="0"/>
              <a:t>it</a:t>
            </a:r>
            <a:r>
              <a:rPr lang="pl-PL" sz="1400" dirty="0" smtClean="0"/>
              <a:t> </a:t>
            </a:r>
            <a:r>
              <a:rPr lang="pl-PL" sz="1400" dirty="0" err="1" smtClean="0"/>
              <a:t>determines</a:t>
            </a:r>
            <a:r>
              <a:rPr lang="pl-PL" sz="1400" dirty="0" smtClean="0"/>
              <a:t> the </a:t>
            </a:r>
            <a:r>
              <a:rPr lang="pl-PL" sz="1400" dirty="0" err="1" smtClean="0"/>
              <a:t>weight</a:t>
            </a:r>
            <a:r>
              <a:rPr lang="pl-PL" sz="1400" dirty="0" smtClean="0"/>
              <a:t> </a:t>
            </a:r>
          </a:p>
          <a:p>
            <a:r>
              <a:rPr lang="pl-PL" sz="1400" dirty="0" err="1" smtClean="0"/>
              <a:t>given</a:t>
            </a:r>
            <a:r>
              <a:rPr lang="pl-PL" sz="1400" dirty="0" smtClean="0"/>
              <a:t> to </a:t>
            </a:r>
            <a:r>
              <a:rPr lang="pl-PL" sz="1400" dirty="0" err="1" smtClean="0"/>
              <a:t>each</a:t>
            </a:r>
            <a:r>
              <a:rPr lang="pl-PL" sz="1400" dirty="0" smtClean="0"/>
              <a:t> x </a:t>
            </a:r>
            <a:r>
              <a:rPr lang="pl-PL" sz="1400" dirty="0" err="1" smtClean="0"/>
              <a:t>at</a:t>
            </a:r>
            <a:r>
              <a:rPr lang="pl-PL" sz="1400" dirty="0" smtClean="0"/>
              <a:t> point x(i) </a:t>
            </a:r>
          </a:p>
          <a:p>
            <a:r>
              <a:rPr lang="pl-PL" sz="1400" dirty="0" err="1" smtClean="0"/>
              <a:t>based</a:t>
            </a:r>
            <a:r>
              <a:rPr lang="pl-PL" sz="1400" dirty="0" smtClean="0"/>
              <a:t> on </a:t>
            </a:r>
            <a:r>
              <a:rPr lang="pl-PL" sz="1400" dirty="0" err="1" smtClean="0"/>
              <a:t>their</a:t>
            </a:r>
            <a:r>
              <a:rPr lang="pl-PL" sz="1400" dirty="0" smtClean="0"/>
              <a:t> </a:t>
            </a:r>
            <a:r>
              <a:rPr lang="pl-PL" sz="1400" dirty="0" err="1" smtClean="0"/>
              <a:t>proximity</a:t>
            </a:r>
            <a:endParaRPr lang="pl-PL" sz="1400" dirty="0"/>
          </a:p>
        </p:txBody>
      </p:sp>
      <p:pic>
        <p:nvPicPr>
          <p:cNvPr id="30" name="Obraz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063" y="1271141"/>
            <a:ext cx="3417304" cy="21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Density</a:t>
            </a:r>
            <a:r>
              <a:rPr lang="pl-PL" dirty="0" smtClean="0"/>
              <a:t> plot (</a:t>
            </a:r>
            <a:r>
              <a:rPr lang="pl-PL" dirty="0" err="1" smtClean="0"/>
              <a:t>kernel</a:t>
            </a:r>
            <a:r>
              <a:rPr lang="pl-PL" dirty="0" smtClean="0"/>
              <a:t> </a:t>
            </a:r>
            <a:r>
              <a:rPr lang="pl-PL" dirty="0" err="1" smtClean="0"/>
              <a:t>density</a:t>
            </a:r>
            <a:r>
              <a:rPr lang="pl-PL" dirty="0" smtClean="0"/>
              <a:t>)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99" y="3983211"/>
            <a:ext cx="4320411" cy="265871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11" y="1357003"/>
            <a:ext cx="4267588" cy="26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Density</a:t>
            </a:r>
            <a:r>
              <a:rPr lang="pl-PL" dirty="0" smtClean="0"/>
              <a:t> plot (</a:t>
            </a:r>
            <a:r>
              <a:rPr lang="pl-PL" dirty="0" err="1" smtClean="0"/>
              <a:t>kernel</a:t>
            </a:r>
            <a:r>
              <a:rPr lang="pl-PL" dirty="0" smtClean="0"/>
              <a:t> </a:t>
            </a:r>
            <a:r>
              <a:rPr lang="pl-PL" dirty="0" err="1" smtClean="0"/>
              <a:t>density</a:t>
            </a:r>
            <a:r>
              <a:rPr lang="pl-PL" dirty="0" smtClean="0"/>
              <a:t>)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0" y="4211781"/>
            <a:ext cx="3861000" cy="23760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01" y="1723034"/>
            <a:ext cx="3860999" cy="237600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02" y="1691613"/>
            <a:ext cx="3860998" cy="237600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500" y="4243202"/>
            <a:ext cx="3861000" cy="2376000"/>
          </a:xfrm>
          <a:prstGeom prst="rect">
            <a:avLst/>
          </a:prstGeom>
        </p:spPr>
      </p:pic>
      <p:sp>
        <p:nvSpPr>
          <p:cNvPr id="15" name="Prostokąt 14"/>
          <p:cNvSpPr/>
          <p:nvPr/>
        </p:nvSpPr>
        <p:spPr>
          <a:xfrm>
            <a:off x="5449819" y="1106838"/>
            <a:ext cx="3520719" cy="584775"/>
          </a:xfrm>
          <a:prstGeom prst="rect">
            <a:avLst/>
          </a:prstGeom>
          <a:solidFill>
            <a:srgbClr val="B5293B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Too </a:t>
            </a:r>
            <a:r>
              <a:rPr lang="pl-PL" sz="1600" dirty="0" err="1">
                <a:solidFill>
                  <a:schemeClr val="bg1"/>
                </a:solidFill>
              </a:rPr>
              <a:t>large</a:t>
            </a:r>
            <a:r>
              <a:rPr lang="pl-PL" sz="1600" dirty="0">
                <a:solidFill>
                  <a:schemeClr val="bg1"/>
                </a:solidFill>
              </a:rPr>
              <a:t> h </a:t>
            </a:r>
            <a:r>
              <a:rPr lang="pl-PL" sz="1600" dirty="0" err="1">
                <a:solidFill>
                  <a:schemeClr val="bg1"/>
                </a:solidFill>
              </a:rPr>
              <a:t>will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oversmooth</a:t>
            </a:r>
            <a:r>
              <a:rPr lang="pl-PL" sz="1600" dirty="0">
                <a:solidFill>
                  <a:schemeClr val="bg1"/>
                </a:solidFill>
              </a:rPr>
              <a:t> the data</a:t>
            </a:r>
          </a:p>
          <a:p>
            <a:r>
              <a:rPr lang="pl-PL" sz="1600" dirty="0">
                <a:solidFill>
                  <a:schemeClr val="bg1"/>
                </a:solidFill>
              </a:rPr>
              <a:t>Too small h </a:t>
            </a:r>
            <a:r>
              <a:rPr lang="pl-PL" sz="1600" dirty="0" err="1">
                <a:solidFill>
                  <a:schemeClr val="bg1"/>
                </a:solidFill>
              </a:rPr>
              <a:t>will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undersmooth</a:t>
            </a:r>
            <a:r>
              <a:rPr lang="pl-PL" sz="1600" dirty="0">
                <a:solidFill>
                  <a:schemeClr val="bg1"/>
                </a:solidFill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6399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graphs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91224624"/>
              </p:ext>
            </p:extLst>
          </p:nvPr>
        </p:nvGraphicFramePr>
        <p:xfrm>
          <a:off x="89756" y="1273802"/>
          <a:ext cx="8964488" cy="546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Histogram and </a:t>
            </a:r>
            <a:r>
              <a:rPr lang="pl-PL" dirty="0" err="1" smtClean="0"/>
              <a:t>density</a:t>
            </a:r>
            <a:r>
              <a:rPr lang="pl-PL" dirty="0" smtClean="0"/>
              <a:t>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266700" y="1219247"/>
            <a:ext cx="8703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r>
              <a:rPr lang="pl-PL" b="1" u="sng" dirty="0" err="1"/>
              <a:t>Exercise</a:t>
            </a:r>
            <a:r>
              <a:rPr lang="pl-PL" b="1" u="sng" dirty="0"/>
              <a:t> </a:t>
            </a:r>
            <a:r>
              <a:rPr lang="pl-PL" b="1" u="sng" dirty="0" smtClean="0"/>
              <a:t>3:</a:t>
            </a:r>
            <a:endParaRPr lang="pl-PL" b="1" u="sng" dirty="0"/>
          </a:p>
          <a:p>
            <a:endParaRPr lang="pl-PL" dirty="0"/>
          </a:p>
          <a:p>
            <a:r>
              <a:rPr lang="pl-PL" dirty="0" err="1" smtClean="0"/>
              <a:t>Use</a:t>
            </a:r>
            <a:r>
              <a:rPr lang="pl-PL" dirty="0" smtClean="0"/>
              <a:t> the </a:t>
            </a:r>
            <a:r>
              <a:rPr lang="pl-PL" dirty="0" err="1" smtClean="0"/>
              <a:t>dataset</a:t>
            </a:r>
            <a:r>
              <a:rPr lang="pl-PL" dirty="0" smtClean="0"/>
              <a:t> „</a:t>
            </a:r>
            <a:r>
              <a:rPr lang="pl-PL" dirty="0" err="1" smtClean="0"/>
              <a:t>Salaries</a:t>
            </a:r>
            <a:r>
              <a:rPr lang="pl-PL" dirty="0" smtClean="0"/>
              <a:t>”.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histograms</a:t>
            </a:r>
            <a:r>
              <a:rPr lang="pl-PL" dirty="0" smtClean="0"/>
              <a:t> and </a:t>
            </a:r>
            <a:r>
              <a:rPr lang="pl-PL" dirty="0" err="1" smtClean="0"/>
              <a:t>density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for </a:t>
            </a:r>
            <a:r>
              <a:rPr lang="pl-PL" dirty="0" err="1" smtClean="0"/>
              <a:t>Professors</a:t>
            </a:r>
            <a:r>
              <a:rPr lang="pl-PL" dirty="0" smtClean="0"/>
              <a:t>’ </a:t>
            </a:r>
            <a:r>
              <a:rPr lang="pl-PL" dirty="0" err="1" smtClean="0"/>
              <a:t>salaries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histograms</a:t>
            </a:r>
            <a:r>
              <a:rPr lang="pl-PL" dirty="0" smtClean="0"/>
              <a:t> and </a:t>
            </a:r>
            <a:r>
              <a:rPr lang="pl-PL" dirty="0" err="1" smtClean="0"/>
              <a:t>density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for </a:t>
            </a:r>
            <a:r>
              <a:rPr lang="pl-PL" dirty="0" err="1" smtClean="0"/>
              <a:t>Professors</a:t>
            </a:r>
            <a:r>
              <a:rPr lang="pl-PL" dirty="0" smtClean="0"/>
              <a:t>’ </a:t>
            </a:r>
            <a:r>
              <a:rPr lang="pl-PL" dirty="0" err="1" smtClean="0"/>
              <a:t>salaries</a:t>
            </a:r>
            <a:r>
              <a:rPr lang="pl-PL" dirty="0" smtClean="0"/>
              <a:t> by sex/</a:t>
            </a:r>
            <a:r>
              <a:rPr lang="pl-PL" dirty="0" err="1" smtClean="0"/>
              <a:t>rank</a:t>
            </a:r>
            <a:r>
              <a:rPr lang="pl-PL" dirty="0" smtClean="0"/>
              <a:t>/</a:t>
            </a:r>
            <a:r>
              <a:rPr lang="pl-PL" dirty="0" err="1" smtClean="0"/>
              <a:t>discipline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 err="1" smtClean="0"/>
              <a:t>Intepret</a:t>
            </a:r>
            <a:r>
              <a:rPr lang="pl-PL" dirty="0" smtClean="0"/>
              <a:t> the </a:t>
            </a:r>
            <a:r>
              <a:rPr lang="pl-PL" dirty="0" err="1" smtClean="0"/>
              <a:t>graphs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endParaRPr lang="pl-PL" dirty="0"/>
          </a:p>
          <a:p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Histogram and </a:t>
            </a:r>
            <a:r>
              <a:rPr lang="pl-PL" dirty="0" err="1" smtClean="0"/>
              <a:t>density</a:t>
            </a:r>
            <a:r>
              <a:rPr lang="pl-PL" dirty="0" smtClean="0"/>
              <a:t>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266700" y="1219247"/>
            <a:ext cx="8703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r>
              <a:rPr lang="pl-PL" b="1" u="sng" dirty="0" err="1"/>
              <a:t>Exercise</a:t>
            </a:r>
            <a:r>
              <a:rPr lang="pl-PL" b="1" u="sng" dirty="0"/>
              <a:t> </a:t>
            </a:r>
            <a:r>
              <a:rPr lang="pl-PL" b="1" u="sng" dirty="0" smtClean="0"/>
              <a:t>4:</a:t>
            </a:r>
            <a:endParaRPr lang="pl-PL" b="1" u="sng" dirty="0"/>
          </a:p>
          <a:p>
            <a:endParaRPr lang="pl-PL" dirty="0"/>
          </a:p>
          <a:p>
            <a:r>
              <a:rPr lang="pl-PL" dirty="0" smtClean="0"/>
              <a:t>How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interpret</a:t>
            </a:r>
            <a:r>
              <a:rPr lang="pl-PL" dirty="0" smtClean="0"/>
              <a:t> the </a:t>
            </a:r>
            <a:r>
              <a:rPr lang="pl-PL" dirty="0" err="1" smtClean="0"/>
              <a:t>area</a:t>
            </a:r>
            <a:r>
              <a:rPr lang="pl-PL" dirty="0" smtClean="0"/>
              <a:t> </a:t>
            </a:r>
            <a:r>
              <a:rPr lang="pl-PL" dirty="0" err="1" smtClean="0"/>
              <a:t>filled</a:t>
            </a:r>
            <a:r>
              <a:rPr lang="pl-PL" dirty="0" smtClean="0"/>
              <a:t> with </a:t>
            </a:r>
            <a:r>
              <a:rPr lang="pl-PL" dirty="0" err="1" smtClean="0"/>
              <a:t>blue</a:t>
            </a:r>
            <a:r>
              <a:rPr lang="pl-PL" dirty="0" smtClean="0"/>
              <a:t> on the </a:t>
            </a:r>
            <a:r>
              <a:rPr lang="pl-PL" dirty="0" err="1" smtClean="0"/>
              <a:t>following</a:t>
            </a:r>
            <a:r>
              <a:rPr lang="pl-PL" dirty="0" smtClean="0"/>
              <a:t> </a:t>
            </a:r>
            <a:r>
              <a:rPr lang="pl-PL" dirty="0" err="1" smtClean="0"/>
              <a:t>density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r>
              <a:rPr lang="pl-PL" dirty="0" smtClean="0"/>
              <a:t>?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3" y="2800847"/>
            <a:ext cx="5706708" cy="34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Box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Boxplots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a </a:t>
            </a:r>
            <a:r>
              <a:rPr lang="pl-PL" dirty="0" err="1" smtClean="0">
                <a:sym typeface="Wingdings" panose="05000000000000000000" pitchFamily="2" charset="2"/>
              </a:rPr>
              <a:t>mixture</a:t>
            </a:r>
            <a:r>
              <a:rPr lang="pl-PL" dirty="0" smtClean="0">
                <a:sym typeface="Wingdings" panose="05000000000000000000" pitchFamily="2" charset="2"/>
              </a:rPr>
              <a:t> of </a:t>
            </a:r>
            <a:r>
              <a:rPr lang="pl-PL" dirty="0" err="1" smtClean="0">
                <a:sym typeface="Wingdings" panose="05000000000000000000" pitchFamily="2" charset="2"/>
              </a:rPr>
              <a:t>summary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information</a:t>
            </a:r>
            <a:r>
              <a:rPr lang="pl-PL" dirty="0" smtClean="0">
                <a:sym typeface="Wingdings" panose="05000000000000000000" pitchFamily="2" charset="2"/>
              </a:rPr>
              <a:t> (</a:t>
            </a:r>
            <a:r>
              <a:rPr lang="pl-PL" dirty="0" err="1" smtClean="0">
                <a:sym typeface="Wingdings" panose="05000000000000000000" pitchFamily="2" charset="2"/>
              </a:rPr>
              <a:t>like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histograms</a:t>
            </a:r>
            <a:r>
              <a:rPr lang="pl-PL" dirty="0" smtClean="0">
                <a:sym typeface="Wingdings" panose="05000000000000000000" pitchFamily="2" charset="2"/>
              </a:rPr>
              <a:t>) and </a:t>
            </a:r>
            <a:r>
              <a:rPr lang="pl-PL" dirty="0" err="1" smtClean="0">
                <a:sym typeface="Wingdings" panose="05000000000000000000" pitchFamily="2" charset="2"/>
              </a:rPr>
              <a:t>information</a:t>
            </a:r>
            <a:r>
              <a:rPr lang="pl-PL" dirty="0" smtClean="0">
                <a:sym typeface="Wingdings" panose="05000000000000000000" pitchFamily="2" charset="2"/>
              </a:rPr>
              <a:t> on </a:t>
            </a:r>
            <a:r>
              <a:rPr lang="pl-PL" dirty="0" err="1" smtClean="0">
                <a:sym typeface="Wingdings" panose="05000000000000000000" pitchFamily="2" charset="2"/>
              </a:rPr>
              <a:t>individual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points</a:t>
            </a:r>
            <a:r>
              <a:rPr lang="pl-PL" dirty="0" smtClean="0">
                <a:sym typeface="Wingdings" panose="05000000000000000000" pitchFamily="2" charset="2"/>
              </a:rPr>
              <a:t> (</a:t>
            </a:r>
            <a:r>
              <a:rPr lang="pl-PL" dirty="0" err="1" smtClean="0">
                <a:sym typeface="Wingdings" panose="05000000000000000000" pitchFamily="2" charset="2"/>
              </a:rPr>
              <a:t>like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dot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plots</a:t>
            </a:r>
            <a:r>
              <a:rPr lang="pl-PL" dirty="0" smtClean="0">
                <a:sym typeface="Wingdings" panose="05000000000000000000" pitchFamily="2" charset="2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It </a:t>
            </a:r>
            <a:r>
              <a:rPr lang="pl-PL" dirty="0" err="1" smtClean="0">
                <a:sym typeface="Wingdings" panose="05000000000000000000" pitchFamily="2" charset="2"/>
              </a:rPr>
              <a:t>summarizes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distribution</a:t>
            </a:r>
            <a:r>
              <a:rPr lang="pl-PL" dirty="0" smtClean="0">
                <a:sym typeface="Wingdings" panose="05000000000000000000" pitchFamily="2" charset="2"/>
              </a:rPr>
              <a:t> by </a:t>
            </a:r>
            <a:r>
              <a:rPr lang="pl-PL" dirty="0" err="1" smtClean="0">
                <a:sym typeface="Wingdings" panose="05000000000000000000" pitchFamily="2" charset="2"/>
              </a:rPr>
              <a:t>plotting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quartiles</a:t>
            </a:r>
            <a:r>
              <a:rPr lang="pl-PL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Outliers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often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plotted</a:t>
            </a:r>
            <a:r>
              <a:rPr lang="pl-PL" dirty="0" smtClean="0">
                <a:sym typeface="Wingdings" panose="05000000000000000000" pitchFamily="2" charset="2"/>
              </a:rPr>
              <a:t> as </a:t>
            </a:r>
            <a:r>
              <a:rPr lang="pl-PL" dirty="0" err="1" smtClean="0">
                <a:sym typeface="Wingdings" panose="05000000000000000000" pitchFamily="2" charset="2"/>
              </a:rPr>
              <a:t>individual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points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dirty="0" err="1" smtClean="0">
                <a:sym typeface="Wingdings" panose="05000000000000000000" pitchFamily="2" charset="2"/>
              </a:rPr>
              <a:t>boxplot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often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used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detect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outliers</a:t>
            </a: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pic>
        <p:nvPicPr>
          <p:cNvPr id="26628" name="Picture 4" descr="https://lon03.files.wordpress.com/2011/10/boxp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9" y="3299255"/>
            <a:ext cx="3868120" cy="35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118937" y="6577075"/>
            <a:ext cx="48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Source: https://lon03.wordpress.com/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2887579" y="4959927"/>
            <a:ext cx="2686850" cy="3700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2654968" y="3907689"/>
            <a:ext cx="2791326" cy="866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5770094" y="4775626"/>
            <a:ext cx="115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Box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678904" y="3446024"/>
            <a:ext cx="315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Whisker</a:t>
            </a:r>
            <a:r>
              <a:rPr lang="pl-PL" dirty="0" smtClean="0"/>
              <a:t> –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set </a:t>
            </a:r>
            <a:r>
              <a:rPr lang="pl-PL" dirty="0" err="1" smtClean="0"/>
              <a:t>using</a:t>
            </a:r>
            <a:r>
              <a:rPr lang="pl-PL" dirty="0" smtClean="0"/>
              <a:t> the IQR </a:t>
            </a:r>
            <a:r>
              <a:rPr lang="pl-PL" dirty="0" err="1" smtClean="0"/>
              <a:t>rule</a:t>
            </a:r>
            <a:r>
              <a:rPr lang="pl-PL" dirty="0" smtClean="0"/>
              <a:t> (1.5+/- IQR)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58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Box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b="1" dirty="0" err="1" smtClean="0">
                <a:sym typeface="Wingdings" panose="05000000000000000000" pitchFamily="2" charset="2"/>
              </a:rPr>
              <a:t>Exercise</a:t>
            </a:r>
            <a:r>
              <a:rPr lang="pl-PL" b="1" dirty="0" smtClean="0">
                <a:sym typeface="Wingdings" panose="05000000000000000000" pitchFamily="2" charset="2"/>
              </a:rPr>
              <a:t> 5:</a:t>
            </a:r>
          </a:p>
          <a:p>
            <a:endParaRPr lang="pl-PL" dirty="0">
              <a:sym typeface="Wingdings" panose="05000000000000000000" pitchFamily="2" charset="2"/>
            </a:endParaRPr>
          </a:p>
          <a:p>
            <a:r>
              <a:rPr lang="pl-PL" dirty="0" err="1" smtClean="0">
                <a:sym typeface="Wingdings" panose="05000000000000000000" pitchFamily="2" charset="2"/>
              </a:rPr>
              <a:t>Create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boxplot</a:t>
            </a:r>
            <a:r>
              <a:rPr lang="pl-PL" dirty="0" smtClean="0">
                <a:sym typeface="Wingdings" panose="05000000000000000000" pitchFamily="2" charset="2"/>
              </a:rPr>
              <a:t> for </a:t>
            </a:r>
            <a:r>
              <a:rPr lang="pl-PL" dirty="0" err="1" smtClean="0">
                <a:sym typeface="Wingdings" panose="05000000000000000000" pitchFamily="2" charset="2"/>
              </a:rPr>
              <a:t>salaries</a:t>
            </a:r>
            <a:r>
              <a:rPr lang="pl-PL" dirty="0" smtClean="0">
                <a:sym typeface="Wingdings" panose="05000000000000000000" pitchFamily="2" charset="2"/>
              </a:rPr>
              <a:t> data. </a:t>
            </a:r>
          </a:p>
          <a:p>
            <a:r>
              <a:rPr lang="pl-PL" dirty="0" err="1" smtClean="0">
                <a:sym typeface="Wingdings" panose="05000000000000000000" pitchFamily="2" charset="2"/>
              </a:rPr>
              <a:t>Based</a:t>
            </a:r>
            <a:r>
              <a:rPr lang="pl-PL" dirty="0" smtClean="0">
                <a:sym typeface="Wingdings" panose="05000000000000000000" pitchFamily="2" charset="2"/>
              </a:rPr>
              <a:t> on </a:t>
            </a:r>
            <a:r>
              <a:rPr lang="pl-PL" dirty="0" err="1" smtClean="0">
                <a:sym typeface="Wingdings" panose="05000000000000000000" pitchFamily="2" charset="2"/>
              </a:rPr>
              <a:t>your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graph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give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answers</a:t>
            </a:r>
            <a:r>
              <a:rPr lang="pl-PL" dirty="0" smtClean="0">
                <a:sym typeface="Wingdings" panose="05000000000000000000" pitchFamily="2" charset="2"/>
              </a:rPr>
              <a:t> to the </a:t>
            </a:r>
            <a:r>
              <a:rPr lang="pl-PL" dirty="0" err="1" smtClean="0">
                <a:sym typeface="Wingdings" panose="05000000000000000000" pitchFamily="2" charset="2"/>
              </a:rPr>
              <a:t>following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questions</a:t>
            </a:r>
            <a:r>
              <a:rPr lang="pl-PL" dirty="0">
                <a:sym typeface="Wingdings" panose="05000000000000000000" pitchFamily="2" charset="2"/>
              </a:rPr>
              <a:t>:</a:t>
            </a:r>
            <a:endParaRPr lang="pl-PL" dirty="0" smtClean="0">
              <a:sym typeface="Wingdings" panose="05000000000000000000" pitchFamily="2" charset="2"/>
            </a:endParaRPr>
          </a:p>
          <a:p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What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range</a:t>
            </a:r>
            <a:r>
              <a:rPr lang="pl-PL" dirty="0" smtClean="0">
                <a:sym typeface="Wingdings" panose="05000000000000000000" pitchFamily="2" charset="2"/>
              </a:rPr>
              <a:t>, the </a:t>
            </a:r>
            <a:r>
              <a:rPr lang="pl-PL" dirty="0" err="1" smtClean="0">
                <a:sym typeface="Wingdings" panose="05000000000000000000" pitchFamily="2" charset="2"/>
              </a:rPr>
              <a:t>three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quartiles</a:t>
            </a:r>
            <a:r>
              <a:rPr lang="pl-PL" dirty="0" smtClean="0">
                <a:sym typeface="Wingdings" panose="05000000000000000000" pitchFamily="2" charset="2"/>
              </a:rPr>
              <a:t> and the </a:t>
            </a:r>
            <a:r>
              <a:rPr lang="pl-PL" dirty="0" err="1" smtClean="0">
                <a:sym typeface="Wingdings" panose="05000000000000000000" pitchFamily="2" charset="2"/>
              </a:rPr>
              <a:t>interquartile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range</a:t>
            </a:r>
            <a:r>
              <a:rPr lang="pl-PL" dirty="0" smtClean="0">
                <a:sym typeface="Wingdings" panose="05000000000000000000" pitchFamily="2" charset="2"/>
              </a:rPr>
              <a:t>? </a:t>
            </a:r>
            <a:r>
              <a:rPr lang="pl-PL" dirty="0" err="1" smtClean="0">
                <a:sym typeface="Wingdings" panose="05000000000000000000" pitchFamily="2" charset="2"/>
              </a:rPr>
              <a:t>Check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your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answers</a:t>
            </a:r>
            <a:r>
              <a:rPr lang="pl-PL" dirty="0" smtClean="0">
                <a:sym typeface="Wingdings" panose="05000000000000000000" pitchFamily="2" charset="2"/>
              </a:rPr>
              <a:t> with </a:t>
            </a:r>
            <a:r>
              <a:rPr lang="pl-PL" dirty="0" err="1" smtClean="0">
                <a:sym typeface="Wingdings" panose="05000000000000000000" pitchFamily="2" charset="2"/>
              </a:rPr>
              <a:t>calculating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relevant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quartiles</a:t>
            </a: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If</a:t>
            </a:r>
            <a:r>
              <a:rPr lang="pl-PL" dirty="0" smtClean="0">
                <a:sym typeface="Wingdings" panose="05000000000000000000" pitchFamily="2" charset="2"/>
              </a:rPr>
              <a:t> the 40th </a:t>
            </a:r>
            <a:r>
              <a:rPr lang="pl-PL" dirty="0" err="1" smtClean="0">
                <a:sym typeface="Wingdings" panose="05000000000000000000" pitchFamily="2" charset="2"/>
              </a:rPr>
              <a:t>percentile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equal</a:t>
            </a:r>
            <a:r>
              <a:rPr lang="pl-PL" dirty="0" smtClean="0">
                <a:sym typeface="Wingdings" panose="05000000000000000000" pitchFamily="2" charset="2"/>
              </a:rPr>
              <a:t> to 100 000, </a:t>
            </a:r>
            <a:r>
              <a:rPr lang="pl-PL" dirty="0" err="1" smtClean="0">
                <a:sym typeface="Wingdings" panose="05000000000000000000" pitchFamily="2" charset="2"/>
              </a:rPr>
              <a:t>about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how</a:t>
            </a:r>
            <a:r>
              <a:rPr lang="pl-PL" dirty="0" smtClean="0">
                <a:sym typeface="Wingdings" panose="05000000000000000000" pitchFamily="2" charset="2"/>
              </a:rPr>
              <a:t> much of the </a:t>
            </a:r>
            <a:r>
              <a:rPr lang="pl-PL" dirty="0" err="1" smtClean="0">
                <a:sym typeface="Wingdings" panose="05000000000000000000" pitchFamily="2" charset="2"/>
              </a:rPr>
              <a:t>sample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earns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between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endParaRPr lang="pl-PL" dirty="0">
              <a:sym typeface="Wingdings" panose="05000000000000000000" pitchFamily="2" charset="2"/>
            </a:endParaRPr>
          </a:p>
          <a:p>
            <a:pPr marL="266700"/>
            <a:r>
              <a:rPr lang="pl-PL" dirty="0" smtClean="0">
                <a:sym typeface="Wingdings" panose="05000000000000000000" pitchFamily="2" charset="2"/>
              </a:rPr>
              <a:t>91 000 and 100 000?</a:t>
            </a:r>
          </a:p>
          <a:p>
            <a:pPr marL="266700"/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About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how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many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outliers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can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you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identify</a:t>
            </a:r>
            <a:r>
              <a:rPr lang="pl-PL" dirty="0" smtClean="0">
                <a:sym typeface="Wingdings" panose="05000000000000000000" pitchFamily="2" charset="2"/>
              </a:rPr>
              <a:t> in the data?</a:t>
            </a:r>
            <a:endParaRPr lang="pl-PL" dirty="0" smtClean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98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visualization</a:t>
            </a:r>
            <a:r>
              <a:rPr lang="pl-PL" dirty="0" smtClean="0"/>
              <a:t> in R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13596"/>
              </p:ext>
            </p:extLst>
          </p:nvPr>
        </p:nvGraphicFramePr>
        <p:xfrm>
          <a:off x="376869" y="1099625"/>
          <a:ext cx="8166659" cy="553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822"/>
                <a:gridCol w="2697018"/>
                <a:gridCol w="343581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 err="1">
                          <a:effectLst/>
                        </a:rPr>
                        <a:t>Built</a:t>
                      </a:r>
                      <a:r>
                        <a:rPr lang="pl-PL" sz="1400" dirty="0">
                          <a:effectLst/>
                        </a:rPr>
                        <a:t> in </a:t>
                      </a:r>
                      <a:r>
                        <a:rPr lang="pl-PL" sz="1400" dirty="0" err="1">
                          <a:effectLst/>
                        </a:rPr>
                        <a:t>functions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 err="1">
                          <a:effectLst/>
                        </a:rPr>
                        <a:t>Ggplot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pl-PL" sz="1400" dirty="0" err="1">
                          <a:effectLst/>
                        </a:rPr>
                        <a:t>package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bar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bars &lt;- table(var1)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effectLst/>
                        </a:rPr>
                        <a:t>barplot</a:t>
                      </a:r>
                      <a:r>
                        <a:rPr lang="en-US" sz="1400" dirty="0">
                          <a:effectLst/>
                        </a:rPr>
                        <a:t>(bars)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ggplot</a:t>
                      </a:r>
                      <a:r>
                        <a:rPr lang="en-US" sz="1400" dirty="0">
                          <a:effectLst/>
                        </a:rPr>
                        <a:t>(data=., </a:t>
                      </a:r>
                      <a:r>
                        <a:rPr lang="en-US" sz="1400" dirty="0" err="1">
                          <a:effectLst/>
                        </a:rPr>
                        <a:t>aes</a:t>
                      </a:r>
                      <a:r>
                        <a:rPr lang="en-US" sz="1400" dirty="0">
                          <a:effectLst/>
                        </a:rPr>
                        <a:t>(x=var1)+ </a:t>
                      </a:r>
                      <a:r>
                        <a:rPr lang="en-US" sz="1400" dirty="0" err="1">
                          <a:effectLst/>
                        </a:rPr>
                        <a:t>geom_bar</a:t>
                      </a:r>
                      <a:r>
                        <a:rPr lang="en-US" sz="1400" dirty="0">
                          <a:effectLst/>
                        </a:rPr>
                        <a:t>(stat="count")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lang="pl-PL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bar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bars &lt;- table(var1,var2)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barplot(bars)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ggplot</a:t>
                      </a:r>
                      <a:r>
                        <a:rPr lang="en-US" sz="1400" dirty="0">
                          <a:effectLst/>
                        </a:rPr>
                        <a:t>(data=., </a:t>
                      </a:r>
                      <a:r>
                        <a:rPr lang="en-US" sz="1400" dirty="0" err="1">
                          <a:effectLst/>
                        </a:rPr>
                        <a:t>aes</a:t>
                      </a:r>
                      <a:r>
                        <a:rPr lang="en-US" sz="1400" dirty="0">
                          <a:effectLst/>
                        </a:rPr>
                        <a:t>(x=var1, fill=var2))+ </a:t>
                      </a:r>
                      <a:r>
                        <a:rPr lang="en-US" sz="1400" dirty="0" err="1">
                          <a:effectLst/>
                        </a:rPr>
                        <a:t>geom_bar</a:t>
                      </a:r>
                      <a:r>
                        <a:rPr lang="en-US" sz="1400" dirty="0">
                          <a:effectLst/>
                        </a:rPr>
                        <a:t>(stat="count")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Grouped bar chart</a:t>
                      </a: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bars &lt;- table(var1,var2)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effectLst/>
                        </a:rPr>
                        <a:t>barplot</a:t>
                      </a:r>
                      <a:r>
                        <a:rPr lang="en-US" sz="1400" dirty="0">
                          <a:effectLst/>
                        </a:rPr>
                        <a:t>(bars, beside=TRUE)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ggplot</a:t>
                      </a:r>
                      <a:r>
                        <a:rPr lang="en-US" sz="1400" dirty="0">
                          <a:effectLst/>
                        </a:rPr>
                        <a:t>(data=., </a:t>
                      </a:r>
                      <a:r>
                        <a:rPr lang="en-US" sz="1400" dirty="0" err="1">
                          <a:effectLst/>
                        </a:rPr>
                        <a:t>aes</a:t>
                      </a:r>
                      <a:r>
                        <a:rPr lang="en-US" sz="1400" dirty="0">
                          <a:effectLst/>
                        </a:rPr>
                        <a:t>(x=var1, fill=var2))+ </a:t>
                      </a:r>
                      <a:r>
                        <a:rPr lang="en-US" sz="1400" dirty="0" err="1">
                          <a:effectLst/>
                        </a:rPr>
                        <a:t>geom_bar</a:t>
                      </a:r>
                      <a:r>
                        <a:rPr lang="en-US" sz="1400" dirty="0">
                          <a:effectLst/>
                        </a:rPr>
                        <a:t>(stat="count", position="dodge")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Spine</a:t>
                      </a:r>
                      <a:r>
                        <a:rPr lang="pl-PL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plot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spineplot</a:t>
                      </a:r>
                      <a:r>
                        <a:rPr lang="en-US" sz="1400" dirty="0">
                          <a:effectLst/>
                        </a:rPr>
                        <a:t>(var1 ~ var2)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ggplot</a:t>
                      </a:r>
                      <a:r>
                        <a:rPr lang="en-US" sz="1400" dirty="0">
                          <a:effectLst/>
                        </a:rPr>
                        <a:t>(data=., </a:t>
                      </a:r>
                      <a:r>
                        <a:rPr lang="en-US" sz="1400" dirty="0" err="1">
                          <a:effectLst/>
                        </a:rPr>
                        <a:t>aes</a:t>
                      </a:r>
                      <a:r>
                        <a:rPr lang="en-US" sz="1400" dirty="0">
                          <a:effectLst/>
                        </a:rPr>
                        <a:t>(x=var1, fill=var2))+ </a:t>
                      </a:r>
                      <a:r>
                        <a:rPr lang="en-US" sz="1400" dirty="0" err="1">
                          <a:effectLst/>
                        </a:rPr>
                        <a:t>geom_bar</a:t>
                      </a:r>
                      <a:r>
                        <a:rPr lang="en-US" sz="1400" dirty="0">
                          <a:effectLst/>
                        </a:rPr>
                        <a:t>(stat="count", position="fill")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5" name="Obraz 34"/>
          <p:cNvPicPr/>
          <p:nvPr/>
        </p:nvPicPr>
        <p:blipFill>
          <a:blip r:embed="rId3"/>
          <a:stretch>
            <a:fillRect/>
          </a:stretch>
        </p:blipFill>
        <p:spPr>
          <a:xfrm>
            <a:off x="423047" y="1678998"/>
            <a:ext cx="1562769" cy="879038"/>
          </a:xfrm>
          <a:prstGeom prst="rect">
            <a:avLst/>
          </a:prstGeom>
        </p:spPr>
      </p:pic>
      <p:pic>
        <p:nvPicPr>
          <p:cNvPr id="36" name="Obraz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9" y="2846186"/>
            <a:ext cx="1562769" cy="1015024"/>
          </a:xfrm>
          <a:prstGeom prst="rect">
            <a:avLst/>
          </a:prstGeom>
          <a:noFill/>
        </p:spPr>
      </p:pic>
      <p:pic>
        <p:nvPicPr>
          <p:cNvPr id="37" name="Obraz 3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9" y="4093292"/>
            <a:ext cx="1513028" cy="973221"/>
          </a:xfrm>
          <a:prstGeom prst="rect">
            <a:avLst/>
          </a:prstGeom>
          <a:noFill/>
        </p:spPr>
      </p:pic>
      <p:pic>
        <p:nvPicPr>
          <p:cNvPr id="38" name="Obraz 3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3" y="5376657"/>
            <a:ext cx="1519411" cy="1235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5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visualization</a:t>
            </a:r>
            <a:r>
              <a:rPr lang="pl-PL" dirty="0" smtClean="0"/>
              <a:t> in R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26453"/>
              </p:ext>
            </p:extLst>
          </p:nvPr>
        </p:nvGraphicFramePr>
        <p:xfrm>
          <a:off x="376869" y="1099625"/>
          <a:ext cx="8166659" cy="553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822"/>
                <a:gridCol w="2852685"/>
                <a:gridCol w="328015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 err="1">
                          <a:effectLst/>
                        </a:rPr>
                        <a:t>Built</a:t>
                      </a:r>
                      <a:r>
                        <a:rPr lang="pl-PL" sz="1400" dirty="0">
                          <a:effectLst/>
                        </a:rPr>
                        <a:t> in </a:t>
                      </a:r>
                      <a:r>
                        <a:rPr lang="pl-PL" sz="1400" dirty="0" err="1">
                          <a:effectLst/>
                        </a:rPr>
                        <a:t>functions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 err="1">
                          <a:effectLst/>
                        </a:rPr>
                        <a:t>Ggplot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pl-PL" sz="1400" dirty="0" err="1">
                          <a:effectLst/>
                        </a:rPr>
                        <a:t>package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slices &lt;- table(var1)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pie(slices)</a:t>
                      </a:r>
                      <a:endParaRPr lang="pl-PL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 &lt;-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ggplot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(data=.,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(x="", fill=var1))+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geom_bar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 +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coord_polar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(theta="y", start=0)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</a:t>
                      </a:r>
                      <a:r>
                        <a:rPr lang="pl-PL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plot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plot(var1, type='p')</a:t>
                      </a:r>
                      <a:endParaRPr lang="pl-PL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pl-PL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Wilkinson</a:t>
                      </a:r>
                      <a:r>
                        <a:rPr lang="pl-PL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</a:t>
                      </a:r>
                      <a:r>
                        <a:rPr lang="pl-PL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plot</a:t>
                      </a: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available with built in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funcitons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use: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install.packages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("BHH2")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library(BHH2)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dotPlot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(var1)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ggplot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(data=.,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(x=var1)) +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geom_dotplot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Cleveland</a:t>
                      </a:r>
                      <a:r>
                        <a:rPr lang="pl-PL" sz="13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35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</a:t>
                      </a:r>
                      <a:r>
                        <a:rPr lang="pl-PL" sz="13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plot</a:t>
                      </a:r>
                      <a:endParaRPr lang="pl-PL" sz="13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dotchart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(var1)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ggplot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(data=.,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(x=var1, y=reorder(var2, var1))) +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geom_point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pl-PL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Obraz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0" y="1694663"/>
            <a:ext cx="938915" cy="826325"/>
          </a:xfrm>
          <a:prstGeom prst="rect">
            <a:avLst/>
          </a:prstGeom>
          <a:noFill/>
        </p:spPr>
      </p:pic>
      <p:pic>
        <p:nvPicPr>
          <p:cNvPr id="20" name="Obraz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0" y="2996404"/>
            <a:ext cx="1261608" cy="686585"/>
          </a:xfrm>
          <a:prstGeom prst="rect">
            <a:avLst/>
          </a:prstGeom>
          <a:noFill/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10028"/>
              </p:ext>
            </p:extLst>
          </p:nvPr>
        </p:nvGraphicFramePr>
        <p:xfrm>
          <a:off x="450094" y="4140279"/>
          <a:ext cx="1308878" cy="87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Obraz - mapa bitowa" r:id="rId6" imgW="2200582" imgH="1486107" progId="Paint.Picture">
                  <p:embed/>
                </p:oleObj>
              </mc:Choice>
              <mc:Fallback>
                <p:oleObj name="Obraz - mapa bitowa" r:id="rId6" imgW="2200582" imgH="148610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94" y="4140279"/>
                        <a:ext cx="1308878" cy="877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 flipV="1">
            <a:off x="450094" y="5042543"/>
            <a:ext cx="62947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Obi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49491"/>
              </p:ext>
            </p:extLst>
          </p:nvPr>
        </p:nvGraphicFramePr>
        <p:xfrm>
          <a:off x="450094" y="5481810"/>
          <a:ext cx="1101573" cy="97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Obraz - mapa bitowa" r:id="rId8" imgW="3161905" imgH="2790476" progId="Paint.Picture">
                  <p:embed/>
                </p:oleObj>
              </mc:Choice>
              <mc:Fallback>
                <p:oleObj name="Obraz - mapa bitowa" r:id="rId8" imgW="3161905" imgH="279047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94" y="5481810"/>
                        <a:ext cx="1101573" cy="970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1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visualization</a:t>
            </a:r>
            <a:r>
              <a:rPr lang="pl-PL" dirty="0" smtClean="0"/>
              <a:t> in R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20010"/>
              </p:ext>
            </p:extLst>
          </p:nvPr>
        </p:nvGraphicFramePr>
        <p:xfrm>
          <a:off x="376869" y="1099625"/>
          <a:ext cx="8166659" cy="551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822"/>
                <a:gridCol w="2852685"/>
                <a:gridCol w="328015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 err="1">
                          <a:effectLst/>
                        </a:rPr>
                        <a:t>Built</a:t>
                      </a:r>
                      <a:r>
                        <a:rPr lang="pl-PL" sz="1400" dirty="0">
                          <a:effectLst/>
                        </a:rPr>
                        <a:t> in </a:t>
                      </a:r>
                      <a:r>
                        <a:rPr lang="pl-PL" sz="1400" dirty="0" err="1">
                          <a:effectLst/>
                        </a:rPr>
                        <a:t>functions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 err="1">
                          <a:effectLst/>
                        </a:rPr>
                        <a:t>Ggplot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pl-PL" sz="1400" dirty="0" err="1">
                          <a:effectLst/>
                        </a:rPr>
                        <a:t>package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293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hist(var1)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ggplot(data=., aes(x=var1)) +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geom_histogram()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pl-PL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pl-PL" sz="13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 &lt;- density(var1) 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plot(d) 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ggplot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(data=.,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(x=var1)) +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geom_density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Boxplot</a:t>
                      </a:r>
                      <a:endParaRPr lang="pl-PL" sz="13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3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3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boxplot</a:t>
                      </a: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(var1)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ggplot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(data=.,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(x="", y=var1)) +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geom_boxplot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flipV="1">
            <a:off x="450094" y="5042543"/>
            <a:ext cx="62947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05212" y="24317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60186"/>
              </p:ext>
            </p:extLst>
          </p:nvPr>
        </p:nvGraphicFramePr>
        <p:xfrm>
          <a:off x="450094" y="1831260"/>
          <a:ext cx="1800188" cy="78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Obraz - mapa bitowa" r:id="rId4" imgW="6523810" imgH="2857899" progId="Paint.Picture">
                  <p:embed/>
                </p:oleObj>
              </mc:Choice>
              <mc:Fallback>
                <p:oleObj name="Obraz - mapa bitowa" r:id="rId4" imgW="6523810" imgH="285789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94" y="1831260"/>
                        <a:ext cx="1800188" cy="784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 flipV="1">
            <a:off x="450094" y="2641994"/>
            <a:ext cx="7119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3" name="Obi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63091"/>
              </p:ext>
            </p:extLst>
          </p:nvPr>
        </p:nvGraphicFramePr>
        <p:xfrm>
          <a:off x="450094" y="3032221"/>
          <a:ext cx="1238417" cy="137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Obraz - mapa bitowa" r:id="rId6" imgW="3161905" imgH="3524742" progId="Paint.Picture">
                  <p:embed/>
                </p:oleObj>
              </mc:Choice>
              <mc:Fallback>
                <p:oleObj name="Obraz - mapa bitowa" r:id="rId6" imgW="3161905" imgH="352474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94" y="3032221"/>
                        <a:ext cx="1238417" cy="1371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Obraz 2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1341" y="5041689"/>
            <a:ext cx="1580682" cy="1033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pPr marL="88900"/>
            <a:r>
              <a:rPr lang="pl-PL" b="1" dirty="0" err="1" smtClean="0"/>
              <a:t>Bibliography</a:t>
            </a:r>
            <a:endParaRPr lang="pl-PL" b="1" dirty="0"/>
          </a:p>
        </p:txBody>
      </p:sp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Descriptive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statistics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1000881" y="58598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Measures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dispersions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3202126" y="135395"/>
            <a:ext cx="125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Outliers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2163918" y="66789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Measures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PoleTekstowe 2"/>
          <p:cNvSpPr txBox="1"/>
          <p:nvPr/>
        </p:nvSpPr>
        <p:spPr>
          <a:xfrm>
            <a:off x="4365163" y="-15288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Measures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dispersion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87154" y="133404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0" y="1337950"/>
            <a:ext cx="873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22" name="Symbol zastępczy zawartości 2"/>
          <p:cNvSpPr>
            <a:spLocks noGrp="1"/>
          </p:cNvSpPr>
          <p:nvPr>
            <p:ph idx="1"/>
          </p:nvPr>
        </p:nvSpPr>
        <p:spPr>
          <a:xfrm>
            <a:off x="338569" y="1596439"/>
            <a:ext cx="85283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Antony</a:t>
            </a:r>
            <a:r>
              <a:rPr lang="pl-PL" dirty="0"/>
              <a:t> </a:t>
            </a:r>
            <a:r>
              <a:rPr lang="pl-PL" dirty="0" err="1" smtClean="0"/>
              <a:t>Unwin</a:t>
            </a:r>
            <a:r>
              <a:rPr lang="pl-PL" dirty="0" smtClean="0"/>
              <a:t>, Martin </a:t>
            </a:r>
            <a:r>
              <a:rPr lang="pl-PL" dirty="0" err="1" smtClean="0"/>
              <a:t>Theus</a:t>
            </a:r>
            <a:r>
              <a:rPr lang="pl-PL" dirty="0" smtClean="0"/>
              <a:t>, Heike Hofmann, </a:t>
            </a:r>
            <a:r>
              <a:rPr lang="pl-PL" dirty="0"/>
              <a:t>Graphics </a:t>
            </a:r>
            <a:r>
              <a:rPr lang="pl-PL" dirty="0" smtClean="0"/>
              <a:t>of </a:t>
            </a:r>
            <a:r>
              <a:rPr lang="pl-PL" dirty="0" err="1" smtClean="0"/>
              <a:t>Large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r>
              <a:rPr lang="pl-PL" dirty="0"/>
              <a:t> </a:t>
            </a:r>
            <a:r>
              <a:rPr lang="pl-PL" dirty="0" err="1" smtClean="0"/>
              <a:t>Visualizing</a:t>
            </a:r>
            <a:r>
              <a:rPr lang="pl-PL" dirty="0" smtClean="0"/>
              <a:t> </a:t>
            </a:r>
            <a:r>
              <a:rPr lang="pl-PL" dirty="0"/>
              <a:t>a </a:t>
            </a:r>
            <a:r>
              <a:rPr lang="pl-PL" dirty="0" err="1" smtClean="0"/>
              <a:t>Million</a:t>
            </a:r>
            <a:r>
              <a:rPr lang="pl-PL" dirty="0" smtClean="0"/>
              <a:t>. Springer 2006.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Winston </a:t>
            </a:r>
            <a:r>
              <a:rPr lang="pl-PL" dirty="0" err="1" smtClean="0"/>
              <a:t>Chang</a:t>
            </a:r>
            <a:r>
              <a:rPr lang="pl-PL" dirty="0" smtClean="0"/>
              <a:t>. </a:t>
            </a:r>
            <a:r>
              <a:rPr lang="pl-PL" dirty="0" err="1" smtClean="0"/>
              <a:t>Practical</a:t>
            </a:r>
            <a:r>
              <a:rPr lang="pl-PL" dirty="0" smtClean="0"/>
              <a:t> </a:t>
            </a:r>
            <a:r>
              <a:rPr lang="pl-PL" dirty="0" err="1" smtClean="0"/>
              <a:t>Recipes</a:t>
            </a:r>
            <a:r>
              <a:rPr lang="pl-PL" dirty="0" smtClean="0"/>
              <a:t> for </a:t>
            </a:r>
            <a:r>
              <a:rPr lang="pl-PL" dirty="0" err="1" smtClean="0"/>
              <a:t>Visualizing</a:t>
            </a:r>
            <a:r>
              <a:rPr lang="pl-PL" dirty="0" smtClean="0"/>
              <a:t> Data. R Graphics </a:t>
            </a:r>
            <a:r>
              <a:rPr lang="pl-PL" dirty="0" err="1" smtClean="0"/>
              <a:t>Cookbook</a:t>
            </a:r>
            <a:r>
              <a:rPr lang="pl-PL" dirty="0" smtClean="0"/>
              <a:t>. </a:t>
            </a:r>
            <a:r>
              <a:rPr lang="pl-PL" dirty="0" err="1" smtClean="0"/>
              <a:t>O’Reilly</a:t>
            </a:r>
            <a:r>
              <a:rPr lang="pl-PL" dirty="0"/>
              <a:t> </a:t>
            </a:r>
            <a:r>
              <a:rPr lang="pl-PL" dirty="0" smtClean="0"/>
              <a:t>2012.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For data </a:t>
            </a:r>
            <a:r>
              <a:rPr lang="pl-PL" dirty="0" err="1" smtClean="0"/>
              <a:t>visualization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ggplot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r-statistics.co/Top50-Ggplot2-Visualizations-MasterList-R-Code.html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http://www.cookbook-r.com/Graphs/Plotting_distributions_(ggplot2</a:t>
            </a:r>
            <a:r>
              <a:rPr lang="pl-PL" dirty="0" smtClean="0">
                <a:hlinkClick r:id="rId4"/>
              </a:rPr>
              <a:t>)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97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686745" y="2874931"/>
            <a:ext cx="7477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err="1"/>
              <a:t>Thank</a:t>
            </a:r>
            <a:r>
              <a:rPr lang="pl-PL" sz="4000" dirty="0"/>
              <a:t> </a:t>
            </a:r>
            <a:r>
              <a:rPr lang="pl-PL" sz="4000" dirty="0" err="1"/>
              <a:t>you</a:t>
            </a:r>
            <a:r>
              <a:rPr lang="pl-PL" sz="4000" dirty="0"/>
              <a:t> for </a:t>
            </a:r>
            <a:r>
              <a:rPr lang="pl-PL" sz="4000" dirty="0" err="1"/>
              <a:t>your</a:t>
            </a:r>
            <a:r>
              <a:rPr lang="pl-PL" sz="4000" dirty="0"/>
              <a:t> </a:t>
            </a:r>
            <a:r>
              <a:rPr lang="pl-PL" sz="4000" dirty="0" err="1"/>
              <a:t>attention</a:t>
            </a:r>
            <a:endParaRPr lang="pl-PL" sz="4000" dirty="0"/>
          </a:p>
          <a:p>
            <a:pPr algn="ctr"/>
            <a:endParaRPr lang="pl-PL" sz="4000" dirty="0"/>
          </a:p>
          <a:p>
            <a:pPr algn="ctr"/>
            <a:r>
              <a:rPr lang="pl-PL" sz="4000" dirty="0"/>
              <a:t>Time for </a:t>
            </a:r>
            <a:r>
              <a:rPr lang="pl-PL" sz="4000" dirty="0" err="1"/>
              <a:t>practice</a:t>
            </a:r>
            <a:r>
              <a:rPr lang="pl-PL" sz="4000" dirty="0"/>
              <a:t>!</a:t>
            </a: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2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Categorical</a:t>
            </a:r>
            <a:r>
              <a:rPr lang="pl-PL" dirty="0" smtClean="0"/>
              <a:t> data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Categorical</a:t>
            </a:r>
            <a:r>
              <a:rPr lang="pl-PL" dirty="0" smtClean="0"/>
              <a:t> data </a:t>
            </a:r>
            <a:r>
              <a:rPr lang="pl-PL" dirty="0" err="1" smtClean="0"/>
              <a:t>include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Nominal</a:t>
            </a:r>
            <a:r>
              <a:rPr lang="pl-PL" dirty="0" smtClean="0"/>
              <a:t> data </a:t>
            </a:r>
            <a:r>
              <a:rPr lang="pl-PL" dirty="0" smtClean="0">
                <a:sym typeface="Wingdings" panose="05000000000000000000" pitchFamily="2" charset="2"/>
              </a:rPr>
              <a:t> the </a:t>
            </a:r>
            <a:r>
              <a:rPr lang="pl-PL" dirty="0" err="1" smtClean="0">
                <a:sym typeface="Wingdings" panose="05000000000000000000" pitchFamily="2" charset="2"/>
              </a:rPr>
              <a:t>values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cannot</a:t>
            </a:r>
            <a:r>
              <a:rPr lang="pl-PL" dirty="0" smtClean="0">
                <a:sym typeface="Wingdings" panose="05000000000000000000" pitchFamily="2" charset="2"/>
              </a:rPr>
              <a:t> be </a:t>
            </a:r>
            <a:r>
              <a:rPr lang="pl-PL" dirty="0" err="1" smtClean="0">
                <a:sym typeface="Wingdings" panose="05000000000000000000" pitchFamily="2" charset="2"/>
              </a:rPr>
              <a:t>ordered</a:t>
            </a:r>
            <a:r>
              <a:rPr lang="pl-PL" dirty="0" smtClean="0">
                <a:sym typeface="Wingdings" panose="05000000000000000000" pitchFamily="2" charset="2"/>
              </a:rPr>
              <a:t> (</a:t>
            </a:r>
            <a:r>
              <a:rPr lang="pl-PL" dirty="0" err="1" smtClean="0">
                <a:sym typeface="Wingdings" panose="05000000000000000000" pitchFamily="2" charset="2"/>
              </a:rPr>
              <a:t>e.g</a:t>
            </a:r>
            <a:r>
              <a:rPr lang="pl-PL" dirty="0" smtClean="0">
                <a:sym typeface="Wingdings" panose="05000000000000000000" pitchFamily="2" charset="2"/>
              </a:rPr>
              <a:t>. </a:t>
            </a:r>
            <a:r>
              <a:rPr lang="pl-PL" dirty="0" err="1" smtClean="0">
                <a:sym typeface="Wingdings" panose="05000000000000000000" pitchFamily="2" charset="2"/>
              </a:rPr>
              <a:t>male-female</a:t>
            </a:r>
            <a:r>
              <a:rPr lang="pl-PL" dirty="0" smtClean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Ordinal</a:t>
            </a:r>
            <a:r>
              <a:rPr lang="pl-PL" dirty="0" smtClean="0"/>
              <a:t> data </a:t>
            </a:r>
            <a:r>
              <a:rPr lang="pl-PL" dirty="0" smtClean="0">
                <a:sym typeface="Wingdings" panose="05000000000000000000" pitchFamily="2" charset="2"/>
              </a:rPr>
              <a:t> the </a:t>
            </a:r>
            <a:r>
              <a:rPr lang="pl-PL" dirty="0" err="1" smtClean="0">
                <a:sym typeface="Wingdings" panose="05000000000000000000" pitchFamily="2" charset="2"/>
              </a:rPr>
              <a:t>values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can</a:t>
            </a:r>
            <a:r>
              <a:rPr lang="pl-PL" dirty="0" smtClean="0">
                <a:sym typeface="Wingdings" panose="05000000000000000000" pitchFamily="2" charset="2"/>
              </a:rPr>
              <a:t> be </a:t>
            </a:r>
            <a:r>
              <a:rPr lang="pl-PL" dirty="0" err="1" smtClean="0">
                <a:sym typeface="Wingdings" panose="05000000000000000000" pitchFamily="2" charset="2"/>
              </a:rPr>
              <a:t>ordered</a:t>
            </a:r>
            <a:r>
              <a:rPr lang="pl-PL" dirty="0" smtClean="0">
                <a:sym typeface="Wingdings" panose="05000000000000000000" pitchFamily="2" charset="2"/>
              </a:rPr>
              <a:t> but the </a:t>
            </a:r>
            <a:r>
              <a:rPr lang="pl-PL" dirty="0" err="1" smtClean="0">
                <a:sym typeface="Wingdings" panose="05000000000000000000" pitchFamily="2" charset="2"/>
              </a:rPr>
              <a:t>differences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between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values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not </a:t>
            </a:r>
            <a:r>
              <a:rPr lang="pl-PL" dirty="0" err="1" smtClean="0">
                <a:sym typeface="Wingdings" panose="05000000000000000000" pitchFamily="2" charset="2"/>
              </a:rPr>
              <a:t>informative</a:t>
            </a:r>
            <a:r>
              <a:rPr lang="pl-PL" dirty="0" smtClean="0">
                <a:sym typeface="Wingdings" panose="05000000000000000000" pitchFamily="2" charset="2"/>
              </a:rPr>
              <a:t> (</a:t>
            </a:r>
            <a:r>
              <a:rPr lang="pl-PL" dirty="0" err="1" smtClean="0">
                <a:sym typeface="Wingdings" panose="05000000000000000000" pitchFamily="2" charset="2"/>
              </a:rPr>
              <a:t>e.g</a:t>
            </a:r>
            <a:r>
              <a:rPr lang="pl-PL" dirty="0" smtClean="0">
                <a:sym typeface="Wingdings" panose="05000000000000000000" pitchFamily="2" charset="2"/>
              </a:rPr>
              <a:t>. </a:t>
            </a:r>
            <a:r>
              <a:rPr lang="pl-PL" dirty="0" err="1" smtClean="0">
                <a:sym typeface="Wingdings" panose="05000000000000000000" pitchFamily="2" charset="2"/>
              </a:rPr>
              <a:t>education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level</a:t>
            </a:r>
            <a:r>
              <a:rPr lang="pl-PL" dirty="0" smtClean="0">
                <a:sym typeface="Wingdings" panose="05000000000000000000" pitchFamily="2" charset="2"/>
              </a:rPr>
              <a:t>)</a:t>
            </a: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Discrete</a:t>
            </a:r>
            <a:r>
              <a:rPr lang="pl-PL" dirty="0" smtClean="0"/>
              <a:t> data</a:t>
            </a:r>
            <a:r>
              <a:rPr lang="pl-PL" dirty="0"/>
              <a:t> </a:t>
            </a:r>
            <a:r>
              <a:rPr lang="pl-PL" dirty="0" smtClean="0">
                <a:sym typeface="Wingdings" panose="05000000000000000000" pitchFamily="2" charset="2"/>
              </a:rPr>
              <a:t> the </a:t>
            </a:r>
            <a:r>
              <a:rPr lang="pl-PL" dirty="0" err="1" smtClean="0">
                <a:sym typeface="Wingdings" panose="05000000000000000000" pitchFamily="2" charset="2"/>
              </a:rPr>
              <a:t>values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counted</a:t>
            </a:r>
            <a:r>
              <a:rPr lang="pl-PL" dirty="0" smtClean="0">
                <a:sym typeface="Wingdings" panose="05000000000000000000" pitchFamily="2" charset="2"/>
              </a:rPr>
              <a:t> (</a:t>
            </a:r>
            <a:r>
              <a:rPr lang="pl-PL" dirty="0" err="1" smtClean="0">
                <a:sym typeface="Wingdings" panose="05000000000000000000" pitchFamily="2" charset="2"/>
              </a:rPr>
              <a:t>e.g</a:t>
            </a:r>
            <a:r>
              <a:rPr lang="pl-PL" dirty="0" smtClean="0">
                <a:sym typeface="Wingdings" panose="05000000000000000000" pitchFamily="2" charset="2"/>
              </a:rPr>
              <a:t>. the </a:t>
            </a:r>
            <a:r>
              <a:rPr lang="pl-PL" dirty="0" err="1" smtClean="0">
                <a:sym typeface="Wingdings" panose="05000000000000000000" pitchFamily="2" charset="2"/>
              </a:rPr>
              <a:t>number</a:t>
            </a:r>
            <a:r>
              <a:rPr lang="pl-PL" dirty="0" smtClean="0">
                <a:sym typeface="Wingdings" panose="05000000000000000000" pitchFamily="2" charset="2"/>
              </a:rPr>
              <a:t> of </a:t>
            </a:r>
            <a:r>
              <a:rPr lang="pl-PL" dirty="0" err="1" smtClean="0">
                <a:sym typeface="Wingdings" panose="05000000000000000000" pitchFamily="2" charset="2"/>
              </a:rPr>
              <a:t>children</a:t>
            </a:r>
            <a:r>
              <a:rPr lang="pl-PL" dirty="0" smtClean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pPr marL="0" lvl="1"/>
            <a:r>
              <a:rPr lang="pl-PL" b="1" dirty="0" err="1" smtClean="0">
                <a:sym typeface="Wingdings" panose="05000000000000000000" pitchFamily="2" charset="2"/>
              </a:rPr>
              <a:t>There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is</a:t>
            </a:r>
            <a:r>
              <a:rPr lang="pl-PL" b="1" dirty="0" smtClean="0">
                <a:sym typeface="Wingdings" panose="05000000000000000000" pitchFamily="2" charset="2"/>
              </a:rPr>
              <a:t> a </a:t>
            </a:r>
            <a:r>
              <a:rPr lang="pl-PL" b="1" dirty="0" err="1" smtClean="0">
                <a:sym typeface="Wingdings" panose="05000000000000000000" pitchFamily="2" charset="2"/>
              </a:rPr>
              <a:t>certain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number</a:t>
            </a:r>
            <a:r>
              <a:rPr lang="pl-PL" b="1" dirty="0" smtClean="0">
                <a:sym typeface="Wingdings" panose="05000000000000000000" pitchFamily="2" charset="2"/>
              </a:rPr>
              <a:t> of </a:t>
            </a:r>
            <a:r>
              <a:rPr lang="pl-PL" b="1" dirty="0" err="1" smtClean="0">
                <a:sym typeface="Wingdings" panose="05000000000000000000" pitchFamily="2" charset="2"/>
              </a:rPr>
              <a:t>values</a:t>
            </a:r>
            <a:r>
              <a:rPr lang="pl-PL" b="1" dirty="0" smtClean="0">
                <a:sym typeface="Wingdings" panose="05000000000000000000" pitchFamily="2" charset="2"/>
              </a:rPr>
              <a:t> of the </a:t>
            </a:r>
            <a:r>
              <a:rPr lang="pl-PL" b="1" dirty="0" err="1" smtClean="0">
                <a:sym typeface="Wingdings" panose="05000000000000000000" pitchFamily="2" charset="2"/>
              </a:rPr>
              <a:t>categorical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variable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that</a:t>
            </a:r>
            <a:r>
              <a:rPr lang="pl-PL" b="1" dirty="0" smtClean="0">
                <a:sym typeface="Wingdings" panose="05000000000000000000" pitchFamily="2" charset="2"/>
              </a:rPr>
              <a:t> we want to plot!</a:t>
            </a:r>
          </a:p>
        </p:txBody>
      </p:sp>
    </p:spTree>
    <p:extLst>
      <p:ext uri="{BB962C8B-B14F-4D97-AF65-F5344CB8AC3E}">
        <p14:creationId xmlns:p14="http://schemas.microsoft.com/office/powerpoint/2010/main" val="13300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Bar chart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categorical</a:t>
            </a:r>
            <a:r>
              <a:rPr lang="pl-PL" dirty="0" smtClean="0"/>
              <a:t>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be </a:t>
            </a:r>
            <a:r>
              <a:rPr lang="pl-PL" dirty="0" err="1" smtClean="0"/>
              <a:t>summarized</a:t>
            </a:r>
            <a:r>
              <a:rPr lang="pl-PL" dirty="0" smtClean="0"/>
              <a:t> by one-</a:t>
            </a:r>
            <a:r>
              <a:rPr lang="pl-PL" dirty="0" err="1" smtClean="0"/>
              <a:t>dimensional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The </a:t>
            </a:r>
            <a:r>
              <a:rPr lang="pl-PL" dirty="0" err="1" smtClean="0">
                <a:sym typeface="Wingdings" panose="05000000000000000000" pitchFamily="2" charset="2"/>
              </a:rPr>
              <a:t>easiest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way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summarize</a:t>
            </a:r>
            <a:r>
              <a:rPr lang="pl-PL" dirty="0" smtClean="0">
                <a:sym typeface="Wingdings" panose="05000000000000000000" pitchFamily="2" charset="2"/>
              </a:rPr>
              <a:t> the data </a:t>
            </a:r>
            <a:r>
              <a:rPr lang="pl-PL" dirty="0" err="1" smtClean="0">
                <a:sym typeface="Wingdings" panose="05000000000000000000" pitchFamily="2" charset="2"/>
              </a:rPr>
              <a:t>is</a:t>
            </a:r>
            <a:r>
              <a:rPr lang="pl-PL" dirty="0" smtClean="0">
                <a:sym typeface="Wingdings" panose="05000000000000000000" pitchFamily="2" charset="2"/>
              </a:rPr>
              <a:t> a bar chart, </a:t>
            </a:r>
            <a:r>
              <a:rPr lang="pl-PL" dirty="0" err="1" smtClean="0">
                <a:sym typeface="Wingdings" panose="05000000000000000000" pitchFamily="2" charset="2"/>
              </a:rPr>
              <a:t>where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area</a:t>
            </a:r>
            <a:r>
              <a:rPr lang="pl-PL" dirty="0" smtClean="0">
                <a:sym typeface="Wingdings" panose="05000000000000000000" pitchFamily="2" charset="2"/>
              </a:rPr>
              <a:t> of the bar </a:t>
            </a:r>
            <a:r>
              <a:rPr lang="pl-PL" dirty="0" err="1" smtClean="0">
                <a:sym typeface="Wingdings" panose="05000000000000000000" pitchFamily="2" charset="2"/>
              </a:rPr>
              <a:t>represents</a:t>
            </a:r>
            <a:r>
              <a:rPr lang="pl-PL" dirty="0" smtClean="0">
                <a:sym typeface="Wingdings" panose="05000000000000000000" pitchFamily="2" charset="2"/>
              </a:rPr>
              <a:t> the </a:t>
            </a:r>
            <a:r>
              <a:rPr lang="pl-PL" dirty="0" err="1" smtClean="0">
                <a:sym typeface="Wingdings" panose="05000000000000000000" pitchFamily="2" charset="2"/>
              </a:rPr>
              <a:t>count</a:t>
            </a:r>
            <a:r>
              <a:rPr lang="pl-PL" dirty="0" smtClean="0">
                <a:sym typeface="Wingdings" panose="05000000000000000000" pitchFamily="2" charset="2"/>
              </a:rPr>
              <a:t> for </a:t>
            </a:r>
            <a:r>
              <a:rPr lang="pl-PL" dirty="0" err="1" smtClean="0">
                <a:sym typeface="Wingdings" panose="05000000000000000000" pitchFamily="2" charset="2"/>
              </a:rPr>
              <a:t>its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category</a:t>
            </a:r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01322"/>
              </p:ext>
            </p:extLst>
          </p:nvPr>
        </p:nvGraphicFramePr>
        <p:xfrm>
          <a:off x="488708" y="3093887"/>
          <a:ext cx="1851362" cy="565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681"/>
                <a:gridCol w="925681"/>
              </a:tblGrid>
              <a:tr h="282826">
                <a:tc>
                  <a:txBody>
                    <a:bodyPr/>
                    <a:lstStyle/>
                    <a:p>
                      <a:pPr algn="l" fontAlgn="ctr"/>
                      <a:r>
                        <a:rPr lang="pl-PL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pl-PL" sz="10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82826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2959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3085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719" y="4231046"/>
            <a:ext cx="2826317" cy="2569379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9538"/>
              </p:ext>
            </p:extLst>
          </p:nvPr>
        </p:nvGraphicFramePr>
        <p:xfrm>
          <a:off x="2792954" y="3048100"/>
          <a:ext cx="2499956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56"/>
                <a:gridCol w="424873"/>
                <a:gridCol w="517236"/>
                <a:gridCol w="683491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college/</a:t>
                      </a:r>
                    </a:p>
                    <a:p>
                      <a:pPr algn="l" fontAlgn="ctr"/>
                      <a:r>
                        <a:rPr lang="pl-PL" sz="1000" b="1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</a:t>
                      </a:r>
                      <a:r>
                        <a:rPr lang="pl-PL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endParaRPr lang="pl-PL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</a:t>
                      </a:r>
                      <a:r>
                        <a:rPr lang="pl-PL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pl-PL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pl-PL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r>
                        <a:rPr lang="pl-PL" sz="10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endParaRPr lang="pl-PL" sz="10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</a:t>
                      </a:r>
                      <a:r>
                        <a:rPr lang="pl-PL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5" y="4505728"/>
            <a:ext cx="2460834" cy="2237122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860" y="3916406"/>
            <a:ext cx="3189676" cy="2899706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89676"/>
              </p:ext>
            </p:extLst>
          </p:nvPr>
        </p:nvGraphicFramePr>
        <p:xfrm>
          <a:off x="5851698" y="3230933"/>
          <a:ext cx="3048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pl-PL" sz="10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000" u="none" strike="noStrike" dirty="0">
                          <a:effectLst/>
                        </a:rPr>
                        <a:t>6703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2051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1801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275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Bar chart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many situations it is desirable to look at the distribution of a subgroup of a categorical </a:t>
            </a:r>
            <a:r>
              <a:rPr lang="en-US" dirty="0" smtClean="0"/>
              <a:t>variable</a:t>
            </a:r>
            <a:r>
              <a:rPr lang="pl-PL" b="1" dirty="0" smtClean="0">
                <a:sym typeface="Wingdings" panose="05000000000000000000" pitchFamily="2" charset="2"/>
              </a:rPr>
              <a:t>  </a:t>
            </a:r>
            <a:r>
              <a:rPr lang="pl-PL" b="1" dirty="0" err="1" smtClean="0">
                <a:sym typeface="Wingdings" panose="05000000000000000000" pitchFamily="2" charset="2"/>
              </a:rPr>
              <a:t>e.g</a:t>
            </a:r>
            <a:r>
              <a:rPr lang="pl-PL" b="1" dirty="0" smtClean="0">
                <a:sym typeface="Wingdings" panose="05000000000000000000" pitchFamily="2" charset="2"/>
              </a:rPr>
              <a:t>. </a:t>
            </a:r>
            <a:r>
              <a:rPr lang="pl-PL" b="1" dirty="0" err="1" smtClean="0">
                <a:sym typeface="Wingdings" panose="05000000000000000000" pitchFamily="2" charset="2"/>
              </a:rPr>
              <a:t>education</a:t>
            </a:r>
            <a:r>
              <a:rPr lang="pl-PL" b="1" dirty="0" smtClean="0">
                <a:sym typeface="Wingdings" panose="05000000000000000000" pitchFamily="2" charset="2"/>
              </a:rPr>
              <a:t> by </a:t>
            </a:r>
            <a:r>
              <a:rPr lang="pl-PL" b="1" dirty="0" err="1" smtClean="0">
                <a:sym typeface="Wingdings" panose="05000000000000000000" pitchFamily="2" charset="2"/>
              </a:rPr>
              <a:t>gender</a:t>
            </a:r>
            <a:endParaRPr lang="pl-PL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4" y="3112655"/>
            <a:ext cx="3714099" cy="252100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098" y="3112655"/>
            <a:ext cx="4761902" cy="26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Spine</a:t>
            </a:r>
            <a:r>
              <a:rPr lang="pl-PL" dirty="0" smtClean="0"/>
              <a:t> plot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Wh</a:t>
            </a:r>
            <a:r>
              <a:rPr lang="pl-PL" dirty="0" smtClean="0"/>
              <a:t>ile </a:t>
            </a:r>
            <a:r>
              <a:rPr lang="en-US" dirty="0" smtClean="0"/>
              <a:t>the bar</a:t>
            </a:r>
            <a:r>
              <a:rPr lang="pl-PL" dirty="0" smtClean="0"/>
              <a:t> </a:t>
            </a:r>
            <a:r>
              <a:rPr lang="en-US" dirty="0" smtClean="0"/>
              <a:t>chart </a:t>
            </a:r>
            <a:r>
              <a:rPr lang="pl-PL" dirty="0" err="1" smtClean="0"/>
              <a:t>shows</a:t>
            </a:r>
            <a:r>
              <a:rPr lang="pl-PL" dirty="0" smtClean="0"/>
              <a:t> the </a:t>
            </a:r>
            <a:r>
              <a:rPr lang="en-US" dirty="0" smtClean="0"/>
              <a:t>absolute </a:t>
            </a:r>
            <a:r>
              <a:rPr lang="en-US" dirty="0"/>
              <a:t>counts of the subgroup, the </a:t>
            </a:r>
            <a:r>
              <a:rPr lang="en-US" dirty="0" smtClean="0"/>
              <a:t>spine</a:t>
            </a:r>
            <a:r>
              <a:rPr lang="pl-PL" dirty="0" smtClean="0"/>
              <a:t> </a:t>
            </a:r>
            <a:r>
              <a:rPr lang="en-US" dirty="0" smtClean="0"/>
              <a:t>plot </a:t>
            </a:r>
            <a:r>
              <a:rPr lang="pl-PL" dirty="0" err="1" smtClean="0"/>
              <a:t>shows</a:t>
            </a:r>
            <a:r>
              <a:rPr lang="pl-PL" dirty="0" smtClean="0"/>
              <a:t> </a:t>
            </a:r>
            <a:r>
              <a:rPr lang="en-US" dirty="0" smtClean="0"/>
              <a:t>the proportions</a:t>
            </a:r>
            <a:endParaRPr lang="pl-PL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66" y="2419576"/>
            <a:ext cx="4587119" cy="41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3893" y="2937489"/>
            <a:ext cx="5247619" cy="2257143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smtClean="0"/>
              <a:t>Pie chart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Pie chart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 </a:t>
            </a:r>
            <a:r>
              <a:rPr lang="pl-PL" dirty="0" err="1" smtClean="0"/>
              <a:t>useful</a:t>
            </a:r>
            <a:r>
              <a:rPr lang="pl-PL" dirty="0" smtClean="0"/>
              <a:t> chart to </a:t>
            </a:r>
            <a:r>
              <a:rPr lang="pl-PL" dirty="0" err="1" smtClean="0"/>
              <a:t>summarize</a:t>
            </a:r>
            <a:r>
              <a:rPr lang="pl-PL" dirty="0" smtClean="0"/>
              <a:t> </a:t>
            </a:r>
            <a:r>
              <a:rPr lang="pl-PL" dirty="0" err="1" smtClean="0"/>
              <a:t>proportions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ym typeface="Wingdings" panose="05000000000000000000" pitchFamily="2" charset="2"/>
              </a:rPr>
              <a:t>Each</a:t>
            </a:r>
            <a:r>
              <a:rPr lang="pl-PL" dirty="0">
                <a:sym typeface="Wingdings" panose="05000000000000000000" pitchFamily="2" charset="2"/>
              </a:rPr>
              <a:t> „</a:t>
            </a:r>
            <a:r>
              <a:rPr lang="pl-PL" dirty="0" err="1">
                <a:sym typeface="Wingdings" panose="05000000000000000000" pitchFamily="2" charset="2"/>
              </a:rPr>
              <a:t>slice</a:t>
            </a:r>
            <a:r>
              <a:rPr lang="pl-PL" dirty="0">
                <a:sym typeface="Wingdings" panose="05000000000000000000" pitchFamily="2" charset="2"/>
              </a:rPr>
              <a:t>” of the </a:t>
            </a:r>
            <a:r>
              <a:rPr lang="pl-PL" dirty="0" err="1">
                <a:sym typeface="Wingdings" panose="05000000000000000000" pitchFamily="2" charset="2"/>
              </a:rPr>
              <a:t>pie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represents</a:t>
            </a:r>
            <a:r>
              <a:rPr lang="pl-PL" dirty="0">
                <a:sym typeface="Wingdings" panose="05000000000000000000" pitchFamily="2" charset="2"/>
              </a:rPr>
              <a:t> the </a:t>
            </a:r>
            <a:r>
              <a:rPr lang="pl-PL" dirty="0" err="1">
                <a:sym typeface="Wingdings" panose="05000000000000000000" pitchFamily="2" charset="2"/>
              </a:rPr>
              <a:t>relative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size</a:t>
            </a:r>
            <a:r>
              <a:rPr lang="pl-PL" dirty="0">
                <a:sym typeface="Wingdings" panose="05000000000000000000" pitchFamily="2" charset="2"/>
              </a:rPr>
              <a:t> of a </a:t>
            </a:r>
            <a:r>
              <a:rPr lang="pl-PL" dirty="0" err="1">
                <a:sym typeface="Wingdings" panose="05000000000000000000" pitchFamily="2" charset="2"/>
              </a:rPr>
              <a:t>given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category</a:t>
            </a:r>
            <a:r>
              <a:rPr lang="pl-PL" dirty="0">
                <a:sym typeface="Wingdings" panose="05000000000000000000" pitchFamily="2" charset="2"/>
              </a:rPr>
              <a:t>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126" y="2624870"/>
            <a:ext cx="6712530" cy="28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Graphs</a:t>
            </a:r>
            <a:r>
              <a:rPr lang="pl-PL" dirty="0" smtClean="0"/>
              <a:t> for </a:t>
            </a:r>
            <a:r>
              <a:rPr lang="pl-PL" dirty="0" err="1" smtClean="0"/>
              <a:t>categorical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r>
              <a:rPr lang="pl-PL" dirty="0" smtClean="0"/>
              <a:t> in R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r>
              <a:rPr lang="pl-PL" b="1" u="sng" dirty="0" err="1" smtClean="0"/>
              <a:t>Exercise</a:t>
            </a:r>
            <a:r>
              <a:rPr lang="pl-PL" b="1" u="sng" dirty="0" smtClean="0"/>
              <a:t> 1:</a:t>
            </a:r>
          </a:p>
          <a:p>
            <a:endParaRPr lang="pl-PL" dirty="0"/>
          </a:p>
          <a:p>
            <a:r>
              <a:rPr lang="en-US" dirty="0" smtClean="0"/>
              <a:t>I</a:t>
            </a:r>
            <a:r>
              <a:rPr lang="pl-PL" dirty="0" err="1" smtClean="0"/>
              <a:t>nstall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 „car” and </a:t>
            </a:r>
            <a:r>
              <a:rPr lang="pl-PL" dirty="0" err="1" smtClean="0"/>
              <a:t>use</a:t>
            </a:r>
            <a:r>
              <a:rPr lang="pl-PL" dirty="0" smtClean="0"/>
              <a:t> the </a:t>
            </a:r>
            <a:r>
              <a:rPr lang="pl-PL" dirty="0" err="1" smtClean="0"/>
              <a:t>dataset</a:t>
            </a:r>
            <a:r>
              <a:rPr lang="pl-PL" dirty="0" smtClean="0"/>
              <a:t> „</a:t>
            </a:r>
            <a:r>
              <a:rPr lang="pl-PL" dirty="0" err="1" smtClean="0"/>
              <a:t>Salaries</a:t>
            </a:r>
            <a:r>
              <a:rPr lang="pl-PL" dirty="0" smtClean="0"/>
              <a:t>” from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. The </a:t>
            </a:r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salaries</a:t>
            </a:r>
            <a:r>
              <a:rPr lang="pl-PL" dirty="0" smtClean="0"/>
              <a:t> of </a:t>
            </a:r>
            <a:r>
              <a:rPr lang="pl-PL" dirty="0"/>
              <a:t>t</a:t>
            </a:r>
            <a:r>
              <a:rPr lang="en-US" dirty="0" smtClean="0"/>
              <a:t>he nine-month </a:t>
            </a:r>
            <a:r>
              <a:rPr lang="en-US" dirty="0"/>
              <a:t>academic salary for Assistant Professors, Associate Professors and Professors in a college in the U.S. </a:t>
            </a:r>
            <a:r>
              <a:rPr lang="pl-PL" dirty="0" smtClean="0"/>
              <a:t>Using the </a:t>
            </a:r>
            <a:r>
              <a:rPr lang="pl-PL" dirty="0" err="1" smtClean="0"/>
              <a:t>dataset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</a:t>
            </a:r>
            <a:r>
              <a:rPr lang="en-US" dirty="0" err="1" smtClean="0"/>
              <a:t>dentify</a:t>
            </a:r>
            <a:r>
              <a:rPr lang="en-US" dirty="0" smtClean="0"/>
              <a:t> </a:t>
            </a:r>
            <a:r>
              <a:rPr lang="en-US" dirty="0"/>
              <a:t>categorical </a:t>
            </a:r>
            <a:r>
              <a:rPr lang="en-US" dirty="0" smtClean="0"/>
              <a:t>variables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</a:t>
            </a:r>
            <a:r>
              <a:rPr lang="en-US" dirty="0" err="1" smtClean="0"/>
              <a:t>isualize</a:t>
            </a:r>
            <a:r>
              <a:rPr lang="en-US" dirty="0" smtClean="0"/>
              <a:t> </a:t>
            </a:r>
            <a:r>
              <a:rPr lang="en-US" dirty="0"/>
              <a:t>the data using the graphs </a:t>
            </a:r>
            <a:r>
              <a:rPr lang="pl-PL" dirty="0" smtClean="0"/>
              <a:t>for </a:t>
            </a:r>
            <a:r>
              <a:rPr lang="pl-PL" dirty="0" err="1" smtClean="0"/>
              <a:t>categorical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67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50">
                <a:latin typeface="Arial" panose="020B0604020202020204" pitchFamily="34" charset="0"/>
              </a:rPr>
              <a:t/>
            </a:r>
            <a:br>
              <a:rPr lang="pl-PL" altLang="pl-PL" sz="1350">
                <a:latin typeface="Arial" panose="020B0604020202020204" pitchFamily="34" charset="0"/>
              </a:rPr>
            </a:br>
            <a:endParaRPr lang="pl-PL" altLang="pl-PL" sz="1350">
              <a:latin typeface="Arial" panose="020B0604020202020204" pitchFamily="34" charset="0"/>
            </a:endParaRPr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38565" y="620957"/>
            <a:ext cx="8831973" cy="598290"/>
          </a:xfrm>
        </p:spPr>
        <p:txBody>
          <a:bodyPr/>
          <a:lstStyle/>
          <a:p>
            <a:r>
              <a:rPr lang="pl-PL" dirty="0" err="1" smtClean="0"/>
              <a:t>Continous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endParaRPr lang="en-GB" dirty="0"/>
          </a:p>
        </p:txBody>
      </p:sp>
      <p:sp>
        <p:nvSpPr>
          <p:cNvPr id="12" name="PoleTekstowe 11"/>
          <p:cNvSpPr txBox="1"/>
          <p:nvPr/>
        </p:nvSpPr>
        <p:spPr>
          <a:xfrm>
            <a:off x="4914128" y="996109"/>
            <a:ext cx="12580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 projekcie</a:t>
            </a:r>
          </a:p>
          <a:p>
            <a:pPr algn="ctr"/>
            <a:r>
              <a:rPr lang="pl-PL" sz="11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2" y="6199129"/>
            <a:ext cx="2353106" cy="658871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PoleTekstowe 15"/>
          <p:cNvSpPr txBox="1"/>
          <p:nvPr/>
        </p:nvSpPr>
        <p:spPr>
          <a:xfrm>
            <a:off x="7610742" y="12476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1501"/>
            <a:ext cx="9144000" cy="556442"/>
          </a:xfrm>
          <a:prstGeom prst="rect">
            <a:avLst/>
          </a:prstGeom>
          <a:solidFill>
            <a:srgbClr val="B52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PoleTekstowe 15"/>
          <p:cNvSpPr txBox="1"/>
          <p:nvPr/>
        </p:nvSpPr>
        <p:spPr>
          <a:xfrm>
            <a:off x="7760179" y="151427"/>
            <a:ext cx="144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Bibliography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PoleTekstowe 2"/>
          <p:cNvSpPr txBox="1"/>
          <p:nvPr/>
        </p:nvSpPr>
        <p:spPr>
          <a:xfrm>
            <a:off x="57709" y="4876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PoleTekstowe 2"/>
          <p:cNvSpPr txBox="1"/>
          <p:nvPr/>
        </p:nvSpPr>
        <p:spPr>
          <a:xfrm>
            <a:off x="1000881" y="-33762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</a:p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PoleTekstowe 2"/>
          <p:cNvSpPr txBox="1"/>
          <p:nvPr/>
        </p:nvSpPr>
        <p:spPr>
          <a:xfrm>
            <a:off x="2163918" y="-44044"/>
            <a:ext cx="1258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continous</a:t>
            </a:r>
            <a:r>
              <a:rPr lang="pl-PL" sz="11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1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variables</a:t>
            </a:r>
            <a:endParaRPr lang="pl-PL" sz="1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PoleTekstowe 2"/>
          <p:cNvSpPr txBox="1"/>
          <p:nvPr/>
        </p:nvSpPr>
        <p:spPr>
          <a:xfrm>
            <a:off x="3202126" y="61506"/>
            <a:ext cx="12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pl-PL" sz="11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 R</a:t>
            </a:r>
            <a:endParaRPr lang="pl-PL" sz="11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66700" y="1219247"/>
            <a:ext cx="8703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As </a:t>
            </a:r>
            <a:r>
              <a:rPr lang="pl-PL" dirty="0" err="1" smtClean="0">
                <a:sym typeface="Wingdings" panose="05000000000000000000" pitchFamily="2" charset="2"/>
              </a:rPr>
              <a:t>opposed</a:t>
            </a:r>
            <a:r>
              <a:rPr lang="pl-PL" dirty="0" smtClean="0">
                <a:sym typeface="Wingdings" panose="05000000000000000000" pitchFamily="2" charset="2"/>
              </a:rPr>
              <a:t> to </a:t>
            </a:r>
            <a:r>
              <a:rPr lang="pl-PL" dirty="0" err="1" smtClean="0">
                <a:sym typeface="Wingdings" panose="05000000000000000000" pitchFamily="2" charset="2"/>
              </a:rPr>
              <a:t>discrete</a:t>
            </a:r>
            <a:r>
              <a:rPr lang="pl-PL" dirty="0" smtClean="0">
                <a:sym typeface="Wingdings" panose="05000000000000000000" pitchFamily="2" charset="2"/>
              </a:rPr>
              <a:t> and </a:t>
            </a:r>
            <a:r>
              <a:rPr lang="pl-PL" dirty="0" err="1" smtClean="0">
                <a:sym typeface="Wingdings" panose="05000000000000000000" pitchFamily="2" charset="2"/>
              </a:rPr>
              <a:t>categorical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variables</a:t>
            </a:r>
            <a:r>
              <a:rPr lang="pl-PL" dirty="0" smtClean="0">
                <a:sym typeface="Wingdings" panose="05000000000000000000" pitchFamily="2" charset="2"/>
              </a:rPr>
              <a:t>, </a:t>
            </a:r>
            <a:r>
              <a:rPr lang="pl-PL" dirty="0" err="1" smtClean="0">
                <a:sym typeface="Wingdings" panose="05000000000000000000" pitchFamily="2" charset="2"/>
              </a:rPr>
              <a:t>which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are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counted</a:t>
            </a:r>
            <a:r>
              <a:rPr lang="pl-PL" dirty="0" smtClean="0">
                <a:sym typeface="Wingdings" panose="05000000000000000000" pitchFamily="2" charset="2"/>
              </a:rPr>
              <a:t>, </a:t>
            </a:r>
            <a:r>
              <a:rPr lang="pl-PL" b="1" dirty="0" err="1" smtClean="0">
                <a:sym typeface="Wingdings" panose="05000000000000000000" pitchFamily="2" charset="2"/>
              </a:rPr>
              <a:t>continous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variables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are</a:t>
            </a:r>
            <a:r>
              <a:rPr lang="pl-PL" b="1" dirty="0" smtClean="0">
                <a:sym typeface="Wingdings" panose="05000000000000000000" pitchFamily="2" charset="2"/>
              </a:rPr>
              <a:t> </a:t>
            </a:r>
            <a:r>
              <a:rPr lang="pl-PL" b="1" dirty="0" err="1" smtClean="0">
                <a:sym typeface="Wingdings" panose="05000000000000000000" pitchFamily="2" charset="2"/>
              </a:rPr>
              <a:t>measured</a:t>
            </a:r>
            <a:r>
              <a:rPr lang="pl-PL" b="1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ym typeface="Wingdings" panose="05000000000000000000" pitchFamily="2" charset="2"/>
              </a:rPr>
              <a:t>Examples</a:t>
            </a:r>
            <a:r>
              <a:rPr lang="pl-PL" dirty="0" smtClean="0">
                <a:sym typeface="Wingdings" panose="05000000000000000000" pitchFamily="2" charset="2"/>
              </a:rPr>
              <a:t>: </a:t>
            </a:r>
            <a:r>
              <a:rPr lang="pl-PL" dirty="0" err="1" smtClean="0">
                <a:sym typeface="Wingdings" panose="05000000000000000000" pitchFamily="2" charset="2"/>
              </a:rPr>
              <a:t>lenght</a:t>
            </a:r>
            <a:r>
              <a:rPr lang="pl-PL" dirty="0">
                <a:sym typeface="Wingdings" panose="05000000000000000000" pitchFamily="2" charset="2"/>
              </a:rPr>
              <a:t>, </a:t>
            </a:r>
            <a:r>
              <a:rPr lang="pl-PL" dirty="0" err="1">
                <a:sym typeface="Wingdings" panose="05000000000000000000" pitchFamily="2" charset="2"/>
              </a:rPr>
              <a:t>height</a:t>
            </a:r>
            <a:r>
              <a:rPr lang="pl-PL" dirty="0">
                <a:sym typeface="Wingdings" panose="05000000000000000000" pitchFamily="2" charset="2"/>
              </a:rPr>
              <a:t>, </a:t>
            </a:r>
            <a:r>
              <a:rPr lang="pl-PL" dirty="0" err="1" smtClean="0">
                <a:sym typeface="Wingdings" panose="05000000000000000000" pitchFamily="2" charset="2"/>
              </a:rPr>
              <a:t>weight</a:t>
            </a:r>
            <a:r>
              <a:rPr lang="pl-PL" dirty="0" smtClean="0">
                <a:sym typeface="Wingdings" panose="05000000000000000000" pitchFamily="2" charset="2"/>
              </a:rPr>
              <a:t>,</a:t>
            </a:r>
            <a:endParaRPr lang="pl-PL" dirty="0">
              <a:sym typeface="Wingdings" panose="05000000000000000000" pitchFamily="2" charset="2"/>
            </a:endParaRPr>
          </a:p>
          <a:p>
            <a:pPr marL="1252538" lvl="2"/>
            <a:r>
              <a:rPr lang="pl-PL" dirty="0" err="1">
                <a:sym typeface="Wingdings" panose="05000000000000000000" pitchFamily="2" charset="2"/>
              </a:rPr>
              <a:t>wages</a:t>
            </a:r>
            <a:r>
              <a:rPr lang="pl-PL" dirty="0">
                <a:sym typeface="Wingdings" panose="05000000000000000000" pitchFamily="2" charset="2"/>
              </a:rPr>
              <a:t>, </a:t>
            </a:r>
            <a:r>
              <a:rPr lang="pl-PL" dirty="0" err="1">
                <a:sym typeface="Wingdings" panose="05000000000000000000" pitchFamily="2" charset="2"/>
              </a:rPr>
              <a:t>hours</a:t>
            </a:r>
            <a:r>
              <a:rPr lang="pl-PL" dirty="0">
                <a:sym typeface="Wingdings" panose="05000000000000000000" pitchFamily="2" charset="2"/>
              </a:rPr>
              <a:t> of </a:t>
            </a:r>
            <a:r>
              <a:rPr lang="pl-PL" dirty="0" err="1">
                <a:sym typeface="Wingdings" panose="05000000000000000000" pitchFamily="2" charset="2"/>
              </a:rPr>
              <a:t>work</a:t>
            </a:r>
            <a:r>
              <a:rPr lang="pl-PL" dirty="0">
                <a:sym typeface="Wingdings" panose="05000000000000000000" pitchFamily="2" charset="2"/>
              </a:rPr>
              <a:t>, </a:t>
            </a:r>
            <a:r>
              <a:rPr lang="pl-PL" dirty="0" err="1">
                <a:sym typeface="Wingdings" panose="05000000000000000000" pitchFamily="2" charset="2"/>
              </a:rPr>
              <a:t>prices</a:t>
            </a:r>
            <a:r>
              <a:rPr lang="pl-PL" dirty="0">
                <a:sym typeface="Wingdings" panose="05000000000000000000" pitchFamily="2" charset="2"/>
              </a:rPr>
              <a:t>, etc. </a:t>
            </a:r>
            <a:endParaRPr lang="pl-PL" dirty="0" smtClean="0">
              <a:sym typeface="Wingdings" panose="05000000000000000000" pitchFamily="2" charset="2"/>
            </a:endParaRPr>
          </a:p>
          <a:p>
            <a:pPr marL="1252538" lvl="2"/>
            <a:endParaRPr lang="pl-PL" dirty="0">
              <a:sym typeface="Wingdings" panose="05000000000000000000" pitchFamily="2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1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TM02900720[[fn=Integralny]]</Template>
  <TotalTime>4237</TotalTime>
  <Words>2012</Words>
  <Application>Microsoft Office PowerPoint</Application>
  <PresentationFormat>Pokaz na ekranie (4:3)</PresentationFormat>
  <Paragraphs>798</Paragraphs>
  <Slides>28</Slides>
  <Notes>27</Notes>
  <HiddenSlides>0</HiddenSlides>
  <MMClips>0</MMClips>
  <ScaleCrop>false</ScaleCrop>
  <HeadingPairs>
    <vt:vector size="8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Times New Roman</vt:lpstr>
      <vt:lpstr>Wingdings</vt:lpstr>
      <vt:lpstr>Wingdings 2</vt:lpstr>
      <vt:lpstr>HDOfficeLightV0</vt:lpstr>
      <vt:lpstr>Equation</vt:lpstr>
      <vt:lpstr>Obraz - mapa bitowa</vt:lpstr>
      <vt:lpstr>Prezentacja programu PowerPoint</vt:lpstr>
      <vt:lpstr>Types of graphs</vt:lpstr>
      <vt:lpstr>Categorical data</vt:lpstr>
      <vt:lpstr>Bar chart</vt:lpstr>
      <vt:lpstr>Bar chart</vt:lpstr>
      <vt:lpstr>Spine plot</vt:lpstr>
      <vt:lpstr>Pie chart</vt:lpstr>
      <vt:lpstr>Graphs for categorical variables in R</vt:lpstr>
      <vt:lpstr>Continous variables</vt:lpstr>
      <vt:lpstr>Dot plot</vt:lpstr>
      <vt:lpstr>Wilkinson dot plot</vt:lpstr>
      <vt:lpstr>Cleveland dot plot</vt:lpstr>
      <vt:lpstr>Dot plot</vt:lpstr>
      <vt:lpstr>Histogram</vt:lpstr>
      <vt:lpstr>Histogram</vt:lpstr>
      <vt:lpstr>Histogram</vt:lpstr>
      <vt:lpstr>Density plot (kernel density)</vt:lpstr>
      <vt:lpstr>Density plot (kernel density)</vt:lpstr>
      <vt:lpstr>Density plot (kernel density)</vt:lpstr>
      <vt:lpstr>Histogram and density plot</vt:lpstr>
      <vt:lpstr>Histogram and density plot</vt:lpstr>
      <vt:lpstr>Box plot</vt:lpstr>
      <vt:lpstr>Box plot</vt:lpstr>
      <vt:lpstr>Data visualization in R</vt:lpstr>
      <vt:lpstr>Data visualization in R</vt:lpstr>
      <vt:lpstr>Data visualization in R</vt:lpstr>
      <vt:lpstr>Bibliography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Peter</dc:creator>
  <cp:lastModifiedBy>Windows User</cp:lastModifiedBy>
  <cp:revision>248</cp:revision>
  <cp:lastPrinted>2016-09-05T06:10:22Z</cp:lastPrinted>
  <dcterms:created xsi:type="dcterms:W3CDTF">2016-03-12T15:08:02Z</dcterms:created>
  <dcterms:modified xsi:type="dcterms:W3CDTF">2017-09-28T08:37:33Z</dcterms:modified>
</cp:coreProperties>
</file>