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77A2-EFA2-4FFB-A7BE-B38DE55672F2}" type="datetimeFigureOut">
              <a:rPr lang="es-CL" smtClean="0"/>
              <a:t>04-08-2016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B6D6-D7FE-42A9-87B1-7B6E3F336E8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131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77A2-EFA2-4FFB-A7BE-B38DE55672F2}" type="datetimeFigureOut">
              <a:rPr lang="es-CL" smtClean="0"/>
              <a:t>04-08-2016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B6D6-D7FE-42A9-87B1-7B6E3F336E8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988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77A2-EFA2-4FFB-A7BE-B38DE55672F2}" type="datetimeFigureOut">
              <a:rPr lang="es-CL" smtClean="0"/>
              <a:t>04-08-2016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B6D6-D7FE-42A9-87B1-7B6E3F336E8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558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77A2-EFA2-4FFB-A7BE-B38DE55672F2}" type="datetimeFigureOut">
              <a:rPr lang="es-CL" smtClean="0"/>
              <a:t>04-08-2016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B6D6-D7FE-42A9-87B1-7B6E3F336E8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056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77A2-EFA2-4FFB-A7BE-B38DE55672F2}" type="datetimeFigureOut">
              <a:rPr lang="es-CL" smtClean="0"/>
              <a:t>04-08-2016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B6D6-D7FE-42A9-87B1-7B6E3F336E8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000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77A2-EFA2-4FFB-A7BE-B38DE55672F2}" type="datetimeFigureOut">
              <a:rPr lang="es-CL" smtClean="0"/>
              <a:t>04-08-2016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B6D6-D7FE-42A9-87B1-7B6E3F336E8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699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77A2-EFA2-4FFB-A7BE-B38DE55672F2}" type="datetimeFigureOut">
              <a:rPr lang="es-CL" smtClean="0"/>
              <a:t>04-08-2016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B6D6-D7FE-42A9-87B1-7B6E3F336E8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631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77A2-EFA2-4FFB-A7BE-B38DE55672F2}" type="datetimeFigureOut">
              <a:rPr lang="es-CL" smtClean="0"/>
              <a:t>04-08-2016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B6D6-D7FE-42A9-87B1-7B6E3F336E8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979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77A2-EFA2-4FFB-A7BE-B38DE55672F2}" type="datetimeFigureOut">
              <a:rPr lang="es-CL" smtClean="0"/>
              <a:t>04-08-2016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B6D6-D7FE-42A9-87B1-7B6E3F336E8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615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77A2-EFA2-4FFB-A7BE-B38DE55672F2}" type="datetimeFigureOut">
              <a:rPr lang="es-CL" smtClean="0"/>
              <a:t>04-08-2016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B6D6-D7FE-42A9-87B1-7B6E3F336E8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871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77A2-EFA2-4FFB-A7BE-B38DE55672F2}" type="datetimeFigureOut">
              <a:rPr lang="es-CL" smtClean="0"/>
              <a:t>04-08-2016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B6D6-D7FE-42A9-87B1-7B6E3F336E8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58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A77A2-EFA2-4FFB-A7BE-B38DE55672F2}" type="datetimeFigureOut">
              <a:rPr lang="es-CL" smtClean="0"/>
              <a:t>04-08-2016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DB6D6-D7FE-42A9-87B1-7B6E3F336E8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132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Donkeylift</a:t>
            </a:r>
            <a:endParaRPr lang="es-C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55662"/>
          </a:xfrm>
        </p:spPr>
        <p:txBody>
          <a:bodyPr>
            <a:normAutofit/>
          </a:bodyPr>
          <a:lstStyle/>
          <a:p>
            <a:r>
              <a:rPr lang="es-AR" dirty="0" smtClean="0"/>
              <a:t>A </a:t>
            </a:r>
            <a:r>
              <a:rPr lang="es-AR" dirty="0" err="1" smtClean="0"/>
              <a:t>relational</a:t>
            </a:r>
            <a:r>
              <a:rPr lang="es-AR" dirty="0" smtClean="0"/>
              <a:t> data store </a:t>
            </a:r>
            <a:r>
              <a:rPr lang="es-AR" dirty="0" err="1" smtClean="0"/>
              <a:t>with</a:t>
            </a:r>
            <a:r>
              <a:rPr lang="es-AR" dirty="0" smtClean="0"/>
              <a:t> </a:t>
            </a:r>
            <a:r>
              <a:rPr lang="es-AR" dirty="0" err="1" smtClean="0"/>
              <a:t>the</a:t>
            </a:r>
            <a:r>
              <a:rPr lang="es-AR" dirty="0" smtClean="0"/>
              <a:t> data </a:t>
            </a:r>
            <a:r>
              <a:rPr lang="es-AR" dirty="0" err="1" smtClean="0"/>
              <a:t>owner</a:t>
            </a:r>
            <a:r>
              <a:rPr lang="es-AR" dirty="0" smtClean="0"/>
              <a:t> in </a:t>
            </a:r>
            <a:r>
              <a:rPr lang="es-AR" dirty="0" err="1" smtClean="0"/>
              <a:t>mind</a:t>
            </a:r>
            <a:r>
              <a:rPr lang="es-A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3651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Data Browser </a:t>
            </a:r>
            <a:r>
              <a:rPr lang="es-AR" dirty="0" smtClean="0"/>
              <a:t>– </a:t>
            </a:r>
            <a:r>
              <a:rPr lang="es-AR" dirty="0" err="1" smtClean="0"/>
              <a:t>Filter</a:t>
            </a:r>
            <a:r>
              <a:rPr lang="es-AR" dirty="0" smtClean="0"/>
              <a:t> </a:t>
            </a:r>
            <a:r>
              <a:rPr lang="es-AR" dirty="0" err="1" smtClean="0"/>
              <a:t>Composition</a:t>
            </a:r>
            <a:endParaRPr lang="es-C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60" y="1378637"/>
            <a:ext cx="9581106" cy="526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4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MSocias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 smtClean="0"/>
              <a:t>Start</a:t>
            </a:r>
            <a:r>
              <a:rPr lang="es-CL" dirty="0" smtClean="0"/>
              <a:t> </a:t>
            </a:r>
            <a:r>
              <a:rPr lang="es-CL" dirty="0" err="1" smtClean="0"/>
              <a:t>with</a:t>
            </a:r>
            <a:r>
              <a:rPr lang="es-CL" dirty="0" smtClean="0"/>
              <a:t> USE CASE</a:t>
            </a:r>
          </a:p>
          <a:p>
            <a:r>
              <a:rPr lang="es-CL" dirty="0" err="1" smtClean="0"/>
              <a:t>Why</a:t>
            </a:r>
            <a:r>
              <a:rPr lang="es-CL" dirty="0" smtClean="0"/>
              <a:t> </a:t>
            </a:r>
            <a:r>
              <a:rPr lang="es-CL" dirty="0" err="1" smtClean="0"/>
              <a:t>relational</a:t>
            </a:r>
            <a:r>
              <a:rPr lang="es-CL" dirty="0" smtClean="0"/>
              <a:t>? ACID</a:t>
            </a:r>
          </a:p>
          <a:p>
            <a:r>
              <a:rPr lang="es-CL" dirty="0" err="1" smtClean="0"/>
              <a:t>How</a:t>
            </a:r>
            <a:r>
              <a:rPr lang="es-CL" dirty="0" smtClean="0"/>
              <a:t> </a:t>
            </a:r>
            <a:r>
              <a:rPr lang="es-CL" dirty="0" err="1" smtClean="0"/>
              <a:t>many</a:t>
            </a:r>
            <a:r>
              <a:rPr lang="es-CL" dirty="0" smtClean="0"/>
              <a:t> </a:t>
            </a:r>
            <a:r>
              <a:rPr lang="es-CL" dirty="0" err="1" smtClean="0"/>
              <a:t>customers</a:t>
            </a:r>
            <a:r>
              <a:rPr lang="es-CL" dirty="0" smtClean="0"/>
              <a:t> in:</a:t>
            </a:r>
          </a:p>
          <a:p>
            <a:pPr lvl="1"/>
            <a:r>
              <a:rPr lang="es-CL" dirty="0" smtClean="0"/>
              <a:t> </a:t>
            </a:r>
            <a:r>
              <a:rPr lang="es-CL" dirty="0" err="1" smtClean="0"/>
              <a:t>small</a:t>
            </a:r>
            <a:r>
              <a:rPr lang="es-CL" dirty="0" smtClean="0"/>
              <a:t> online shops</a:t>
            </a:r>
          </a:p>
          <a:p>
            <a:pPr lvl="1"/>
            <a:r>
              <a:rPr lang="es-CL" dirty="0" err="1" smtClean="0"/>
              <a:t>Event</a:t>
            </a:r>
            <a:r>
              <a:rPr lang="es-CL" dirty="0" smtClean="0"/>
              <a:t> </a:t>
            </a:r>
            <a:r>
              <a:rPr lang="es-CL" dirty="0" err="1" smtClean="0"/>
              <a:t>orgs</a:t>
            </a:r>
            <a:r>
              <a:rPr lang="es-CL" dirty="0" smtClean="0"/>
              <a:t>.</a:t>
            </a:r>
          </a:p>
          <a:p>
            <a:pPr lvl="1"/>
            <a:r>
              <a:rPr lang="es-CL" dirty="0" smtClean="0"/>
              <a:t>Etc.</a:t>
            </a:r>
          </a:p>
          <a:p>
            <a:pPr lvl="1"/>
            <a:endParaRPr lang="es-CL" dirty="0"/>
          </a:p>
          <a:p>
            <a:pPr lvl="1"/>
            <a:endParaRPr lang="es-CL" dirty="0" smtClean="0"/>
          </a:p>
          <a:p>
            <a:r>
              <a:rPr lang="es-CL" dirty="0" err="1" smtClean="0"/>
              <a:t>Who</a:t>
            </a:r>
            <a:r>
              <a:rPr lang="es-CL" dirty="0" smtClean="0"/>
              <a:t> </a:t>
            </a:r>
            <a:r>
              <a:rPr lang="es-CL" dirty="0" err="1" smtClean="0"/>
              <a:t>provides</a:t>
            </a:r>
            <a:r>
              <a:rPr lang="es-CL" dirty="0" smtClean="0"/>
              <a:t> similar </a:t>
            </a:r>
            <a:r>
              <a:rPr lang="es-CL" dirty="0" err="1" smtClean="0"/>
              <a:t>services</a:t>
            </a:r>
            <a:r>
              <a:rPr lang="es-CL" dirty="0" smtClean="0"/>
              <a:t>?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8353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MSocias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 smtClean="0"/>
              <a:t>Gather</a:t>
            </a:r>
            <a:r>
              <a:rPr lang="es-CL" dirty="0" smtClean="0"/>
              <a:t> </a:t>
            </a:r>
            <a:r>
              <a:rPr lang="es-CL" dirty="0" err="1" smtClean="0"/>
              <a:t>immediate</a:t>
            </a:r>
            <a:r>
              <a:rPr lang="es-CL" dirty="0" smtClean="0"/>
              <a:t> </a:t>
            </a:r>
            <a:r>
              <a:rPr lang="es-CL" dirty="0" err="1" smtClean="0"/>
              <a:t>feedback</a:t>
            </a:r>
            <a:r>
              <a:rPr lang="es-CL" dirty="0" smtClean="0"/>
              <a:t>. Simple PPT, interview </a:t>
            </a:r>
            <a:r>
              <a:rPr lang="es-CL" dirty="0" err="1" smtClean="0"/>
              <a:t>potential</a:t>
            </a:r>
            <a:r>
              <a:rPr lang="es-CL" dirty="0" smtClean="0"/>
              <a:t> </a:t>
            </a:r>
            <a:r>
              <a:rPr lang="es-CL" dirty="0" err="1" smtClean="0"/>
              <a:t>clients</a:t>
            </a:r>
            <a:r>
              <a:rPr lang="es-CL" dirty="0" smtClean="0"/>
              <a:t>.</a:t>
            </a:r>
          </a:p>
          <a:p>
            <a:r>
              <a:rPr lang="es-CL" dirty="0" err="1" smtClean="0"/>
              <a:t>Fixed</a:t>
            </a:r>
            <a:r>
              <a:rPr lang="es-CL" dirty="0" smtClean="0"/>
              <a:t> </a:t>
            </a:r>
            <a:r>
              <a:rPr lang="es-CL" dirty="0" err="1" smtClean="0"/>
              <a:t>Questionnaire</a:t>
            </a:r>
            <a:r>
              <a:rPr lang="es-CL" dirty="0" smtClean="0"/>
              <a:t>, </a:t>
            </a:r>
            <a:r>
              <a:rPr lang="es-CL" dirty="0" err="1" smtClean="0"/>
              <a:t>few</a:t>
            </a:r>
            <a:r>
              <a:rPr lang="es-CL" dirty="0" smtClean="0"/>
              <a:t> </a:t>
            </a:r>
            <a:r>
              <a:rPr lang="es-CL" dirty="0" err="1" smtClean="0"/>
              <a:t>questions</a:t>
            </a:r>
            <a:r>
              <a:rPr lang="es-CL" dirty="0" smtClean="0"/>
              <a:t> to </a:t>
            </a:r>
            <a:r>
              <a:rPr lang="es-CL" dirty="0" err="1" smtClean="0"/>
              <a:t>get</a:t>
            </a:r>
            <a:r>
              <a:rPr lang="es-CL" dirty="0" smtClean="0"/>
              <a:t> comparable </a:t>
            </a:r>
            <a:r>
              <a:rPr lang="es-CL" dirty="0" err="1" smtClean="0"/>
              <a:t>answers</a:t>
            </a:r>
            <a:r>
              <a:rPr lang="es-CL" dirty="0" smtClean="0"/>
              <a:t>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8057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Objectives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14052"/>
            <a:ext cx="10515602" cy="4911213"/>
          </a:xfrm>
        </p:spPr>
        <p:txBody>
          <a:bodyPr>
            <a:normAutofit fontScale="92500" lnSpcReduction="20000"/>
          </a:bodyPr>
          <a:lstStyle/>
          <a:p>
            <a:r>
              <a:rPr lang="es-AR" sz="3200" dirty="0" err="1" smtClean="0"/>
              <a:t>Provide</a:t>
            </a:r>
            <a:r>
              <a:rPr lang="es-AR" sz="3200" dirty="0" smtClean="0"/>
              <a:t> </a:t>
            </a:r>
            <a:r>
              <a:rPr lang="es-AR" sz="3200" dirty="0" err="1" smtClean="0"/>
              <a:t>user-friendly</a:t>
            </a:r>
            <a:r>
              <a:rPr lang="es-AR" sz="3200" dirty="0"/>
              <a:t>, </a:t>
            </a:r>
            <a:r>
              <a:rPr lang="es-AR" sz="3200" dirty="0" err="1"/>
              <a:t>feature-rich</a:t>
            </a:r>
            <a:r>
              <a:rPr lang="es-AR" sz="3200" dirty="0"/>
              <a:t> </a:t>
            </a:r>
            <a:r>
              <a:rPr lang="es-AR" sz="3200" dirty="0" smtClean="0"/>
              <a:t>Data-as-a-</a:t>
            </a:r>
            <a:r>
              <a:rPr lang="es-AR" sz="3200" dirty="0" err="1" smtClean="0"/>
              <a:t>Service</a:t>
            </a:r>
            <a:r>
              <a:rPr lang="es-AR" sz="3200" dirty="0" smtClean="0"/>
              <a:t>. </a:t>
            </a:r>
            <a:r>
              <a:rPr lang="es-AR" sz="3200" dirty="0"/>
              <a:t/>
            </a:r>
            <a:br>
              <a:rPr lang="es-AR" sz="3200" dirty="0"/>
            </a:br>
            <a:endParaRPr lang="es-AR" sz="3200" dirty="0"/>
          </a:p>
          <a:p>
            <a:r>
              <a:rPr lang="es-AR" sz="3200" dirty="0" err="1" smtClean="0"/>
              <a:t>Provide</a:t>
            </a:r>
            <a:r>
              <a:rPr lang="es-AR" sz="3200" dirty="0" smtClean="0"/>
              <a:t> </a:t>
            </a:r>
            <a:r>
              <a:rPr lang="es-AR" sz="3200" dirty="0"/>
              <a:t>a </a:t>
            </a:r>
            <a:r>
              <a:rPr lang="es-AR" sz="3200" dirty="0" err="1"/>
              <a:t>platform</a:t>
            </a:r>
            <a:r>
              <a:rPr lang="es-AR" sz="3200" dirty="0"/>
              <a:t> </a:t>
            </a:r>
            <a:r>
              <a:rPr lang="es-AR" sz="3200" dirty="0" err="1"/>
              <a:t>for</a:t>
            </a:r>
            <a:r>
              <a:rPr lang="es-AR" sz="3200" dirty="0"/>
              <a:t> </a:t>
            </a:r>
            <a:r>
              <a:rPr lang="es-AR" sz="3200" dirty="0" err="1"/>
              <a:t>application</a:t>
            </a:r>
            <a:r>
              <a:rPr lang="es-AR" sz="3200" dirty="0"/>
              <a:t> </a:t>
            </a:r>
            <a:r>
              <a:rPr lang="es-AR" sz="3200" dirty="0" err="1"/>
              <a:t>developers</a:t>
            </a:r>
            <a:r>
              <a:rPr lang="es-AR" sz="3200" dirty="0"/>
              <a:t>. </a:t>
            </a:r>
            <a:br>
              <a:rPr lang="es-AR" sz="3200" dirty="0"/>
            </a:br>
            <a:endParaRPr lang="es-AR" sz="3200" dirty="0" smtClean="0"/>
          </a:p>
          <a:p>
            <a:r>
              <a:rPr lang="es-AR" sz="3200" dirty="0" err="1" smtClean="0"/>
              <a:t>Leverage</a:t>
            </a:r>
            <a:r>
              <a:rPr lang="es-AR" sz="3200" dirty="0" smtClean="0"/>
              <a:t> </a:t>
            </a:r>
            <a:r>
              <a:rPr lang="es-AR" sz="3200" dirty="0" err="1" smtClean="0"/>
              <a:t>the</a:t>
            </a:r>
            <a:r>
              <a:rPr lang="es-AR" sz="3200" dirty="0" smtClean="0"/>
              <a:t> </a:t>
            </a:r>
            <a:r>
              <a:rPr lang="es-AR" sz="3200" dirty="0" err="1" smtClean="0"/>
              <a:t>relational</a:t>
            </a:r>
            <a:r>
              <a:rPr lang="es-AR" sz="3200" dirty="0" smtClean="0"/>
              <a:t> data </a:t>
            </a:r>
            <a:r>
              <a:rPr lang="es-AR" sz="3200" dirty="0" err="1" smtClean="0"/>
              <a:t>model</a:t>
            </a:r>
            <a:r>
              <a:rPr lang="es-AR" sz="3200" dirty="0" smtClean="0"/>
              <a:t>.</a:t>
            </a:r>
            <a:br>
              <a:rPr lang="es-AR" sz="3200" dirty="0" smtClean="0"/>
            </a:br>
            <a:endParaRPr lang="es-CL" sz="3200" dirty="0" smtClean="0"/>
          </a:p>
          <a:p>
            <a:r>
              <a:rPr lang="es-AR" sz="3200" dirty="0"/>
              <a:t>Reduce </a:t>
            </a:r>
            <a:r>
              <a:rPr lang="es-AR" sz="3200" dirty="0" err="1"/>
              <a:t>implementation</a:t>
            </a:r>
            <a:r>
              <a:rPr lang="es-AR" sz="3200" dirty="0"/>
              <a:t> times of new </a:t>
            </a:r>
            <a:r>
              <a:rPr lang="es-AR" sz="3200" dirty="0" err="1"/>
              <a:t>databases</a:t>
            </a:r>
            <a:r>
              <a:rPr lang="es-AR" sz="3200"/>
              <a:t>.</a:t>
            </a:r>
            <a:br>
              <a:rPr lang="es-AR" sz="3200"/>
            </a:br>
            <a:endParaRPr lang="es-AR" sz="3200"/>
          </a:p>
          <a:p>
            <a:r>
              <a:rPr lang="es-AR" sz="3200" smtClean="0"/>
              <a:t>Share </a:t>
            </a:r>
            <a:r>
              <a:rPr lang="es-AR" sz="3200" dirty="0"/>
              <a:t>data </a:t>
            </a:r>
            <a:r>
              <a:rPr lang="es-AR" sz="3200" dirty="0" err="1"/>
              <a:t>management</a:t>
            </a:r>
            <a:r>
              <a:rPr lang="es-AR" sz="3200" dirty="0"/>
              <a:t> </a:t>
            </a:r>
            <a:r>
              <a:rPr lang="es-AR" sz="3200" dirty="0" err="1"/>
              <a:t>with</a:t>
            </a:r>
            <a:r>
              <a:rPr lang="es-AR" sz="3200" dirty="0"/>
              <a:t> </a:t>
            </a:r>
            <a:r>
              <a:rPr lang="es-AR" sz="3200" dirty="0" err="1"/>
              <a:t>content</a:t>
            </a:r>
            <a:r>
              <a:rPr lang="es-AR" sz="3200" dirty="0"/>
              <a:t> </a:t>
            </a:r>
            <a:r>
              <a:rPr lang="es-AR" sz="3200" dirty="0" err="1"/>
              <a:t>administrators</a:t>
            </a:r>
            <a:r>
              <a:rPr lang="es-AR" sz="3200" dirty="0"/>
              <a:t>. </a:t>
            </a:r>
            <a:br>
              <a:rPr lang="es-AR" sz="3200" dirty="0"/>
            </a:br>
            <a:endParaRPr lang="es-AR" sz="3200" dirty="0"/>
          </a:p>
          <a:p>
            <a:r>
              <a:rPr lang="es-AR" sz="3200" dirty="0" err="1" smtClean="0"/>
              <a:t>Improve</a:t>
            </a:r>
            <a:r>
              <a:rPr lang="es-AR" sz="3200" dirty="0" smtClean="0"/>
              <a:t> </a:t>
            </a:r>
            <a:r>
              <a:rPr lang="es-AR" sz="3200" dirty="0" err="1"/>
              <a:t>overall</a:t>
            </a:r>
            <a:r>
              <a:rPr lang="es-AR" sz="3200" dirty="0"/>
              <a:t> data </a:t>
            </a:r>
            <a:r>
              <a:rPr lang="es-AR" sz="3200" dirty="0" err="1"/>
              <a:t>integrity</a:t>
            </a:r>
            <a:r>
              <a:rPr lang="es-AR" sz="3200" dirty="0"/>
              <a:t>, </a:t>
            </a:r>
            <a:r>
              <a:rPr lang="es-AR" sz="3200" dirty="0" err="1"/>
              <a:t>quality</a:t>
            </a:r>
            <a:r>
              <a:rPr lang="es-AR" sz="3200" dirty="0"/>
              <a:t> and </a:t>
            </a:r>
            <a:r>
              <a:rPr lang="es-AR" sz="3200" dirty="0" err="1"/>
              <a:t>transparency</a:t>
            </a:r>
            <a:r>
              <a:rPr lang="es-AR" sz="3200" dirty="0"/>
              <a:t>.</a:t>
            </a:r>
            <a:br>
              <a:rPr lang="es-AR" sz="3200" dirty="0"/>
            </a:br>
            <a:endParaRPr lang="es-AR" sz="3200" dirty="0"/>
          </a:p>
          <a:p>
            <a:endParaRPr lang="es-AR" sz="3200" dirty="0" smtClean="0"/>
          </a:p>
          <a:p>
            <a:endParaRPr lang="es-AR" sz="3200" dirty="0" smtClean="0"/>
          </a:p>
          <a:p>
            <a:pPr marL="514350" indent="-514350">
              <a:buFont typeface="+mj-lt"/>
              <a:buAutoNum type="arabicPeriod"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233481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Scope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8357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3200" dirty="0" err="1" smtClean="0"/>
              <a:t>Schema</a:t>
            </a:r>
            <a:r>
              <a:rPr lang="es-AR" sz="3200" dirty="0" smtClean="0"/>
              <a:t> Editor - web app.</a:t>
            </a:r>
            <a:r>
              <a:rPr lang="es-AR" sz="3200" dirty="0"/>
              <a:t/>
            </a:r>
            <a:br>
              <a:rPr lang="es-AR" sz="3200" dirty="0"/>
            </a:br>
            <a:endParaRPr lang="es-AR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s-AR" sz="3200" dirty="0" smtClean="0"/>
              <a:t>Data Browser - web app.</a:t>
            </a:r>
          </a:p>
          <a:p>
            <a:pPr marL="514350" indent="-514350">
              <a:buFont typeface="+mj-lt"/>
              <a:buAutoNum type="arabicPeriod"/>
            </a:pPr>
            <a:endParaRPr lang="es-AR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s-AR" sz="3200" dirty="0"/>
              <a:t>Data </a:t>
            </a:r>
            <a:r>
              <a:rPr lang="es-AR" sz="3200" dirty="0" smtClean="0"/>
              <a:t>Editor - Excel </a:t>
            </a:r>
            <a:r>
              <a:rPr lang="es-AR" sz="3200" dirty="0" err="1" smtClean="0"/>
              <a:t>plugin</a:t>
            </a:r>
            <a:r>
              <a:rPr lang="es-AR" sz="3200" dirty="0" smtClean="0"/>
              <a:t>.</a:t>
            </a:r>
            <a:r>
              <a:rPr lang="es-AR" sz="3200" dirty="0"/>
              <a:t/>
            </a:r>
            <a:br>
              <a:rPr lang="es-AR" sz="3200" dirty="0"/>
            </a:br>
            <a:endParaRPr lang="es-AR" sz="3200" dirty="0"/>
          </a:p>
          <a:p>
            <a:pPr marL="514350" indent="-514350">
              <a:buFont typeface="+mj-lt"/>
              <a:buAutoNum type="arabicPeriod"/>
            </a:pPr>
            <a:r>
              <a:rPr lang="es-AR" sz="3200" dirty="0" smtClean="0"/>
              <a:t>Data Access </a:t>
            </a:r>
            <a:r>
              <a:rPr lang="es-AR" sz="3200" dirty="0" err="1" smtClean="0"/>
              <a:t>Layer</a:t>
            </a:r>
            <a:r>
              <a:rPr lang="es-AR" sz="3200" dirty="0" smtClean="0"/>
              <a:t> – web </a:t>
            </a:r>
            <a:r>
              <a:rPr lang="es-AR" sz="3200" dirty="0" err="1" smtClean="0"/>
              <a:t>service</a:t>
            </a:r>
            <a:r>
              <a:rPr lang="es-AR" sz="3200" dirty="0" smtClean="0"/>
              <a:t>.</a:t>
            </a:r>
            <a:br>
              <a:rPr lang="es-AR" sz="3200" dirty="0" smtClean="0"/>
            </a:br>
            <a:endParaRPr lang="es-AR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s-AR" sz="3200" dirty="0" smtClean="0"/>
              <a:t>Data </a:t>
            </a:r>
            <a:r>
              <a:rPr lang="es-AR" sz="3200" dirty="0" err="1" smtClean="0"/>
              <a:t>storage</a:t>
            </a:r>
            <a:r>
              <a:rPr lang="es-AR" sz="3200" dirty="0" smtClean="0"/>
              <a:t> –</a:t>
            </a:r>
            <a:r>
              <a:rPr lang="es-AR" sz="3200" dirty="0" err="1" smtClean="0"/>
              <a:t>relational</a:t>
            </a:r>
            <a:r>
              <a:rPr lang="es-AR" sz="3200" dirty="0" smtClean="0"/>
              <a:t> </a:t>
            </a:r>
            <a:r>
              <a:rPr lang="es-AR" sz="3200" dirty="0" err="1" smtClean="0"/>
              <a:t>database</a:t>
            </a:r>
            <a:r>
              <a:rPr lang="es-AR" sz="3200" dirty="0" smtClean="0"/>
              <a:t> (</a:t>
            </a:r>
            <a:r>
              <a:rPr lang="es-AR" sz="3200" dirty="0" err="1" smtClean="0"/>
              <a:t>sqlite</a:t>
            </a:r>
            <a:r>
              <a:rPr lang="es-AR" sz="3200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endParaRPr lang="es-AR" dirty="0" smtClean="0"/>
          </a:p>
          <a:p>
            <a:pPr marL="514350" indent="-514350">
              <a:buFont typeface="+mj-lt"/>
              <a:buAutoNum type="arabicPeriod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6563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Architecture</a:t>
            </a:r>
            <a:endParaRPr lang="es-C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172" y="601123"/>
            <a:ext cx="6412372" cy="601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7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Data Browser</a:t>
            </a:r>
            <a:endParaRPr lang="es-C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 smtClean="0"/>
              <a:t>Leverage</a:t>
            </a:r>
            <a:r>
              <a:rPr lang="es-AR" dirty="0" smtClean="0"/>
              <a:t>, </a:t>
            </a:r>
            <a:r>
              <a:rPr lang="es-AR" dirty="0" err="1" smtClean="0"/>
              <a:t>don’t</a:t>
            </a:r>
            <a:r>
              <a:rPr lang="es-AR" dirty="0" smtClean="0"/>
              <a:t> </a:t>
            </a:r>
            <a:r>
              <a:rPr lang="es-AR" dirty="0" err="1" smtClean="0"/>
              <a:t>suffer</a:t>
            </a:r>
            <a:r>
              <a:rPr lang="es-AR" dirty="0" smtClean="0"/>
              <a:t> </a:t>
            </a: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relational</a:t>
            </a:r>
            <a:r>
              <a:rPr lang="es-AR" dirty="0" smtClean="0"/>
              <a:t> data </a:t>
            </a:r>
            <a:r>
              <a:rPr lang="es-AR" dirty="0" err="1" smtClean="0"/>
              <a:t>model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4258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Data Browser –</a:t>
            </a:r>
            <a:r>
              <a:rPr lang="es-AR" dirty="0" err="1" smtClean="0"/>
              <a:t>Navigation</a:t>
            </a:r>
            <a:endParaRPr lang="es-C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8569"/>
            <a:ext cx="9716856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8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Data Browser </a:t>
            </a:r>
            <a:r>
              <a:rPr lang="es-AR" dirty="0" smtClean="0"/>
              <a:t>–Full </a:t>
            </a:r>
            <a:r>
              <a:rPr lang="es-AR" dirty="0" err="1" smtClean="0"/>
              <a:t>text</a:t>
            </a:r>
            <a:r>
              <a:rPr lang="es-AR" dirty="0" smtClean="0"/>
              <a:t> </a:t>
            </a:r>
            <a:r>
              <a:rPr lang="es-AR" dirty="0" err="1" smtClean="0"/>
              <a:t>search</a:t>
            </a:r>
            <a:endParaRPr lang="es-C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5139"/>
            <a:ext cx="9488224" cy="473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0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Data Browser </a:t>
            </a:r>
            <a:r>
              <a:rPr lang="es-AR" dirty="0" smtClean="0"/>
              <a:t>– </a:t>
            </a:r>
            <a:r>
              <a:rPr lang="es-AR" dirty="0" err="1" smtClean="0"/>
              <a:t>Filter</a:t>
            </a:r>
            <a:r>
              <a:rPr lang="es-AR" dirty="0" smtClean="0"/>
              <a:t> </a:t>
            </a:r>
            <a:r>
              <a:rPr lang="es-AR" dirty="0" err="1" smtClean="0"/>
              <a:t>by</a:t>
            </a:r>
            <a:r>
              <a:rPr lang="es-AR" dirty="0" smtClean="0"/>
              <a:t> </a:t>
            </a:r>
            <a:r>
              <a:rPr lang="es-AR" dirty="0" err="1" smtClean="0"/>
              <a:t>Range</a:t>
            </a:r>
            <a:endParaRPr lang="es-C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38" y="1435923"/>
            <a:ext cx="9621593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0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Data Browser </a:t>
            </a:r>
            <a:r>
              <a:rPr lang="es-AR" dirty="0" smtClean="0"/>
              <a:t>– </a:t>
            </a:r>
            <a:r>
              <a:rPr lang="es-AR" dirty="0" err="1" smtClean="0"/>
              <a:t>Filter</a:t>
            </a:r>
            <a:r>
              <a:rPr lang="es-AR" dirty="0" smtClean="0"/>
              <a:t> </a:t>
            </a:r>
            <a:r>
              <a:rPr lang="es-AR" dirty="0" err="1" smtClean="0"/>
              <a:t>by</a:t>
            </a:r>
            <a:r>
              <a:rPr lang="es-AR" dirty="0" smtClean="0"/>
              <a:t> </a:t>
            </a:r>
            <a:r>
              <a:rPr lang="es-AR" dirty="0" err="1" smtClean="0"/>
              <a:t>Item</a:t>
            </a:r>
            <a:r>
              <a:rPr lang="es-AR" dirty="0" smtClean="0"/>
              <a:t> </a:t>
            </a:r>
            <a:r>
              <a:rPr lang="es-AR" dirty="0" err="1" smtClean="0"/>
              <a:t>Selection</a:t>
            </a:r>
            <a:endParaRPr lang="es-C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44" y="1457270"/>
            <a:ext cx="9621593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1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115</Words>
  <Application>Microsoft Office PowerPoint</Application>
  <PresentationFormat>Widescreen</PresentationFormat>
  <Paragraphs>39</Paragraphs>
  <Slides>12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Donkeylift</vt:lpstr>
      <vt:lpstr>Objectives</vt:lpstr>
      <vt:lpstr>Scope</vt:lpstr>
      <vt:lpstr>Architecture</vt:lpstr>
      <vt:lpstr>Data Browser</vt:lpstr>
      <vt:lpstr>Data Browser –Navigation</vt:lpstr>
      <vt:lpstr>Data Browser –Full text search</vt:lpstr>
      <vt:lpstr>Data Browser – Filter by Range</vt:lpstr>
      <vt:lpstr>Data Browser – Filter by Item Selection</vt:lpstr>
      <vt:lpstr>Data Browser – Filter Composition</vt:lpstr>
      <vt:lpstr>MSocias</vt:lpstr>
      <vt:lpstr>MSocias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dkdb</dc:title>
  <dc:creator>Kottow, Daniel</dc:creator>
  <cp:lastModifiedBy>Kottow, Daniel</cp:lastModifiedBy>
  <cp:revision>61</cp:revision>
  <dcterms:created xsi:type="dcterms:W3CDTF">2016-03-14T12:16:57Z</dcterms:created>
  <dcterms:modified xsi:type="dcterms:W3CDTF">2016-08-04T21:32:00Z</dcterms:modified>
</cp:coreProperties>
</file>