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4F219-AF42-4749-B00F-1A9EC3B64FC5}" v="3409" dt="2018-05-17T15:40:1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s Koutentakis" userId="d6490374ef1838ae" providerId="LiveId" clId="{8DE4F219-AF42-4749-B00F-1A9EC3B64FC5}"/>
    <pc:docChg chg="undo redo custSel addSld delSld modSld">
      <pc:chgData name="Dimitris Koutentakis" userId="d6490374ef1838ae" providerId="LiveId" clId="{8DE4F219-AF42-4749-B00F-1A9EC3B64FC5}" dt="2018-05-17T15:40:14.216" v="3405" actId="20577"/>
      <pc:docMkLst>
        <pc:docMk/>
      </pc:docMkLst>
      <pc:sldChg chg="modSp">
        <pc:chgData name="Dimitris Koutentakis" userId="d6490374ef1838ae" providerId="LiveId" clId="{8DE4F219-AF42-4749-B00F-1A9EC3B64FC5}" dt="2018-05-17T15:30:44.898" v="3393" actId="1076"/>
        <pc:sldMkLst>
          <pc:docMk/>
          <pc:sldMk cId="2118878900" sldId="256"/>
        </pc:sldMkLst>
        <pc:spChg chg="mod">
          <ac:chgData name="Dimitris Koutentakis" userId="d6490374ef1838ae" providerId="LiveId" clId="{8DE4F219-AF42-4749-B00F-1A9EC3B64FC5}" dt="2018-05-17T15:30:32.793" v="3392" actId="20577"/>
          <ac:spMkLst>
            <pc:docMk/>
            <pc:sldMk cId="2118878900" sldId="256"/>
            <ac:spMk id="2" creationId="{D6CE7347-1AD2-4430-A35C-9631515A7E5A}"/>
          </ac:spMkLst>
        </pc:spChg>
        <pc:spChg chg="mod">
          <ac:chgData name="Dimitris Koutentakis" userId="d6490374ef1838ae" providerId="LiveId" clId="{8DE4F219-AF42-4749-B00F-1A9EC3B64FC5}" dt="2018-05-17T15:30:44.898" v="3393" actId="1076"/>
          <ac:spMkLst>
            <pc:docMk/>
            <pc:sldMk cId="2118878900" sldId="256"/>
            <ac:spMk id="3" creationId="{B6CC73C0-5B82-4C83-A528-567EAA7AA7C7}"/>
          </ac:spMkLst>
        </pc:spChg>
      </pc:sldChg>
      <pc:sldChg chg="addSp delSp modSp del">
        <pc:chgData name="Dimitris Koutentakis" userId="d6490374ef1838ae" providerId="LiveId" clId="{8DE4F219-AF42-4749-B00F-1A9EC3B64FC5}" dt="2018-05-17T06:39:05.591" v="582" actId="2696"/>
        <pc:sldMkLst>
          <pc:docMk/>
          <pc:sldMk cId="3085154595" sldId="257"/>
        </pc:sldMkLst>
        <pc:grpChg chg="add del mod">
          <ac:chgData name="Dimitris Koutentakis" userId="d6490374ef1838ae" providerId="LiveId" clId="{8DE4F219-AF42-4749-B00F-1A9EC3B64FC5}" dt="2018-05-17T06:30:08.667" v="399"/>
          <ac:grpSpMkLst>
            <pc:docMk/>
            <pc:sldMk cId="3085154595" sldId="257"/>
            <ac:grpSpMk id="21" creationId="{E1CFE485-09B8-4F55-AE21-486AA63B1D7B}"/>
          </ac:grpSpMkLst>
        </pc:grpChg>
        <pc:picChg chg="mod">
          <ac:chgData name="Dimitris Koutentakis" userId="d6490374ef1838ae" providerId="LiveId" clId="{8DE4F219-AF42-4749-B00F-1A9EC3B64FC5}" dt="2018-05-17T06:29:50.379" v="396" actId="164"/>
          <ac:picMkLst>
            <pc:docMk/>
            <pc:sldMk cId="3085154595" sldId="257"/>
            <ac:picMk id="7" creationId="{FD965709-ED1F-4E2D-BF5B-2F957622F402}"/>
          </ac:picMkLst>
        </pc:picChg>
        <pc:cxnChg chg="mod">
          <ac:chgData name="Dimitris Koutentakis" userId="d6490374ef1838ae" providerId="LiveId" clId="{8DE4F219-AF42-4749-B00F-1A9EC3B64FC5}" dt="2018-05-17T06:29:50.379" v="396" actId="164"/>
          <ac:cxnSpMkLst>
            <pc:docMk/>
            <pc:sldMk cId="3085154595" sldId="257"/>
            <ac:cxnSpMk id="9" creationId="{CA027B8B-9619-40BA-9457-0C7F7D648226}"/>
          </ac:cxnSpMkLst>
        </pc:cxnChg>
        <pc:cxnChg chg="mod">
          <ac:chgData name="Dimitris Koutentakis" userId="d6490374ef1838ae" providerId="LiveId" clId="{8DE4F219-AF42-4749-B00F-1A9EC3B64FC5}" dt="2018-05-17T06:29:50.379" v="396" actId="164"/>
          <ac:cxnSpMkLst>
            <pc:docMk/>
            <pc:sldMk cId="3085154595" sldId="257"/>
            <ac:cxnSpMk id="14" creationId="{B34B19A7-93D0-4816-95FA-559A9972DB6E}"/>
          </ac:cxnSpMkLst>
        </pc:cxnChg>
        <pc:cxnChg chg="mod">
          <ac:chgData name="Dimitris Koutentakis" userId="d6490374ef1838ae" providerId="LiveId" clId="{8DE4F219-AF42-4749-B00F-1A9EC3B64FC5}" dt="2018-05-17T06:29:50.379" v="396" actId="164"/>
          <ac:cxnSpMkLst>
            <pc:docMk/>
            <pc:sldMk cId="3085154595" sldId="257"/>
            <ac:cxnSpMk id="16" creationId="{10C389B3-79F8-487F-AFDB-BAEABBEC6C24}"/>
          </ac:cxnSpMkLst>
        </pc:cxnChg>
        <pc:cxnChg chg="mod">
          <ac:chgData name="Dimitris Koutentakis" userId="d6490374ef1838ae" providerId="LiveId" clId="{8DE4F219-AF42-4749-B00F-1A9EC3B64FC5}" dt="2018-05-17T06:29:50.379" v="396" actId="164"/>
          <ac:cxnSpMkLst>
            <pc:docMk/>
            <pc:sldMk cId="3085154595" sldId="257"/>
            <ac:cxnSpMk id="18" creationId="{1E0B2743-FC8F-4EB9-9FF3-29BA8859801A}"/>
          </ac:cxnSpMkLst>
        </pc:cxnChg>
      </pc:sldChg>
      <pc:sldChg chg="modSp add">
        <pc:chgData name="Dimitris Koutentakis" userId="d6490374ef1838ae" providerId="LiveId" clId="{8DE4F219-AF42-4749-B00F-1A9EC3B64FC5}" dt="2018-05-17T15:40:14.216" v="3405" actId="20577"/>
        <pc:sldMkLst>
          <pc:docMk/>
          <pc:sldMk cId="1537493764" sldId="258"/>
        </pc:sldMkLst>
        <pc:spChg chg="mod">
          <ac:chgData name="Dimitris Koutentakis" userId="d6490374ef1838ae" providerId="LiveId" clId="{8DE4F219-AF42-4749-B00F-1A9EC3B64FC5}" dt="2018-05-17T13:59:39.016" v="3299" actId="2711"/>
          <ac:spMkLst>
            <pc:docMk/>
            <pc:sldMk cId="1537493764" sldId="258"/>
            <ac:spMk id="2" creationId="{1CE07E80-56D3-4BC2-B05B-FCD266E3BDF9}"/>
          </ac:spMkLst>
        </pc:spChg>
        <pc:spChg chg="mod">
          <ac:chgData name="Dimitris Koutentakis" userId="d6490374ef1838ae" providerId="LiveId" clId="{8DE4F219-AF42-4749-B00F-1A9EC3B64FC5}" dt="2018-05-17T15:40:14.216" v="3405" actId="20577"/>
          <ac:spMkLst>
            <pc:docMk/>
            <pc:sldMk cId="1537493764" sldId="258"/>
            <ac:spMk id="3" creationId="{24DBDC17-21B2-466C-8C35-662607E1BA2A}"/>
          </ac:spMkLst>
        </pc:spChg>
      </pc:sldChg>
      <pc:sldChg chg="addSp modSp add">
        <pc:chgData name="Dimitris Koutentakis" userId="d6490374ef1838ae" providerId="LiveId" clId="{8DE4F219-AF42-4749-B00F-1A9EC3B64FC5}" dt="2018-05-17T13:58:54.664" v="3298" actId="167"/>
        <pc:sldMkLst>
          <pc:docMk/>
          <pc:sldMk cId="3388911007" sldId="259"/>
        </pc:sldMkLst>
        <pc:spChg chg="mod">
          <ac:chgData name="Dimitris Koutentakis" userId="d6490374ef1838ae" providerId="LiveId" clId="{8DE4F219-AF42-4749-B00F-1A9EC3B64FC5}" dt="2018-05-17T06:30:27.987" v="434" actId="20577"/>
          <ac:spMkLst>
            <pc:docMk/>
            <pc:sldMk cId="3388911007" sldId="259"/>
            <ac:spMk id="2" creationId="{CF3EEBE3-51C9-48AA-8653-81B2879170EE}"/>
          </ac:spMkLst>
        </pc:spChg>
        <pc:spChg chg="mod">
          <ac:chgData name="Dimitris Koutentakis" userId="d6490374ef1838ae" providerId="LiveId" clId="{8DE4F219-AF42-4749-B00F-1A9EC3B64FC5}" dt="2018-05-17T06:38:33.293" v="581" actId="20577"/>
          <ac:spMkLst>
            <pc:docMk/>
            <pc:sldMk cId="3388911007" sldId="259"/>
            <ac:spMk id="3" creationId="{E469FCF5-79B1-48ED-AE18-4E0CCD08DB69}"/>
          </ac:spMkLst>
        </pc:spChg>
        <pc:grpChg chg="add mod ord">
          <ac:chgData name="Dimitris Koutentakis" userId="d6490374ef1838ae" providerId="LiveId" clId="{8DE4F219-AF42-4749-B00F-1A9EC3B64FC5}" dt="2018-05-17T13:58:54.664" v="3298" actId="167"/>
          <ac:grpSpMkLst>
            <pc:docMk/>
            <pc:sldMk cId="3388911007" sldId="259"/>
            <ac:grpSpMk id="4" creationId="{B11F9F5F-57DD-4088-9C41-9C47A19602C5}"/>
          </ac:grpSpMkLst>
        </pc:grpChg>
      </pc:sldChg>
      <pc:sldChg chg="modSp add">
        <pc:chgData name="Dimitris Koutentakis" userId="d6490374ef1838ae" providerId="LiveId" clId="{8DE4F219-AF42-4749-B00F-1A9EC3B64FC5}" dt="2018-05-17T13:53:49.411" v="3195" actId="20577"/>
        <pc:sldMkLst>
          <pc:docMk/>
          <pc:sldMk cId="3268130840" sldId="260"/>
        </pc:sldMkLst>
        <pc:spChg chg="mod">
          <ac:chgData name="Dimitris Koutentakis" userId="d6490374ef1838ae" providerId="LiveId" clId="{8DE4F219-AF42-4749-B00F-1A9EC3B64FC5}" dt="2018-05-17T06:39:38.920" v="597" actId="20577"/>
          <ac:spMkLst>
            <pc:docMk/>
            <pc:sldMk cId="3268130840" sldId="260"/>
            <ac:spMk id="2" creationId="{30030FE4-86F1-4949-96CE-E83EE9D858AD}"/>
          </ac:spMkLst>
        </pc:spChg>
        <pc:spChg chg="mod">
          <ac:chgData name="Dimitris Koutentakis" userId="d6490374ef1838ae" providerId="LiveId" clId="{8DE4F219-AF42-4749-B00F-1A9EC3B64FC5}" dt="2018-05-17T13:53:49.411" v="3195" actId="20577"/>
          <ac:spMkLst>
            <pc:docMk/>
            <pc:sldMk cId="3268130840" sldId="260"/>
            <ac:spMk id="3" creationId="{EC82894C-622E-441A-ABF8-BF27A6BEDA23}"/>
          </ac:spMkLst>
        </pc:spChg>
      </pc:sldChg>
      <pc:sldChg chg="addSp modSp add">
        <pc:chgData name="Dimitris Koutentakis" userId="d6490374ef1838ae" providerId="LiveId" clId="{8DE4F219-AF42-4749-B00F-1A9EC3B64FC5}" dt="2018-05-17T06:57:39.855" v="1448" actId="20577"/>
        <pc:sldMkLst>
          <pc:docMk/>
          <pc:sldMk cId="2931828330" sldId="261"/>
        </pc:sldMkLst>
        <pc:spChg chg="mod">
          <ac:chgData name="Dimitris Koutentakis" userId="d6490374ef1838ae" providerId="LiveId" clId="{8DE4F219-AF42-4749-B00F-1A9EC3B64FC5}" dt="2018-05-17T06:57:39.855" v="1448" actId="20577"/>
          <ac:spMkLst>
            <pc:docMk/>
            <pc:sldMk cId="2931828330" sldId="261"/>
            <ac:spMk id="2" creationId="{8440A874-7E95-40A9-93EA-8055A2BD6A43}"/>
          </ac:spMkLst>
        </pc:spChg>
        <pc:spChg chg="mod">
          <ac:chgData name="Dimitris Koutentakis" userId="d6490374ef1838ae" providerId="LiveId" clId="{8DE4F219-AF42-4749-B00F-1A9EC3B64FC5}" dt="2018-05-17T06:48:23.022" v="1117" actId="14100"/>
          <ac:spMkLst>
            <pc:docMk/>
            <pc:sldMk cId="2931828330" sldId="261"/>
            <ac:spMk id="3" creationId="{652954A7-1F31-4930-ADBD-D968101C8B08}"/>
          </ac:spMkLst>
        </pc:spChg>
        <pc:picChg chg="add mod ord">
          <ac:chgData name="Dimitris Koutentakis" userId="d6490374ef1838ae" providerId="LiveId" clId="{8DE4F219-AF42-4749-B00F-1A9EC3B64FC5}" dt="2018-05-17T06:48:32.796" v="1120" actId="167"/>
          <ac:picMkLst>
            <pc:docMk/>
            <pc:sldMk cId="2931828330" sldId="261"/>
            <ac:picMk id="5" creationId="{A5D235B5-1901-488A-B071-D08DF66E1156}"/>
          </ac:picMkLst>
        </pc:picChg>
      </pc:sldChg>
      <pc:sldChg chg="modSp add">
        <pc:chgData name="Dimitris Koutentakis" userId="d6490374ef1838ae" providerId="LiveId" clId="{8DE4F219-AF42-4749-B00F-1A9EC3B64FC5}" dt="2018-05-17T07:12:19.702" v="1672" actId="20577"/>
        <pc:sldMkLst>
          <pc:docMk/>
          <pc:sldMk cId="419779215" sldId="262"/>
        </pc:sldMkLst>
        <pc:spChg chg="mod">
          <ac:chgData name="Dimitris Koutentakis" userId="d6490374ef1838ae" providerId="LiveId" clId="{8DE4F219-AF42-4749-B00F-1A9EC3B64FC5}" dt="2018-05-17T06:57:44.174" v="1454" actId="20577"/>
          <ac:spMkLst>
            <pc:docMk/>
            <pc:sldMk cId="419779215" sldId="262"/>
            <ac:spMk id="2" creationId="{8545D336-A3AF-4C44-A592-5A605D64CDF8}"/>
          </ac:spMkLst>
        </pc:spChg>
        <pc:spChg chg="mod">
          <ac:chgData name="Dimitris Koutentakis" userId="d6490374ef1838ae" providerId="LiveId" clId="{8DE4F219-AF42-4749-B00F-1A9EC3B64FC5}" dt="2018-05-17T07:12:19.702" v="1672" actId="20577"/>
          <ac:spMkLst>
            <pc:docMk/>
            <pc:sldMk cId="419779215" sldId="262"/>
            <ac:spMk id="3" creationId="{06C01698-4473-44C1-86FF-D930C236CE8E}"/>
          </ac:spMkLst>
        </pc:spChg>
      </pc:sldChg>
      <pc:sldChg chg="addSp delSp modSp add">
        <pc:chgData name="Dimitris Koutentakis" userId="d6490374ef1838ae" providerId="LiveId" clId="{8DE4F219-AF42-4749-B00F-1A9EC3B64FC5}" dt="2018-05-17T07:19:22.733" v="2109" actId="14100"/>
        <pc:sldMkLst>
          <pc:docMk/>
          <pc:sldMk cId="1503178334" sldId="263"/>
        </pc:sldMkLst>
        <pc:spChg chg="mod">
          <ac:chgData name="Dimitris Koutentakis" userId="d6490374ef1838ae" providerId="LiveId" clId="{8DE4F219-AF42-4749-B00F-1A9EC3B64FC5}" dt="2018-05-17T07:16:51.179" v="1901" actId="20577"/>
          <ac:spMkLst>
            <pc:docMk/>
            <pc:sldMk cId="1503178334" sldId="263"/>
            <ac:spMk id="2" creationId="{72A76F69-0B4D-492D-AA7A-97CEFCC8676D}"/>
          </ac:spMkLst>
        </pc:spChg>
        <pc:spChg chg="del">
          <ac:chgData name="Dimitris Koutentakis" userId="d6490374ef1838ae" providerId="LiveId" clId="{8DE4F219-AF42-4749-B00F-1A9EC3B64FC5}" dt="2018-05-17T07:17:07.466" v="1902"/>
          <ac:spMkLst>
            <pc:docMk/>
            <pc:sldMk cId="1503178334" sldId="263"/>
            <ac:spMk id="3" creationId="{354B4ED2-D9DE-4777-8C5F-4FC63CC9F97F}"/>
          </ac:spMkLst>
        </pc:spChg>
        <pc:spChg chg="add mod">
          <ac:chgData name="Dimitris Koutentakis" userId="d6490374ef1838ae" providerId="LiveId" clId="{8DE4F219-AF42-4749-B00F-1A9EC3B64FC5}" dt="2018-05-17T07:19:22.733" v="2109" actId="14100"/>
          <ac:spMkLst>
            <pc:docMk/>
            <pc:sldMk cId="1503178334" sldId="263"/>
            <ac:spMk id="7" creationId="{941E74D6-208E-4F90-B3C8-CFE77C55DCB0}"/>
          </ac:spMkLst>
        </pc:spChg>
        <pc:picChg chg="add del mod">
          <ac:chgData name="Dimitris Koutentakis" userId="d6490374ef1838ae" providerId="LiveId" clId="{8DE4F219-AF42-4749-B00F-1A9EC3B64FC5}" dt="2018-05-17T07:17:11.562" v="1906" actId="478"/>
          <ac:picMkLst>
            <pc:docMk/>
            <pc:sldMk cId="1503178334" sldId="263"/>
            <ac:picMk id="5" creationId="{5D889A83-9EE4-4B14-8EAF-EAE0B2D4A27E}"/>
          </ac:picMkLst>
        </pc:picChg>
        <pc:picChg chg="add mod ord">
          <ac:chgData name="Dimitris Koutentakis" userId="d6490374ef1838ae" providerId="LiveId" clId="{8DE4F219-AF42-4749-B00F-1A9EC3B64FC5}" dt="2018-05-17T07:17:41.812" v="1929" actId="171"/>
          <ac:picMkLst>
            <pc:docMk/>
            <pc:sldMk cId="1503178334" sldId="263"/>
            <ac:picMk id="9" creationId="{B4C06B41-5A0F-47F1-8DF5-6E3FA5293DB5}"/>
          </ac:picMkLst>
        </pc:picChg>
      </pc:sldChg>
      <pc:sldChg chg="addSp delSp modSp add">
        <pc:chgData name="Dimitris Koutentakis" userId="d6490374ef1838ae" providerId="LiveId" clId="{8DE4F219-AF42-4749-B00F-1A9EC3B64FC5}" dt="2018-05-17T13:54:30.616" v="3197" actId="167"/>
        <pc:sldMkLst>
          <pc:docMk/>
          <pc:sldMk cId="441792304" sldId="264"/>
        </pc:sldMkLst>
        <pc:spChg chg="mod">
          <ac:chgData name="Dimitris Koutentakis" userId="d6490374ef1838ae" providerId="LiveId" clId="{8DE4F219-AF42-4749-B00F-1A9EC3B64FC5}" dt="2018-05-17T07:12:53.257" v="1703" actId="20577"/>
          <ac:spMkLst>
            <pc:docMk/>
            <pc:sldMk cId="441792304" sldId="264"/>
            <ac:spMk id="2" creationId="{432340C8-68D9-48EF-AFEC-6DB0A1E07CAA}"/>
          </ac:spMkLst>
        </pc:spChg>
        <pc:spChg chg="del">
          <ac:chgData name="Dimitris Koutentakis" userId="d6490374ef1838ae" providerId="LiveId" clId="{8DE4F219-AF42-4749-B00F-1A9EC3B64FC5}" dt="2018-05-17T07:13:02.110" v="1704"/>
          <ac:spMkLst>
            <pc:docMk/>
            <pc:sldMk cId="441792304" sldId="264"/>
            <ac:spMk id="3" creationId="{4022C50F-0490-4F5F-8AD4-45EA9A9002E5}"/>
          </ac:spMkLst>
        </pc:spChg>
        <pc:spChg chg="add del mod">
          <ac:chgData name="Dimitris Koutentakis" userId="d6490374ef1838ae" providerId="LiveId" clId="{8DE4F219-AF42-4749-B00F-1A9EC3B64FC5}" dt="2018-05-17T07:13:35.187" v="1717"/>
          <ac:spMkLst>
            <pc:docMk/>
            <pc:sldMk cId="441792304" sldId="264"/>
            <ac:spMk id="6" creationId="{1A7FEBD9-9710-4072-8A07-58617742E925}"/>
          </ac:spMkLst>
        </pc:spChg>
        <pc:spChg chg="add del mod">
          <ac:chgData name="Dimitris Koutentakis" userId="d6490374ef1838ae" providerId="LiveId" clId="{8DE4F219-AF42-4749-B00F-1A9EC3B64FC5}" dt="2018-05-17T07:14:13.723" v="1723"/>
          <ac:spMkLst>
            <pc:docMk/>
            <pc:sldMk cId="441792304" sldId="264"/>
            <ac:spMk id="7" creationId="{6B2B9BDF-7966-4770-B7DC-E5C786B6EED0}"/>
          </ac:spMkLst>
        </pc:spChg>
        <pc:spChg chg="add del mod">
          <ac:chgData name="Dimitris Koutentakis" userId="d6490374ef1838ae" providerId="LiveId" clId="{8DE4F219-AF42-4749-B00F-1A9EC3B64FC5}" dt="2018-05-17T07:14:40.275" v="1768" actId="478"/>
          <ac:spMkLst>
            <pc:docMk/>
            <pc:sldMk cId="441792304" sldId="264"/>
            <ac:spMk id="8" creationId="{26DBEB20-A26F-4B74-877F-494AE439D385}"/>
          </ac:spMkLst>
        </pc:spChg>
        <pc:spChg chg="add mod">
          <ac:chgData name="Dimitris Koutentakis" userId="d6490374ef1838ae" providerId="LiveId" clId="{8DE4F219-AF42-4749-B00F-1A9EC3B64FC5}" dt="2018-05-17T07:16:25.893" v="1882" actId="14100"/>
          <ac:spMkLst>
            <pc:docMk/>
            <pc:sldMk cId="441792304" sldId="264"/>
            <ac:spMk id="9" creationId="{46EE0645-6811-467D-B53F-50E8AB4E3984}"/>
          </ac:spMkLst>
        </pc:spChg>
        <pc:spChg chg="add del mod">
          <ac:chgData name="Dimitris Koutentakis" userId="d6490374ef1838ae" providerId="LiveId" clId="{8DE4F219-AF42-4749-B00F-1A9EC3B64FC5}" dt="2018-05-17T07:15:54.857" v="1871"/>
          <ac:spMkLst>
            <pc:docMk/>
            <pc:sldMk cId="441792304" sldId="264"/>
            <ac:spMk id="11" creationId="{3336AB86-B133-4005-8D97-97E1DF3CB1E0}"/>
          </ac:spMkLst>
        </pc:spChg>
        <pc:picChg chg="add del mod">
          <ac:chgData name="Dimitris Koutentakis" userId="d6490374ef1838ae" providerId="LiveId" clId="{8DE4F219-AF42-4749-B00F-1A9EC3B64FC5}" dt="2018-05-17T07:15:47.400" v="1870" actId="478"/>
          <ac:picMkLst>
            <pc:docMk/>
            <pc:sldMk cId="441792304" sldId="264"/>
            <ac:picMk id="5" creationId="{A8DE1F57-507F-4BE3-A0AE-96D08AB7796D}"/>
          </ac:picMkLst>
        </pc:picChg>
        <pc:picChg chg="add mod ord">
          <ac:chgData name="Dimitris Koutentakis" userId="d6490374ef1838ae" providerId="LiveId" clId="{8DE4F219-AF42-4749-B00F-1A9EC3B64FC5}" dt="2018-05-17T13:54:30.616" v="3197" actId="167"/>
          <ac:picMkLst>
            <pc:docMk/>
            <pc:sldMk cId="441792304" sldId="264"/>
            <ac:picMk id="13" creationId="{C5CA6718-DE6B-47EA-83AB-0E7D43893F15}"/>
          </ac:picMkLst>
        </pc:picChg>
      </pc:sldChg>
      <pc:sldChg chg="modSp add">
        <pc:chgData name="Dimitris Koutentakis" userId="d6490374ef1838ae" providerId="LiveId" clId="{8DE4F219-AF42-4749-B00F-1A9EC3B64FC5}" dt="2018-05-17T07:22:07.040" v="2377" actId="20577"/>
        <pc:sldMkLst>
          <pc:docMk/>
          <pc:sldMk cId="469170368" sldId="265"/>
        </pc:sldMkLst>
        <pc:spChg chg="mod">
          <ac:chgData name="Dimitris Koutentakis" userId="d6490374ef1838ae" providerId="LiveId" clId="{8DE4F219-AF42-4749-B00F-1A9EC3B64FC5}" dt="2018-05-17T07:20:12.933" v="2120" actId="20577"/>
          <ac:spMkLst>
            <pc:docMk/>
            <pc:sldMk cId="469170368" sldId="265"/>
            <ac:spMk id="2" creationId="{27781E8E-E1D7-4514-A66E-DDC79F32B9FB}"/>
          </ac:spMkLst>
        </pc:spChg>
        <pc:spChg chg="mod">
          <ac:chgData name="Dimitris Koutentakis" userId="d6490374ef1838ae" providerId="LiveId" clId="{8DE4F219-AF42-4749-B00F-1A9EC3B64FC5}" dt="2018-05-17T07:22:07.040" v="2377" actId="20577"/>
          <ac:spMkLst>
            <pc:docMk/>
            <pc:sldMk cId="469170368" sldId="265"/>
            <ac:spMk id="3" creationId="{5913DCBB-FB38-4A86-BF5C-E09289626BE9}"/>
          </ac:spMkLst>
        </pc:spChg>
      </pc:sldChg>
      <pc:sldChg chg="addSp delSp modSp add">
        <pc:chgData name="Dimitris Koutentakis" userId="d6490374ef1838ae" providerId="LiveId" clId="{8DE4F219-AF42-4749-B00F-1A9EC3B64FC5}" dt="2018-05-17T07:24:42.288" v="2406" actId="14100"/>
        <pc:sldMkLst>
          <pc:docMk/>
          <pc:sldMk cId="1198583161" sldId="266"/>
        </pc:sldMkLst>
        <pc:spChg chg="mod">
          <ac:chgData name="Dimitris Koutentakis" userId="d6490374ef1838ae" providerId="LiveId" clId="{8DE4F219-AF42-4749-B00F-1A9EC3B64FC5}" dt="2018-05-17T07:22:16.775" v="2381"/>
          <ac:spMkLst>
            <pc:docMk/>
            <pc:sldMk cId="1198583161" sldId="266"/>
            <ac:spMk id="2" creationId="{508875E4-3EAE-40DF-A7D7-714BA62F2B2F}"/>
          </ac:spMkLst>
        </pc:spChg>
        <pc:spChg chg="del">
          <ac:chgData name="Dimitris Koutentakis" userId="d6490374ef1838ae" providerId="LiveId" clId="{8DE4F219-AF42-4749-B00F-1A9EC3B64FC5}" dt="2018-05-17T07:22:47.452" v="2382" actId="478"/>
          <ac:spMkLst>
            <pc:docMk/>
            <pc:sldMk cId="1198583161" sldId="266"/>
            <ac:spMk id="3" creationId="{210D0324-3DE4-42ED-9EE1-98AEA35A7E33}"/>
          </ac:spMkLst>
        </pc:spChg>
        <pc:spChg chg="add del">
          <ac:chgData name="Dimitris Koutentakis" userId="d6490374ef1838ae" providerId="LiveId" clId="{8DE4F219-AF42-4749-B00F-1A9EC3B64FC5}" dt="2018-05-17T07:22:15.921" v="2380"/>
          <ac:spMkLst>
            <pc:docMk/>
            <pc:sldMk cId="1198583161" sldId="266"/>
            <ac:spMk id="4" creationId="{FF341708-4C43-4963-9427-5F9E7143C0E5}"/>
          </ac:spMkLst>
        </pc:spChg>
        <pc:picChg chg="add mod">
          <ac:chgData name="Dimitris Koutentakis" userId="d6490374ef1838ae" providerId="LiveId" clId="{8DE4F219-AF42-4749-B00F-1A9EC3B64FC5}" dt="2018-05-17T07:23:39.376" v="2391" actId="1076"/>
          <ac:picMkLst>
            <pc:docMk/>
            <pc:sldMk cId="1198583161" sldId="266"/>
            <ac:picMk id="6" creationId="{E4D35D09-BB3F-44B5-9787-DC3B94D56593}"/>
          </ac:picMkLst>
        </pc:picChg>
        <pc:picChg chg="add del mod">
          <ac:chgData name="Dimitris Koutentakis" userId="d6490374ef1838ae" providerId="LiveId" clId="{8DE4F219-AF42-4749-B00F-1A9EC3B64FC5}" dt="2018-05-17T07:23:57.550" v="2396"/>
          <ac:picMkLst>
            <pc:docMk/>
            <pc:sldMk cId="1198583161" sldId="266"/>
            <ac:picMk id="8" creationId="{6E979314-DC08-4D73-85C6-FC6C9FD4B36C}"/>
          </ac:picMkLst>
        </pc:picChg>
        <pc:picChg chg="add mod">
          <ac:chgData name="Dimitris Koutentakis" userId="d6490374ef1838ae" providerId="LiveId" clId="{8DE4F219-AF42-4749-B00F-1A9EC3B64FC5}" dt="2018-05-17T07:24:42.288" v="2406" actId="14100"/>
          <ac:picMkLst>
            <pc:docMk/>
            <pc:sldMk cId="1198583161" sldId="266"/>
            <ac:picMk id="10" creationId="{409E2B54-2F5C-4053-8263-6A1D55EC561C}"/>
          </ac:picMkLst>
        </pc:picChg>
      </pc:sldChg>
      <pc:sldChg chg="addSp delSp modSp add">
        <pc:chgData name="Dimitris Koutentakis" userId="d6490374ef1838ae" providerId="LiveId" clId="{8DE4F219-AF42-4749-B00F-1A9EC3B64FC5}" dt="2018-05-17T07:26:11.159" v="2424" actId="14100"/>
        <pc:sldMkLst>
          <pc:docMk/>
          <pc:sldMk cId="4057512869" sldId="267"/>
        </pc:sldMkLst>
        <pc:spChg chg="mod">
          <ac:chgData name="Dimitris Koutentakis" userId="d6490374ef1838ae" providerId="LiveId" clId="{8DE4F219-AF42-4749-B00F-1A9EC3B64FC5}" dt="2018-05-17T07:25:03.096" v="2413"/>
          <ac:spMkLst>
            <pc:docMk/>
            <pc:sldMk cId="4057512869" sldId="267"/>
            <ac:spMk id="2" creationId="{39279593-BF8C-4BEF-949E-F8F7BE8AFEBC}"/>
          </ac:spMkLst>
        </pc:spChg>
        <pc:spChg chg="del">
          <ac:chgData name="Dimitris Koutentakis" userId="d6490374ef1838ae" providerId="LiveId" clId="{8DE4F219-AF42-4749-B00F-1A9EC3B64FC5}" dt="2018-05-17T07:24:03.059" v="2398" actId="478"/>
          <ac:spMkLst>
            <pc:docMk/>
            <pc:sldMk cId="4057512869" sldId="267"/>
            <ac:spMk id="3" creationId="{F22A4525-BA0D-42A5-8EAC-4505CF678D14}"/>
          </ac:spMkLst>
        </pc:spChg>
        <pc:picChg chg="add mod">
          <ac:chgData name="Dimitris Koutentakis" userId="d6490374ef1838ae" providerId="LiveId" clId="{8DE4F219-AF42-4749-B00F-1A9EC3B64FC5}" dt="2018-05-17T07:24:05.266" v="2400" actId="1076"/>
          <ac:picMkLst>
            <pc:docMk/>
            <pc:sldMk cId="4057512869" sldId="267"/>
            <ac:picMk id="4" creationId="{3B9E70EC-D309-4EB3-B0E8-6A4F9DB15EB6}"/>
          </ac:picMkLst>
        </pc:picChg>
        <pc:picChg chg="add mod">
          <ac:chgData name="Dimitris Koutentakis" userId="d6490374ef1838ae" providerId="LiveId" clId="{8DE4F219-AF42-4749-B00F-1A9EC3B64FC5}" dt="2018-05-17T07:24:56.616" v="2412" actId="1076"/>
          <ac:picMkLst>
            <pc:docMk/>
            <pc:sldMk cId="4057512869" sldId="267"/>
            <ac:picMk id="6" creationId="{08A2E54D-6681-4347-9B3C-382956DF4CFD}"/>
          </ac:picMkLst>
        </pc:picChg>
        <pc:cxnChg chg="add mod">
          <ac:chgData name="Dimitris Koutentakis" userId="d6490374ef1838ae" providerId="LiveId" clId="{8DE4F219-AF42-4749-B00F-1A9EC3B64FC5}" dt="2018-05-17T07:25:31.536" v="2418" actId="14100"/>
          <ac:cxnSpMkLst>
            <pc:docMk/>
            <pc:sldMk cId="4057512869" sldId="267"/>
            <ac:cxnSpMk id="8" creationId="{7B5C3695-9DB4-44FF-8469-008567EE07A4}"/>
          </ac:cxnSpMkLst>
        </pc:cxnChg>
        <pc:cxnChg chg="add mod">
          <ac:chgData name="Dimitris Koutentakis" userId="d6490374ef1838ae" providerId="LiveId" clId="{8DE4F219-AF42-4749-B00F-1A9EC3B64FC5}" dt="2018-05-17T07:26:11.159" v="2424" actId="14100"/>
          <ac:cxnSpMkLst>
            <pc:docMk/>
            <pc:sldMk cId="4057512869" sldId="267"/>
            <ac:cxnSpMk id="10" creationId="{4932D860-F25D-4881-9E3E-1828F7365259}"/>
          </ac:cxnSpMkLst>
        </pc:cxnChg>
      </pc:sldChg>
      <pc:sldChg chg="addSp delSp modSp add">
        <pc:chgData name="Dimitris Koutentakis" userId="d6490374ef1838ae" providerId="LiveId" clId="{8DE4F219-AF42-4749-B00F-1A9EC3B64FC5}" dt="2018-05-17T07:28:00.598" v="2427"/>
        <pc:sldMkLst>
          <pc:docMk/>
          <pc:sldMk cId="2494847522" sldId="268"/>
        </pc:sldMkLst>
        <pc:spChg chg="mod">
          <ac:chgData name="Dimitris Koutentakis" userId="d6490374ef1838ae" providerId="LiveId" clId="{8DE4F219-AF42-4749-B00F-1A9EC3B64FC5}" dt="2018-05-17T07:28:00.598" v="2427"/>
          <ac:spMkLst>
            <pc:docMk/>
            <pc:sldMk cId="2494847522" sldId="268"/>
            <ac:spMk id="2" creationId="{6FEA40CB-9619-4864-86F0-F130F7ABFDD4}"/>
          </ac:spMkLst>
        </pc:spChg>
        <pc:spChg chg="del">
          <ac:chgData name="Dimitris Koutentakis" userId="d6490374ef1838ae" providerId="LiveId" clId="{8DE4F219-AF42-4749-B00F-1A9EC3B64FC5}" dt="2018-05-17T07:27:50.349" v="2426"/>
          <ac:spMkLst>
            <pc:docMk/>
            <pc:sldMk cId="2494847522" sldId="268"/>
            <ac:spMk id="3" creationId="{8F0520FE-FBC7-48B2-9844-3C2EA317BA3B}"/>
          </ac:spMkLst>
        </pc:spChg>
        <pc:picChg chg="add mod">
          <ac:chgData name="Dimitris Koutentakis" userId="d6490374ef1838ae" providerId="LiveId" clId="{8DE4F219-AF42-4749-B00F-1A9EC3B64FC5}" dt="2018-05-17T07:27:50.349" v="2426"/>
          <ac:picMkLst>
            <pc:docMk/>
            <pc:sldMk cId="2494847522" sldId="268"/>
            <ac:picMk id="5" creationId="{0597DC95-B942-4369-94DD-4FC923EFA582}"/>
          </ac:picMkLst>
        </pc:picChg>
      </pc:sldChg>
      <pc:sldChg chg="addSp delSp modSp add">
        <pc:chgData name="Dimitris Koutentakis" userId="d6490374ef1838ae" providerId="LiveId" clId="{8DE4F219-AF42-4749-B00F-1A9EC3B64FC5}" dt="2018-05-17T07:28:20.670" v="2435" actId="14100"/>
        <pc:sldMkLst>
          <pc:docMk/>
          <pc:sldMk cId="2693273894" sldId="269"/>
        </pc:sldMkLst>
        <pc:spChg chg="mod">
          <ac:chgData name="Dimitris Koutentakis" userId="d6490374ef1838ae" providerId="LiveId" clId="{8DE4F219-AF42-4749-B00F-1A9EC3B64FC5}" dt="2018-05-17T07:28:03.029" v="2429"/>
          <ac:spMkLst>
            <pc:docMk/>
            <pc:sldMk cId="2693273894" sldId="269"/>
            <ac:spMk id="2" creationId="{FA6BC228-DCD5-40AC-9AA1-7C24653F9D70}"/>
          </ac:spMkLst>
        </pc:spChg>
        <pc:spChg chg="del">
          <ac:chgData name="Dimitris Koutentakis" userId="d6490374ef1838ae" providerId="LiveId" clId="{8DE4F219-AF42-4749-B00F-1A9EC3B64FC5}" dt="2018-05-17T07:28:07.469" v="2430"/>
          <ac:spMkLst>
            <pc:docMk/>
            <pc:sldMk cId="2693273894" sldId="269"/>
            <ac:spMk id="3" creationId="{FC5F1E27-2A7A-4F09-A24C-C85EE0945DBF}"/>
          </ac:spMkLst>
        </pc:spChg>
        <pc:picChg chg="add mod">
          <ac:chgData name="Dimitris Koutentakis" userId="d6490374ef1838ae" providerId="LiveId" clId="{8DE4F219-AF42-4749-B00F-1A9EC3B64FC5}" dt="2018-05-17T07:28:20.670" v="2435" actId="14100"/>
          <ac:picMkLst>
            <pc:docMk/>
            <pc:sldMk cId="2693273894" sldId="269"/>
            <ac:picMk id="5" creationId="{09904B69-4C24-4FBC-8B16-A17CAD455340}"/>
          </ac:picMkLst>
        </pc:picChg>
      </pc:sldChg>
      <pc:sldChg chg="addSp delSp modSp add">
        <pc:chgData name="Dimitris Koutentakis" userId="d6490374ef1838ae" providerId="LiveId" clId="{8DE4F219-AF42-4749-B00F-1A9EC3B64FC5}" dt="2018-05-17T13:55:31.151" v="3198" actId="171"/>
        <pc:sldMkLst>
          <pc:docMk/>
          <pc:sldMk cId="4139204875" sldId="270"/>
        </pc:sldMkLst>
        <pc:spChg chg="mod">
          <ac:chgData name="Dimitris Koutentakis" userId="d6490374ef1838ae" providerId="LiveId" clId="{8DE4F219-AF42-4749-B00F-1A9EC3B64FC5}" dt="2018-05-17T07:29:01.393" v="2485" actId="20577"/>
          <ac:spMkLst>
            <pc:docMk/>
            <pc:sldMk cId="4139204875" sldId="270"/>
            <ac:spMk id="2" creationId="{C0D75568-837B-4A38-9A76-11086CE39C45}"/>
          </ac:spMkLst>
        </pc:spChg>
        <pc:spChg chg="del">
          <ac:chgData name="Dimitris Koutentakis" userId="d6490374ef1838ae" providerId="LiveId" clId="{8DE4F219-AF42-4749-B00F-1A9EC3B64FC5}" dt="2018-05-17T07:29:09.293" v="2486"/>
          <ac:spMkLst>
            <pc:docMk/>
            <pc:sldMk cId="4139204875" sldId="270"/>
            <ac:spMk id="3" creationId="{04D940B3-D088-4E8C-B289-DF0C7DF09572}"/>
          </ac:spMkLst>
        </pc:spChg>
        <pc:picChg chg="add mod ord">
          <ac:chgData name="Dimitris Koutentakis" userId="d6490374ef1838ae" providerId="LiveId" clId="{8DE4F219-AF42-4749-B00F-1A9EC3B64FC5}" dt="2018-05-17T13:55:31.151" v="3198" actId="171"/>
          <ac:picMkLst>
            <pc:docMk/>
            <pc:sldMk cId="4139204875" sldId="270"/>
            <ac:picMk id="5" creationId="{B165EE2F-5CD7-490E-9A33-BABED21289EE}"/>
          </ac:picMkLst>
        </pc:picChg>
      </pc:sldChg>
      <pc:sldChg chg="addSp delSp modSp add">
        <pc:chgData name="Dimitris Koutentakis" userId="d6490374ef1838ae" providerId="LiveId" clId="{8DE4F219-AF42-4749-B00F-1A9EC3B64FC5}" dt="2018-05-17T13:55:42.828" v="3200" actId="171"/>
        <pc:sldMkLst>
          <pc:docMk/>
          <pc:sldMk cId="828529029" sldId="271"/>
        </pc:sldMkLst>
        <pc:spChg chg="mod">
          <ac:chgData name="Dimitris Koutentakis" userId="d6490374ef1838ae" providerId="LiveId" clId="{8DE4F219-AF42-4749-B00F-1A9EC3B64FC5}" dt="2018-05-17T07:29:36.387" v="2494"/>
          <ac:spMkLst>
            <pc:docMk/>
            <pc:sldMk cId="828529029" sldId="271"/>
            <ac:spMk id="2" creationId="{549040DD-D16F-4E80-9B99-8EE256940621}"/>
          </ac:spMkLst>
        </pc:spChg>
        <pc:spChg chg="del">
          <ac:chgData name="Dimitris Koutentakis" userId="d6490374ef1838ae" providerId="LiveId" clId="{8DE4F219-AF42-4749-B00F-1A9EC3B64FC5}" dt="2018-05-17T07:29:52.005" v="2495"/>
          <ac:spMkLst>
            <pc:docMk/>
            <pc:sldMk cId="828529029" sldId="271"/>
            <ac:spMk id="3" creationId="{E34B3AE4-B196-4150-AB6F-DA39688D3EF8}"/>
          </ac:spMkLst>
        </pc:spChg>
        <pc:picChg chg="add mod ord">
          <ac:chgData name="Dimitris Koutentakis" userId="d6490374ef1838ae" providerId="LiveId" clId="{8DE4F219-AF42-4749-B00F-1A9EC3B64FC5}" dt="2018-05-17T13:55:40.673" v="3199" actId="171"/>
          <ac:picMkLst>
            <pc:docMk/>
            <pc:sldMk cId="828529029" sldId="271"/>
            <ac:picMk id="5" creationId="{C0818550-3434-4F99-B8DD-228E21B62BA8}"/>
          </ac:picMkLst>
        </pc:picChg>
        <pc:picChg chg="add mod ord">
          <ac:chgData name="Dimitris Koutentakis" userId="d6490374ef1838ae" providerId="LiveId" clId="{8DE4F219-AF42-4749-B00F-1A9EC3B64FC5}" dt="2018-05-17T13:55:42.828" v="3200" actId="171"/>
          <ac:picMkLst>
            <pc:docMk/>
            <pc:sldMk cId="828529029" sldId="271"/>
            <ac:picMk id="7" creationId="{54409426-AE82-45DF-AA84-47A2BDFA2D07}"/>
          </ac:picMkLst>
        </pc:picChg>
      </pc:sldChg>
      <pc:sldChg chg="addSp delSp modSp add">
        <pc:chgData name="Dimitris Koutentakis" userId="d6490374ef1838ae" providerId="LiveId" clId="{8DE4F219-AF42-4749-B00F-1A9EC3B64FC5}" dt="2018-05-17T07:33:08.411" v="2538" actId="14100"/>
        <pc:sldMkLst>
          <pc:docMk/>
          <pc:sldMk cId="115920086" sldId="272"/>
        </pc:sldMkLst>
        <pc:spChg chg="mod">
          <ac:chgData name="Dimitris Koutentakis" userId="d6490374ef1838ae" providerId="LiveId" clId="{8DE4F219-AF42-4749-B00F-1A9EC3B64FC5}" dt="2018-05-17T07:31:07.419" v="2521" actId="20577"/>
          <ac:spMkLst>
            <pc:docMk/>
            <pc:sldMk cId="115920086" sldId="272"/>
            <ac:spMk id="2" creationId="{DFD28638-B7AF-4709-8CDA-E3FC34927281}"/>
          </ac:spMkLst>
        </pc:spChg>
        <pc:spChg chg="del mod">
          <ac:chgData name="Dimitris Koutentakis" userId="d6490374ef1838ae" providerId="LiveId" clId="{8DE4F219-AF42-4749-B00F-1A9EC3B64FC5}" dt="2018-05-17T07:31:13.185" v="2523" actId="478"/>
          <ac:spMkLst>
            <pc:docMk/>
            <pc:sldMk cId="115920086" sldId="272"/>
            <ac:spMk id="3" creationId="{96AAF549-4CE8-42CA-A659-66CC64BFEA0D}"/>
          </ac:spMkLst>
        </pc:spChg>
        <pc:picChg chg="add mod ord">
          <ac:chgData name="Dimitris Koutentakis" userId="d6490374ef1838ae" providerId="LiveId" clId="{8DE4F219-AF42-4749-B00F-1A9EC3B64FC5}" dt="2018-05-17T07:33:03.285" v="2537" actId="14100"/>
          <ac:picMkLst>
            <pc:docMk/>
            <pc:sldMk cId="115920086" sldId="272"/>
            <ac:picMk id="5" creationId="{41F53A74-C7E6-469B-A81D-D2B732DD946C}"/>
          </ac:picMkLst>
        </pc:picChg>
        <pc:picChg chg="add mod ord">
          <ac:chgData name="Dimitris Koutentakis" userId="d6490374ef1838ae" providerId="LiveId" clId="{8DE4F219-AF42-4749-B00F-1A9EC3B64FC5}" dt="2018-05-17T07:33:08.411" v="2538" actId="14100"/>
          <ac:picMkLst>
            <pc:docMk/>
            <pc:sldMk cId="115920086" sldId="272"/>
            <ac:picMk id="7" creationId="{455C3EBE-367D-4E9E-BA3C-AE410D3157CB}"/>
          </ac:picMkLst>
        </pc:picChg>
      </pc:sldChg>
      <pc:sldChg chg="addSp delSp modSp add">
        <pc:chgData name="Dimitris Koutentakis" userId="d6490374ef1838ae" providerId="LiveId" clId="{8DE4F219-AF42-4749-B00F-1A9EC3B64FC5}" dt="2018-05-17T07:35:16.409" v="2588" actId="14100"/>
        <pc:sldMkLst>
          <pc:docMk/>
          <pc:sldMk cId="3485663524" sldId="273"/>
        </pc:sldMkLst>
        <pc:spChg chg="mod">
          <ac:chgData name="Dimitris Koutentakis" userId="d6490374ef1838ae" providerId="LiveId" clId="{8DE4F219-AF42-4749-B00F-1A9EC3B64FC5}" dt="2018-05-17T07:34:14.380" v="2572" actId="20577"/>
          <ac:spMkLst>
            <pc:docMk/>
            <pc:sldMk cId="3485663524" sldId="273"/>
            <ac:spMk id="2" creationId="{199331FA-8790-4F69-A0E2-EF6EFDAF91B0}"/>
          </ac:spMkLst>
        </pc:spChg>
        <pc:spChg chg="del">
          <ac:chgData name="Dimitris Koutentakis" userId="d6490374ef1838ae" providerId="LiveId" clId="{8DE4F219-AF42-4749-B00F-1A9EC3B64FC5}" dt="2018-05-17T07:34:01.814" v="2554" actId="478"/>
          <ac:spMkLst>
            <pc:docMk/>
            <pc:sldMk cId="3485663524" sldId="273"/>
            <ac:spMk id="3" creationId="{B5CF7DAA-4333-4A7E-9687-94033351BD49}"/>
          </ac:spMkLst>
        </pc:spChg>
        <pc:picChg chg="add mod ord">
          <ac:chgData name="Dimitris Koutentakis" userId="d6490374ef1838ae" providerId="LiveId" clId="{8DE4F219-AF42-4749-B00F-1A9EC3B64FC5}" dt="2018-05-17T07:34:31.849" v="2579" actId="1076"/>
          <ac:picMkLst>
            <pc:docMk/>
            <pc:sldMk cId="3485663524" sldId="273"/>
            <ac:picMk id="5" creationId="{B58202EA-7E14-4034-B4A0-365FD3979D6A}"/>
          </ac:picMkLst>
        </pc:picChg>
        <pc:picChg chg="add mod ord">
          <ac:chgData name="Dimitris Koutentakis" userId="d6490374ef1838ae" providerId="LiveId" clId="{8DE4F219-AF42-4749-B00F-1A9EC3B64FC5}" dt="2018-05-17T07:35:16.409" v="2588" actId="14100"/>
          <ac:picMkLst>
            <pc:docMk/>
            <pc:sldMk cId="3485663524" sldId="273"/>
            <ac:picMk id="7" creationId="{F19DA699-97DF-4ADC-B8B8-8370F7A83CA8}"/>
          </ac:picMkLst>
        </pc:picChg>
      </pc:sldChg>
      <pc:sldChg chg="addSp delSp modSp add">
        <pc:chgData name="Dimitris Koutentakis" userId="d6490374ef1838ae" providerId="LiveId" clId="{8DE4F219-AF42-4749-B00F-1A9EC3B64FC5}" dt="2018-05-17T07:36:21.280" v="2638" actId="1076"/>
        <pc:sldMkLst>
          <pc:docMk/>
          <pc:sldMk cId="3182358039" sldId="274"/>
        </pc:sldMkLst>
        <pc:spChg chg="mod">
          <ac:chgData name="Dimitris Koutentakis" userId="d6490374ef1838ae" providerId="LiveId" clId="{8DE4F219-AF42-4749-B00F-1A9EC3B64FC5}" dt="2018-05-17T07:35:36.555" v="2627" actId="20577"/>
          <ac:spMkLst>
            <pc:docMk/>
            <pc:sldMk cId="3182358039" sldId="274"/>
            <ac:spMk id="2" creationId="{665C70CD-98FF-4588-93D4-CCC71EEB7D49}"/>
          </ac:spMkLst>
        </pc:spChg>
        <pc:spChg chg="del">
          <ac:chgData name="Dimitris Koutentakis" userId="d6490374ef1838ae" providerId="LiveId" clId="{8DE4F219-AF42-4749-B00F-1A9EC3B64FC5}" dt="2018-05-17T07:35:38.858" v="2628" actId="478"/>
          <ac:spMkLst>
            <pc:docMk/>
            <pc:sldMk cId="3182358039" sldId="274"/>
            <ac:spMk id="3" creationId="{320B2918-1016-4EB9-B8F7-DD6C3BD33381}"/>
          </ac:spMkLst>
        </pc:spChg>
        <pc:picChg chg="add mod">
          <ac:chgData name="Dimitris Koutentakis" userId="d6490374ef1838ae" providerId="LiveId" clId="{8DE4F219-AF42-4749-B00F-1A9EC3B64FC5}" dt="2018-05-17T07:35:52.907" v="2633" actId="1076"/>
          <ac:picMkLst>
            <pc:docMk/>
            <pc:sldMk cId="3182358039" sldId="274"/>
            <ac:picMk id="5" creationId="{110D73F0-4CA3-4AA2-A86A-0F491007E4CD}"/>
          </ac:picMkLst>
        </pc:picChg>
        <pc:picChg chg="add mod">
          <ac:chgData name="Dimitris Koutentakis" userId="d6490374ef1838ae" providerId="LiveId" clId="{8DE4F219-AF42-4749-B00F-1A9EC3B64FC5}" dt="2018-05-17T07:36:21.280" v="2638" actId="1076"/>
          <ac:picMkLst>
            <pc:docMk/>
            <pc:sldMk cId="3182358039" sldId="274"/>
            <ac:picMk id="7" creationId="{93D013F3-4ABB-4C8B-8A16-69322B6697C0}"/>
          </ac:picMkLst>
        </pc:picChg>
      </pc:sldChg>
      <pc:sldChg chg="addSp modSp add">
        <pc:chgData name="Dimitris Koutentakis" userId="d6490374ef1838ae" providerId="LiveId" clId="{8DE4F219-AF42-4749-B00F-1A9EC3B64FC5}" dt="2018-05-17T13:57:00.911" v="3204" actId="15"/>
        <pc:sldMkLst>
          <pc:docMk/>
          <pc:sldMk cId="3955168969" sldId="275"/>
        </pc:sldMkLst>
        <pc:spChg chg="mod">
          <ac:chgData name="Dimitris Koutentakis" userId="d6490374ef1838ae" providerId="LiveId" clId="{8DE4F219-AF42-4749-B00F-1A9EC3B64FC5}" dt="2018-05-17T07:36:39.797" v="2669" actId="20577"/>
          <ac:spMkLst>
            <pc:docMk/>
            <pc:sldMk cId="3955168969" sldId="275"/>
            <ac:spMk id="2" creationId="{DCD06FDC-6CA4-42F8-B073-4637FC484E0F}"/>
          </ac:spMkLst>
        </pc:spChg>
        <pc:spChg chg="mod">
          <ac:chgData name="Dimitris Koutentakis" userId="d6490374ef1838ae" providerId="LiveId" clId="{8DE4F219-AF42-4749-B00F-1A9EC3B64FC5}" dt="2018-05-17T13:57:00.911" v="3204" actId="15"/>
          <ac:spMkLst>
            <pc:docMk/>
            <pc:sldMk cId="3955168969" sldId="275"/>
            <ac:spMk id="3" creationId="{921CDD83-AB74-40F7-91D0-29CC4E5D431A}"/>
          </ac:spMkLst>
        </pc:spChg>
        <pc:spChg chg="add mod">
          <ac:chgData name="Dimitris Koutentakis" userId="d6490374ef1838ae" providerId="LiveId" clId="{8DE4F219-AF42-4749-B00F-1A9EC3B64FC5}" dt="2018-05-17T13:56:51.772" v="3203" actId="1076"/>
          <ac:spMkLst>
            <pc:docMk/>
            <pc:sldMk cId="3955168969" sldId="275"/>
            <ac:spMk id="4" creationId="{5F732CE0-F67B-401D-B5E6-5EF66B809EE6}"/>
          </ac:spMkLst>
        </pc:spChg>
      </pc:sldChg>
      <pc:sldChg chg="modSp add">
        <pc:chgData name="Dimitris Koutentakis" userId="d6490374ef1838ae" providerId="LiveId" clId="{8DE4F219-AF42-4749-B00F-1A9EC3B64FC5}" dt="2018-05-17T13:58:26.916" v="3296" actId="20577"/>
        <pc:sldMkLst>
          <pc:docMk/>
          <pc:sldMk cId="1890469329" sldId="276"/>
        </pc:sldMkLst>
        <pc:spChg chg="mod">
          <ac:chgData name="Dimitris Koutentakis" userId="d6490374ef1838ae" providerId="LiveId" clId="{8DE4F219-AF42-4749-B00F-1A9EC3B64FC5}" dt="2018-05-17T07:48:08.205" v="3080" actId="20577"/>
          <ac:spMkLst>
            <pc:docMk/>
            <pc:sldMk cId="1890469329" sldId="276"/>
            <ac:spMk id="2" creationId="{953B52CB-867D-4B86-8EDF-16C12287A7B4}"/>
          </ac:spMkLst>
        </pc:spChg>
        <pc:spChg chg="mod">
          <ac:chgData name="Dimitris Koutentakis" userId="d6490374ef1838ae" providerId="LiveId" clId="{8DE4F219-AF42-4749-B00F-1A9EC3B64FC5}" dt="2018-05-17T13:58:26.916" v="3296" actId="20577"/>
          <ac:spMkLst>
            <pc:docMk/>
            <pc:sldMk cId="1890469329" sldId="276"/>
            <ac:spMk id="3" creationId="{EEF54078-CCDB-4B3C-AD43-838D7031EA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1139-25AD-4F71-A8BD-152C502B4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D812D-24F3-4BAA-962D-B9005AF4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4503-BBF2-4CD7-AD2C-8DFC7E95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9462-2854-4285-828B-DB9DE801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42EB-830C-49BA-B088-F42A365F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FA4-F4FB-4531-BEAA-A2270EE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0B83D-F291-4061-8151-31421DC1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6D66-F7CB-4208-8488-502CF85A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EE07-C2E5-48CA-B0B9-06C20B57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A077-D221-4ECA-A0ED-5B910381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056A-4DC1-4815-B081-9944218D6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CA4C-8543-4FDE-8241-F0897BC4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0D8C-E571-404E-AB6A-E2AD904C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52D0-FB80-4BE1-90E5-8DFC00D4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547D-F5BE-4FD8-A508-E6839D9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BD3-AA95-4221-8BE7-B5F83ABA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AE8D-ABE2-44C1-A44A-EAF18B2E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685A-2C45-4059-9598-3026DD80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507D-7E62-4303-9C3B-D14EF325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D762-C7A4-44A7-897E-5892A718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44B6-01EB-4220-8D6E-F739809C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859A-363A-4EAC-8BBA-A2F0F70A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81C4-3C9B-4EA0-AACE-2F198856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4093-87DD-4157-BDFB-1C2BE66B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2EA4-BDA7-44C1-8215-7A6D4041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94B-9589-4D17-BCF8-7CB4C3C8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A7E2-9C40-4FAF-B7E2-DA82732B0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680E-B3D2-44AB-9E1A-DEAB3F1B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04C34-F246-4D9B-84E1-5691E4D5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A57D-D211-486F-82B8-19BDB489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6AD86-C731-41F3-9DFD-3EA87398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2FD2-62FC-469D-9D2D-D7F11DC9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75C8-96F0-4B31-9724-45F9167A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CADE3-4DDA-47E5-BF0C-A6BE5CE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DE7A5-2251-4120-BAF4-F2505D00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B96E-9033-4AED-85BD-2346C3026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F8031-5CBB-4334-ABC8-895F16D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77872-9C9B-47D4-B314-F01D77AD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2FE8-DA2D-4964-B55E-0DDF23E2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3FB9-336C-4263-8C23-9120CAB3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6C39-B1E8-4360-8AF9-2FDD7EEB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EDC1-440B-489C-8B04-D3BE354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98F92-6544-4527-9E3C-97E74147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6599F-0995-4F6E-B2F8-581CF536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4C355-655A-490F-8B5A-A4868037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4F6D-18BD-405D-B1ED-1077462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4F58-05C9-4444-BF39-071316A7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A98F-E2EB-481F-8111-17DDBF67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1EF2-58AD-4ECB-8D56-0BF34611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8773-4C32-478B-BD3F-7D1079DB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4232-E89C-497F-AA7C-98537B4C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7F4C-B1F0-42FC-928F-E229D58F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CB14-9D43-43B5-925B-63302FF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CDC23-678C-44ED-8087-F09C8BA7D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F633F-3EBE-4D2E-B2AE-698B114E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74F9-09AB-4E73-89CB-F1FF7206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2B786-B926-4269-9EBC-05099B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2B79-91B5-479D-AB43-C0DAFDA3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9EBC7-306B-42F1-A5C5-90A29CD6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8D9F-BC7E-4399-9E14-35853F9E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ADA-E07D-43D2-8B14-86414D51F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E472-4106-4FE8-B55D-64C3D10E3F8F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8D70-52B3-4701-9989-B4E917B6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1624-6B30-441F-9452-456AA00D3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32D4-3F95-4B95-9C7E-FB453CFD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7347-1AD2-4430-A35C-9631515A7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- Financial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73C0-5B82-4C83-A528-567EAA7AA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7984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Dimitris Koutentakis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18.s096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887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75E4-3EAE-40DF-A7D7-714BA62F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Stability</a:t>
            </a:r>
          </a:p>
        </p:txBody>
      </p:sp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4D35D09-BB3F-44B5-9787-DC3B94D5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25" y="1398373"/>
            <a:ext cx="5231304" cy="5231304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09E2B54-2F5C-4053-8263-6A1D55EC5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" y="1626697"/>
            <a:ext cx="5231304" cy="52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9593-BF8C-4BEF-949E-F8F7BE8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Stability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B9E70EC-D309-4EB3-B0E8-6A4F9DB1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1497088"/>
            <a:ext cx="5360912" cy="5360912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08A2E54D-6681-4347-9B3C-382956DF4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25" y="1497088"/>
            <a:ext cx="5099222" cy="50992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5C3695-9DB4-44FF-8469-008567EE07A4}"/>
              </a:ext>
            </a:extLst>
          </p:cNvPr>
          <p:cNvCxnSpPr>
            <a:cxnSpLocks/>
          </p:cNvCxnSpPr>
          <p:nvPr/>
        </p:nvCxnSpPr>
        <p:spPr>
          <a:xfrm>
            <a:off x="9015815" y="1165609"/>
            <a:ext cx="0" cy="7897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32D860-F25D-4881-9E3E-1828F7365259}"/>
              </a:ext>
            </a:extLst>
          </p:cNvPr>
          <p:cNvCxnSpPr>
            <a:cxnSpLocks/>
          </p:cNvCxnSpPr>
          <p:nvPr/>
        </p:nvCxnSpPr>
        <p:spPr>
          <a:xfrm>
            <a:off x="2807609" y="1955382"/>
            <a:ext cx="0" cy="7653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1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40CB-9619-4864-86F0-F130F7AB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Stability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7DC95-B942-4369-94DD-4FC923EFA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8234"/>
            <a:ext cx="10515600" cy="2006120"/>
          </a:xfrm>
        </p:spPr>
      </p:pic>
    </p:spTree>
    <p:extLst>
      <p:ext uri="{BB962C8B-B14F-4D97-AF65-F5344CB8AC3E}">
        <p14:creationId xmlns:p14="http://schemas.microsoft.com/office/powerpoint/2010/main" val="249484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228-DCD5-40AC-9AA1-7C24653F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Stability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904B69-4C24-4FBC-8B16-A17CAD45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9327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B165EE2F-5CD7-490E-9A33-BABED212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1" y="970758"/>
            <a:ext cx="6079523" cy="60795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75568-837B-4A38-9A76-11086CE3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Application 2 – European Indexes</a:t>
            </a:r>
          </a:p>
        </p:txBody>
      </p:sp>
    </p:spTree>
    <p:extLst>
      <p:ext uri="{BB962C8B-B14F-4D97-AF65-F5344CB8AC3E}">
        <p14:creationId xmlns:p14="http://schemas.microsoft.com/office/powerpoint/2010/main" val="413920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818550-3434-4F99-B8DD-228E21B6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535"/>
            <a:ext cx="5826211" cy="5826211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4409426-AE82-45DF-AA84-47A2BDFA2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91" y="1161533"/>
            <a:ext cx="5826212" cy="5826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040DD-D16F-4E80-9B99-8EE25694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Application 2 – European Indexes</a:t>
            </a:r>
          </a:p>
        </p:txBody>
      </p:sp>
    </p:spTree>
    <p:extLst>
      <p:ext uri="{BB962C8B-B14F-4D97-AF65-F5344CB8AC3E}">
        <p14:creationId xmlns:p14="http://schemas.microsoft.com/office/powerpoint/2010/main" val="82852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41F53A74-C7E6-469B-A81D-D2B732DD9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43" y="1359243"/>
            <a:ext cx="5498757" cy="5498757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55C3EBE-367D-4E9E-BA3C-AE410D315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0762"/>
            <a:ext cx="5498758" cy="5498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D28638-B7AF-4709-8CDA-E3FC3492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Application 2 – Stability</a:t>
            </a:r>
          </a:p>
        </p:txBody>
      </p:sp>
    </p:spTree>
    <p:extLst>
      <p:ext uri="{BB962C8B-B14F-4D97-AF65-F5344CB8AC3E}">
        <p14:creationId xmlns:p14="http://schemas.microsoft.com/office/powerpoint/2010/main" val="11592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58202EA-7E14-4034-B4A0-365FD3979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3" y="1022799"/>
            <a:ext cx="5835201" cy="583520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19DA699-97DF-4ADC-B8B8-8370F7A8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00" y="1237537"/>
            <a:ext cx="5518599" cy="5518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331FA-8790-4F69-A0E2-EF6EFDA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Portfolios – Tech. Stocks</a:t>
            </a:r>
          </a:p>
        </p:txBody>
      </p:sp>
    </p:spTree>
    <p:extLst>
      <p:ext uri="{BB962C8B-B14F-4D97-AF65-F5344CB8AC3E}">
        <p14:creationId xmlns:p14="http://schemas.microsoft.com/office/powerpoint/2010/main" val="348566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70CD-98FF-4588-93D4-CCC71EEB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Portfolios – EU Indexes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0D73F0-4CA3-4AA2-A86A-0F491007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161"/>
            <a:ext cx="5663791" cy="566379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3D013F3-4ABB-4C8B-8A16-69322B669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18" y="1287161"/>
            <a:ext cx="5663791" cy="56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6FDC-6CA4-42F8-B073-4637FC48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Portfolios Generally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DD83-AB74-40F7-91D0-29CC4E5D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investment strategies	    	Exposures &amp; Risks </a:t>
            </a:r>
          </a:p>
          <a:p>
            <a:r>
              <a:rPr lang="en-US" dirty="0"/>
              <a:t>Suppose initial portfolio with weights V. </a:t>
            </a:r>
          </a:p>
          <a:p>
            <a:pPr lvl="1"/>
            <a:r>
              <a:rPr lang="en-US" dirty="0"/>
              <a:t>Minimize exposure to k-</a:t>
            </a:r>
            <a:r>
              <a:rPr lang="en-US" dirty="0" err="1"/>
              <a:t>th</a:t>
            </a:r>
            <a:r>
              <a:rPr lang="en-US" dirty="0"/>
              <a:t> component: V’ = V-(V*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</a:p>
          <a:p>
            <a:pPr lvl="2"/>
            <a:r>
              <a:rPr lang="en-US" dirty="0" err="1"/>
              <a:t>PC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 -neutral portfolio</a:t>
            </a:r>
          </a:p>
          <a:p>
            <a:pPr lvl="1"/>
            <a:r>
              <a:rPr lang="en-US" dirty="0" err="1"/>
              <a:t>Minimimum</a:t>
            </a:r>
            <a:r>
              <a:rPr lang="en-US" dirty="0"/>
              <a:t> volatility: project against last principal component</a:t>
            </a:r>
          </a:p>
          <a:p>
            <a:pPr lvl="1"/>
            <a:r>
              <a:rPr lang="en-US" dirty="0"/>
              <a:t>Maximum volatility: project against 1</a:t>
            </a:r>
            <a:r>
              <a:rPr lang="en-US" baseline="30000" dirty="0"/>
              <a:t>st</a:t>
            </a:r>
            <a:r>
              <a:rPr lang="en-US" dirty="0"/>
              <a:t> principal component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732CE0-F67B-401D-B5E6-5EF66B809EE6}"/>
              </a:ext>
            </a:extLst>
          </p:cNvPr>
          <p:cNvSpPr/>
          <p:nvPr/>
        </p:nvSpPr>
        <p:spPr>
          <a:xfrm>
            <a:off x="5456814" y="1983094"/>
            <a:ext cx="909376" cy="1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7E80-56D3-4BC2-B05B-FCD266E3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DC17-21B2-466C-8C35-662607E1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Orthogonal transformation : </a:t>
            </a:r>
          </a:p>
          <a:p>
            <a:pPr lvl="1"/>
            <a:r>
              <a:rPr lang="en-US" dirty="0"/>
              <a:t>New coordinate system</a:t>
            </a:r>
          </a:p>
          <a:p>
            <a:pPr lvl="1"/>
            <a:r>
              <a:rPr lang="en-US" dirty="0"/>
              <a:t>Correlated variables -&gt; linearly independent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component (PC1) largest variance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component (PC2) 2</a:t>
            </a:r>
            <a:r>
              <a:rPr lang="en-US" baseline="30000" dirty="0"/>
              <a:t>nd</a:t>
            </a:r>
            <a:r>
              <a:rPr lang="en-US" dirty="0"/>
              <a:t> largest variance…</a:t>
            </a:r>
          </a:p>
          <a:p>
            <a:r>
              <a:rPr lang="en-US"/>
              <a:t>Applications:</a:t>
            </a:r>
            <a:endParaRPr lang="en-US" dirty="0"/>
          </a:p>
          <a:p>
            <a:pPr lvl="1"/>
            <a:r>
              <a:rPr lang="en-US" dirty="0"/>
              <a:t>Simplify data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Data analysis</a:t>
            </a:r>
          </a:p>
          <a:p>
            <a:pPr lvl="2"/>
            <a:r>
              <a:rPr lang="en-US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53749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52CB-867D-4B86-8EDF-16C12287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4078-CCDB-4B3C-AD43-838D7031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strategy </a:t>
            </a:r>
          </a:p>
          <a:p>
            <a:r>
              <a:rPr lang="en-US" dirty="0"/>
              <a:t>Helps with:</a:t>
            </a:r>
          </a:p>
          <a:p>
            <a:pPr lvl="1"/>
            <a:r>
              <a:rPr lang="en-US" dirty="0"/>
              <a:t>Data simplification &amp; understanding</a:t>
            </a:r>
          </a:p>
          <a:p>
            <a:pPr lvl="1"/>
            <a:r>
              <a:rPr lang="en-US" dirty="0"/>
              <a:t>Risk reduction</a:t>
            </a:r>
          </a:p>
          <a:p>
            <a:pPr lvl="1"/>
            <a:r>
              <a:rPr lang="en-US" dirty="0"/>
              <a:t>Data compression</a:t>
            </a:r>
          </a:p>
          <a:p>
            <a:r>
              <a:rPr lang="en-US" dirty="0"/>
              <a:t>Two examples: </a:t>
            </a:r>
          </a:p>
          <a:p>
            <a:pPr lvl="1"/>
            <a:r>
              <a:rPr lang="en-US" dirty="0"/>
              <a:t>US technology companies</a:t>
            </a:r>
          </a:p>
          <a:p>
            <a:pPr lvl="1"/>
            <a:r>
              <a:rPr lang="en-US" dirty="0"/>
              <a:t>EU Market Indexes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6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1F9F5F-57DD-4088-9C41-9C47A19602C5}"/>
              </a:ext>
            </a:extLst>
          </p:cNvPr>
          <p:cNvGrpSpPr/>
          <p:nvPr/>
        </p:nvGrpSpPr>
        <p:grpSpPr>
          <a:xfrm>
            <a:off x="6256021" y="1417320"/>
            <a:ext cx="5935979" cy="5371011"/>
            <a:chOff x="2245039" y="-669750"/>
            <a:chExt cx="7701921" cy="7701921"/>
          </a:xfrm>
        </p:grpSpPr>
        <p:pic>
          <p:nvPicPr>
            <p:cNvPr id="5" name="Picture 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71466E0F-AF17-4997-8553-C8E16B03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039" y="-669750"/>
              <a:ext cx="7701921" cy="770192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93DAF9-D7EF-4A8E-A645-A6D42046CE0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075" y="2338062"/>
              <a:ext cx="831273" cy="84314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C0FFE9-7687-4C1D-910C-5B7AE8F70C20}"/>
                </a:ext>
              </a:extLst>
            </p:cNvPr>
            <p:cNvCxnSpPr>
              <a:cxnSpLocks/>
            </p:cNvCxnSpPr>
            <p:nvPr/>
          </p:nvCxnSpPr>
          <p:spPr>
            <a:xfrm>
              <a:off x="4707190" y="3031177"/>
              <a:ext cx="743584" cy="85205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232651-B0C5-45DF-B8EF-CD16AF63C31F}"/>
                </a:ext>
              </a:extLst>
            </p:cNvPr>
            <p:cNvCxnSpPr>
              <a:cxnSpLocks/>
            </p:cNvCxnSpPr>
            <p:nvPr/>
          </p:nvCxnSpPr>
          <p:spPr>
            <a:xfrm>
              <a:off x="4265824" y="4121728"/>
              <a:ext cx="0" cy="15428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82A921-0A66-4C5B-811D-937F5F48BA77}"/>
                </a:ext>
              </a:extLst>
            </p:cNvPr>
            <p:cNvCxnSpPr>
              <a:cxnSpLocks/>
            </p:cNvCxnSpPr>
            <p:nvPr/>
          </p:nvCxnSpPr>
          <p:spPr>
            <a:xfrm>
              <a:off x="8420209" y="902525"/>
              <a:ext cx="0" cy="122315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3EEBE3-51C9-48AA-8653-81B2879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Geometric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FCF5-79B1-48ED-AE18-4E0CCD08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5979" cy="4351338"/>
          </a:xfrm>
        </p:spPr>
        <p:txBody>
          <a:bodyPr/>
          <a:lstStyle/>
          <a:p>
            <a:r>
              <a:rPr lang="en-US" dirty="0"/>
              <a:t>Like OLS , but perpendicular instead of vertical</a:t>
            </a:r>
          </a:p>
          <a:p>
            <a:r>
              <a:rPr lang="en-US" dirty="0"/>
              <a:t>Perpendicular Least Squares</a:t>
            </a:r>
          </a:p>
          <a:p>
            <a:r>
              <a:rPr lang="en-US" dirty="0"/>
              <a:t>No causal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8891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0FE4-86F1-4949-96CE-E83EE9D8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steps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894C-622E-441A-ABF8-BF27A6BE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data – ideally some 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“De-mean” – Subtract mean from each dimension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covariance matrix of de-</a:t>
            </a:r>
            <a:r>
              <a:rPr lang="en-US" dirty="0" err="1"/>
              <a:t>meaned</a:t>
            </a:r>
            <a:r>
              <a:rPr lang="en-US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eigenvectors and eigenvalues of </a:t>
            </a:r>
            <a:r>
              <a:rPr lang="en-US" dirty="0" err="1"/>
              <a:t>cov</a:t>
            </a:r>
            <a:r>
              <a:rPr lang="en-US" dirty="0"/>
              <a:t>.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components based on eigenvectors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data: new dimension = (PC) x (de-</a:t>
            </a:r>
            <a:r>
              <a:rPr lang="en-US" dirty="0" err="1"/>
              <a:t>meaned</a:t>
            </a:r>
            <a:r>
              <a:rPr lang="en-US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326813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5D235B5-1901-488A-B071-D08DF66E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19" y="826999"/>
            <a:ext cx="5939481" cy="5939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0A874-7E95-40A9-93EA-8055A2BD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54A7-1F31-4930-ADBD-D968101C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951" cy="4351338"/>
          </a:xfrm>
        </p:spPr>
        <p:txBody>
          <a:bodyPr/>
          <a:lstStyle/>
          <a:p>
            <a:r>
              <a:rPr lang="en-US" dirty="0"/>
              <a:t>Technology industry stocks:</a:t>
            </a:r>
          </a:p>
          <a:p>
            <a:pPr lvl="1"/>
            <a:r>
              <a:rPr lang="en-US" dirty="0"/>
              <a:t>Apple, Google, Microsoft, Facebook, Intel, Cisco, Nvidia, IBM, Qualcomm</a:t>
            </a:r>
          </a:p>
          <a:p>
            <a:r>
              <a:rPr lang="en-US" dirty="0"/>
              <a:t>Jan. 1</a:t>
            </a:r>
            <a:r>
              <a:rPr lang="en-US" baseline="30000" dirty="0"/>
              <a:t>st</a:t>
            </a:r>
            <a:r>
              <a:rPr lang="en-US" dirty="0"/>
              <a:t> 2015 – May 1</a:t>
            </a:r>
            <a:r>
              <a:rPr lang="en-US" baseline="30000" dirty="0"/>
              <a:t>st</a:t>
            </a:r>
            <a:r>
              <a:rPr lang="en-US" dirty="0"/>
              <a:t> 2018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D336-A3AF-4C44-A592-5A605D64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01698-4473-44C1-86FF-D930C236C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Prepare data: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Initially: Matrix A’’ (9xT)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Convert prices to returns A’ (9xT-1),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De-mean - A (9xT-1):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Find covariance matrix: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Find eigenvalues (u’s) and eigenvectors </a:t>
                </a:r>
                <a:r>
                  <a:rPr lang="el-GR" dirty="0"/>
                  <a:t>(λ</a:t>
                </a:r>
                <a:r>
                  <a:rPr lang="en-US" dirty="0"/>
                  <a:t>’s).</a:t>
                </a:r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01698-4473-44C1-86FF-D930C236C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5CA6718-DE6B-47EA-83AB-0E7D4389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594"/>
            <a:ext cx="6095999" cy="57117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340C8-68D9-48EF-AFEC-6DB0A1E0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EE0645-6811-467D-B53F-50E8AB4E3984}"/>
              </a:ext>
            </a:extLst>
          </p:cNvPr>
          <p:cNvSpPr txBox="1">
            <a:spLocks/>
          </p:cNvSpPr>
          <p:nvPr/>
        </p:nvSpPr>
        <p:spPr>
          <a:xfrm>
            <a:off x="6095999" y="1690688"/>
            <a:ext cx="588181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degree of correlation</a:t>
            </a:r>
          </a:p>
          <a:p>
            <a:r>
              <a:rPr lang="en-US" dirty="0"/>
              <a:t>Mostly explained by top 4 PC’s</a:t>
            </a:r>
          </a:p>
          <a:p>
            <a:r>
              <a:rPr lang="en-US" dirty="0"/>
              <a:t>Large time-frame in volatile market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C06B41-5A0F-47F1-8DF5-6E3FA5293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71" y="1025611"/>
            <a:ext cx="5950055" cy="5950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76F69-0B4D-492D-AA7A-97CEFCC8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1E74D6-208E-4F90-B3C8-CFE77C55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5" y="1825625"/>
            <a:ext cx="6040395" cy="4667250"/>
          </a:xfrm>
        </p:spPr>
        <p:txBody>
          <a:bodyPr/>
          <a:lstStyle/>
          <a:p>
            <a:r>
              <a:rPr lang="en-US" dirty="0"/>
              <a:t>First principal component: General technology industry trend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Technology industry compared to Nvidia</a:t>
            </a:r>
          </a:p>
          <a:p>
            <a:r>
              <a:rPr lang="en-US" dirty="0"/>
              <a:t>Google and Facebook compared to Qualcomm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7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1E8E-E1D7-4514-A66E-DDC79F32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Stocks -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DCBB-FB38-4A86-BF5C-E0928962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“Rolling window” PCA:</a:t>
            </a:r>
          </a:p>
          <a:p>
            <a:pPr lvl="1"/>
            <a:r>
              <a:rPr lang="en-US" dirty="0"/>
              <a:t>Select subset of data from time 0 to time t’</a:t>
            </a:r>
          </a:p>
          <a:p>
            <a:pPr lvl="1"/>
            <a:r>
              <a:rPr lang="en-US" dirty="0"/>
              <a:t>Perform PCA</a:t>
            </a:r>
          </a:p>
          <a:p>
            <a:pPr lvl="1"/>
            <a:r>
              <a:rPr lang="en-US" dirty="0"/>
              <a:t>Move “window” by one day: new subset from time 1 to t’+1</a:t>
            </a:r>
          </a:p>
          <a:p>
            <a:pPr lvl="1"/>
            <a:r>
              <a:rPr lang="en-US" dirty="0"/>
              <a:t>Continue…</a:t>
            </a:r>
          </a:p>
          <a:p>
            <a:r>
              <a:rPr lang="en-US" dirty="0"/>
              <a:t>1-month windows too noisy</a:t>
            </a:r>
          </a:p>
          <a:p>
            <a:r>
              <a:rPr lang="en-US" dirty="0"/>
              <a:t>3, 6-month windows are ok</a:t>
            </a:r>
          </a:p>
        </p:txBody>
      </p:sp>
    </p:spTree>
    <p:extLst>
      <p:ext uri="{BB962C8B-B14F-4D97-AF65-F5344CB8AC3E}">
        <p14:creationId xmlns:p14="http://schemas.microsoft.com/office/powerpoint/2010/main" val="46917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381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Principal Component Analysis  Applications - Financial Data</vt:lpstr>
      <vt:lpstr>Principal Component Analysis (PCA)</vt:lpstr>
      <vt:lpstr>PCA – Geometric Interpretation</vt:lpstr>
      <vt:lpstr>PCA – steps  </vt:lpstr>
      <vt:lpstr>Technology Stocks Application</vt:lpstr>
      <vt:lpstr>Technology Stocks Application</vt:lpstr>
      <vt:lpstr>Technology stocks - Results</vt:lpstr>
      <vt:lpstr>Technology Stocks - Results</vt:lpstr>
      <vt:lpstr>Technology Stocks - Stability</vt:lpstr>
      <vt:lpstr>Technology Stocks - Stability</vt:lpstr>
      <vt:lpstr>Technology Stocks - Stability</vt:lpstr>
      <vt:lpstr>Technology Stocks - Stability</vt:lpstr>
      <vt:lpstr>Technology Stocks - Stability</vt:lpstr>
      <vt:lpstr>PCA Application 2 – European Indexes</vt:lpstr>
      <vt:lpstr>PCA Application 2 – European Indexes</vt:lpstr>
      <vt:lpstr>PCA Application 2 – Stability</vt:lpstr>
      <vt:lpstr>PCA Portfolios – Tech. Stocks</vt:lpstr>
      <vt:lpstr>PCA Portfolios – EU Indexes</vt:lpstr>
      <vt:lpstr>PCA Portfolios Generally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Koutentakis</dc:creator>
  <cp:lastModifiedBy>Dimitris Koutentakis</cp:lastModifiedBy>
  <cp:revision>2</cp:revision>
  <dcterms:created xsi:type="dcterms:W3CDTF">2018-05-17T03:25:01Z</dcterms:created>
  <dcterms:modified xsi:type="dcterms:W3CDTF">2018-05-17T15:40:21Z</dcterms:modified>
</cp:coreProperties>
</file>