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9060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Automatic temperature tester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962400"/>
            <a:ext cx="65532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BY: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PRAVEEN.D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ROBOTICS AND AUTOMATION ENGINEERING 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year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MANAKULA VINAYAGAR INSTITUTE OF TECHNOLOGY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71755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3657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Automatic temperature tester without a person.</a:t>
            </a:r>
          </a:p>
          <a:p>
            <a:r>
              <a:rPr lang="en-US" sz="2600" dirty="0" smtClean="0"/>
              <a:t>It is a model of a entrance gate in a office or a company.</a:t>
            </a:r>
          </a:p>
          <a:p>
            <a:r>
              <a:rPr lang="en-US" sz="2600" dirty="0" smtClean="0"/>
              <a:t>In this entrance gate </a:t>
            </a:r>
            <a:r>
              <a:rPr lang="en-US" sz="2600" dirty="0" smtClean="0"/>
              <a:t>a </a:t>
            </a:r>
            <a:r>
              <a:rPr lang="en-US" sz="2600" dirty="0" smtClean="0">
                <a:solidFill>
                  <a:srgbClr val="FF0000"/>
                </a:solidFill>
              </a:rPr>
              <a:t>id</a:t>
            </a:r>
            <a:r>
              <a:rPr lang="en-US" sz="2600" dirty="0" smtClean="0"/>
              <a:t> card or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rfid</a:t>
            </a:r>
            <a:r>
              <a:rPr lang="en-US" sz="2600" dirty="0" smtClean="0">
                <a:solidFill>
                  <a:srgbClr val="FF0000"/>
                </a:solidFill>
              </a:rPr>
              <a:t>  </a:t>
            </a:r>
            <a:r>
              <a:rPr lang="en-US" sz="2600" dirty="0" smtClean="0"/>
              <a:t>chip is used to enter .</a:t>
            </a:r>
          </a:p>
          <a:p>
            <a:r>
              <a:rPr lang="en-US" sz="2600" dirty="0" smtClean="0"/>
              <a:t>In this </a:t>
            </a:r>
            <a:r>
              <a:rPr lang="en-US" sz="2600" dirty="0" smtClean="0"/>
              <a:t>entrance gate I </a:t>
            </a:r>
            <a:r>
              <a:rPr lang="en-US" sz="2600" dirty="0" smtClean="0"/>
              <a:t>have implemented   MCP </a:t>
            </a:r>
            <a:r>
              <a:rPr lang="en-US" sz="2600" dirty="0" smtClean="0"/>
              <a:t>infrared  </a:t>
            </a:r>
            <a:r>
              <a:rPr lang="en-US" sz="2600" dirty="0" smtClean="0"/>
              <a:t>thermometer instead of scanner.</a:t>
            </a:r>
            <a:endParaRPr lang="en-US" sz="2600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Content Placeholder 6" descr="images (7).jpe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371975" y="2476500"/>
            <a:ext cx="3657600" cy="3657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1371600"/>
            <a:ext cx="4648200" cy="5943600"/>
          </a:xfrm>
        </p:spPr>
        <p:txBody>
          <a:bodyPr/>
          <a:lstStyle/>
          <a:p>
            <a:r>
              <a:rPr lang="en-US" dirty="0" smtClean="0"/>
              <a:t>In this </a:t>
            </a:r>
            <a:r>
              <a:rPr lang="en-US" dirty="0" smtClean="0"/>
              <a:t>thermometer instead of switch I have </a:t>
            </a:r>
            <a:r>
              <a:rPr lang="en-US" dirty="0" smtClean="0"/>
              <a:t>installed </a:t>
            </a:r>
            <a:r>
              <a:rPr lang="en-US" dirty="0" smtClean="0">
                <a:solidFill>
                  <a:srgbClr val="0070C0"/>
                </a:solidFill>
              </a:rPr>
              <a:t>ultrasonic sensor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0070C0"/>
                </a:solidFill>
              </a:rPr>
              <a:t>ir</a:t>
            </a:r>
            <a:r>
              <a:rPr lang="en-US" dirty="0" smtClean="0">
                <a:solidFill>
                  <a:srgbClr val="0070C0"/>
                </a:solidFill>
              </a:rPr>
              <a:t> sensor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will be automatically off when there is no one in front of the gate .</a:t>
            </a:r>
          </a:p>
          <a:p>
            <a:r>
              <a:rPr lang="en-US" dirty="0" smtClean="0"/>
              <a:t>I  </a:t>
            </a:r>
            <a:r>
              <a:rPr lang="en-US" dirty="0" smtClean="0"/>
              <a:t>have used </a:t>
            </a:r>
            <a:r>
              <a:rPr lang="en-US" dirty="0" err="1" smtClean="0"/>
              <a:t>pir</a:t>
            </a:r>
            <a:r>
              <a:rPr lang="en-US" dirty="0" smtClean="0"/>
              <a:t> sensor for detecting peoples </a:t>
            </a:r>
            <a:r>
              <a:rPr lang="en-US" dirty="0" smtClean="0"/>
              <a:t>on </a:t>
            </a:r>
            <a:r>
              <a:rPr lang="en-US" dirty="0" smtClean="0"/>
              <a:t>the sensor and the gate . So we can </a:t>
            </a:r>
            <a:r>
              <a:rPr lang="en-US" dirty="0" smtClean="0"/>
              <a:t>save the usage of the current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7" name="Content Placeholder 6" descr="images (8).jpe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029200" y="1524000"/>
            <a:ext cx="3657600" cy="3657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3657600" cy="4572000"/>
          </a:xfrm>
        </p:spPr>
        <p:txBody>
          <a:bodyPr/>
          <a:lstStyle/>
          <a:p>
            <a:r>
              <a:rPr lang="en-US" dirty="0" smtClean="0"/>
              <a:t>We can also use the gate like this to manage money conception</a:t>
            </a:r>
          </a:p>
          <a:p>
            <a:r>
              <a:rPr lang="en-US" dirty="0" smtClean="0"/>
              <a:t>The gate Can be made by us.</a:t>
            </a:r>
          </a:p>
          <a:p>
            <a:endParaRPr lang="en-US" dirty="0"/>
          </a:p>
        </p:txBody>
      </p:sp>
      <p:pic>
        <p:nvPicPr>
          <p:cNvPr id="5" name="Content Placeholder 4" descr="images (13)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267200" y="533400"/>
            <a:ext cx="4421505" cy="3087335"/>
          </a:xfrm>
        </p:spPr>
      </p:pic>
      <p:pic>
        <p:nvPicPr>
          <p:cNvPr id="8" name="Picture 7" descr="images (6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3429000"/>
            <a:ext cx="3244119" cy="3048000"/>
          </a:xfrm>
          <a:prstGeom prst="rect">
            <a:avLst/>
          </a:prstGeom>
        </p:spPr>
      </p:pic>
      <p:pic>
        <p:nvPicPr>
          <p:cNvPr id="9" name="Picture 8" descr="images (5)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3352800"/>
            <a:ext cx="458584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Ultrasonic sensor or </a:t>
            </a:r>
            <a:r>
              <a:rPr lang="en-US" dirty="0" err="1" smtClean="0"/>
              <a:t>ir</a:t>
            </a:r>
            <a:r>
              <a:rPr lang="en-US" dirty="0" smtClean="0"/>
              <a:t> sensor and </a:t>
            </a:r>
            <a:r>
              <a:rPr lang="en-US" dirty="0" err="1" smtClean="0"/>
              <a:t>pir</a:t>
            </a:r>
            <a:r>
              <a:rPr lang="en-US" dirty="0" smtClean="0"/>
              <a:t> sensor is connected with the </a:t>
            </a:r>
            <a:r>
              <a:rPr lang="en-US" dirty="0" err="1" smtClean="0"/>
              <a:t>arduino</a:t>
            </a:r>
            <a:r>
              <a:rPr lang="en-US" dirty="0" smtClean="0"/>
              <a:t> .</a:t>
            </a:r>
          </a:p>
          <a:p>
            <a:r>
              <a:rPr lang="en-US" dirty="0" smtClean="0"/>
              <a:t>And the thermometer is connected with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The relay is connected with the </a:t>
            </a:r>
            <a:r>
              <a:rPr lang="en-US" dirty="0" err="1" smtClean="0"/>
              <a:t>arduino</a:t>
            </a:r>
            <a:r>
              <a:rPr lang="en-US" dirty="0" smtClean="0"/>
              <a:t> is used for connect the gate .</a:t>
            </a:r>
            <a:endParaRPr lang="en-US" dirty="0"/>
          </a:p>
        </p:txBody>
      </p:sp>
      <p:pic>
        <p:nvPicPr>
          <p:cNvPr id="5" name="Content Placeholder 4" descr="images (9)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495800" y="609600"/>
            <a:ext cx="3657600" cy="2085780"/>
          </a:xfrm>
        </p:spPr>
      </p:pic>
      <p:pic>
        <p:nvPicPr>
          <p:cNvPr id="7" name="Picture 6" descr="images (10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971800"/>
            <a:ext cx="3962400" cy="24963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3733800" cy="5105400"/>
          </a:xfrm>
        </p:spPr>
        <p:txBody>
          <a:bodyPr/>
          <a:lstStyle/>
          <a:p>
            <a:r>
              <a:rPr lang="en-US" dirty="0" smtClean="0"/>
              <a:t>When we set the minimum temperature in the </a:t>
            </a:r>
            <a:r>
              <a:rPr lang="en-US" dirty="0" err="1" smtClean="0"/>
              <a:t>arduino</a:t>
            </a:r>
            <a:r>
              <a:rPr lang="en-US" dirty="0" smtClean="0"/>
              <a:t> . so if </a:t>
            </a:r>
            <a:r>
              <a:rPr lang="en-US" dirty="0" smtClean="0"/>
              <a:t>the temperature of a person is in the limit the person to enter the office or an institution.</a:t>
            </a:r>
            <a:endParaRPr lang="en-US" dirty="0"/>
          </a:p>
        </p:txBody>
      </p:sp>
      <p:pic>
        <p:nvPicPr>
          <p:cNvPr id="5" name="Content Placeholder 4" descr="images (11)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953000" y="1524000"/>
            <a:ext cx="3657600" cy="3657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590800"/>
            <a:ext cx="41148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Thank you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by: PRAVEEN.D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214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Automatic temperature tester</vt:lpstr>
      <vt:lpstr>model</vt:lpstr>
      <vt:lpstr>Slide 3</vt:lpstr>
      <vt:lpstr>Slide 4</vt:lpstr>
      <vt:lpstr>Slide 5</vt:lpstr>
      <vt:lpstr>Slide 6</vt:lpstr>
      <vt:lpstr>Thank you  by: PRAVEEN.D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PRAVEEN DK</dc:creator>
  <cp:lastModifiedBy>asus</cp:lastModifiedBy>
  <cp:revision>14</cp:revision>
  <dcterms:created xsi:type="dcterms:W3CDTF">2006-08-16T00:00:00Z</dcterms:created>
  <dcterms:modified xsi:type="dcterms:W3CDTF">2021-03-31T03:12:45Z</dcterms:modified>
</cp:coreProperties>
</file>