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24" autoAdjust="0"/>
  </p:normalViewPr>
  <p:slideViewPr>
    <p:cSldViewPr>
      <p:cViewPr>
        <p:scale>
          <a:sx n="71" d="100"/>
          <a:sy n="71" d="100"/>
        </p:scale>
        <p:origin x="-1992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5D747-39AF-4BC4-BF14-97497358AF2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56ED7B-25D0-4ED5-8B98-8C734F75BB5F}">
      <dgm:prSet phldrT="[Text]"/>
      <dgm:spPr/>
      <dgm:t>
        <a:bodyPr/>
        <a:lstStyle/>
        <a:p>
          <a:r>
            <a:rPr lang="en-US" dirty="0"/>
            <a:t>working</a:t>
          </a:r>
        </a:p>
      </dgm:t>
    </dgm:pt>
    <dgm:pt modelId="{6D56401E-BB8D-414C-9368-0955B9CA524B}" type="parTrans" cxnId="{3C5B9292-FE56-4A73-BEFF-2CCE9E75EAD1}">
      <dgm:prSet/>
      <dgm:spPr/>
      <dgm:t>
        <a:bodyPr/>
        <a:lstStyle/>
        <a:p>
          <a:endParaRPr lang="en-US"/>
        </a:p>
      </dgm:t>
    </dgm:pt>
    <dgm:pt modelId="{91C36D66-F869-4130-A94E-FD00ADF37455}" type="sibTrans" cxnId="{3C5B9292-FE56-4A73-BEFF-2CCE9E75EAD1}">
      <dgm:prSet/>
      <dgm:spPr/>
      <dgm:t>
        <a:bodyPr/>
        <a:lstStyle/>
        <a:p>
          <a:endParaRPr lang="en-US"/>
        </a:p>
      </dgm:t>
    </dgm:pt>
    <dgm:pt modelId="{DE72C3D7-76E4-4EF5-BB71-8B8FBA5612C0}">
      <dgm:prSet/>
      <dgm:spPr/>
      <dgm:t>
        <a:bodyPr/>
        <a:lstStyle/>
        <a:p>
          <a:r>
            <a:rPr lang="en-US" dirty="0"/>
            <a:t>This machine is used to test or measure the  blood pressure, rate of heart beat, weight and sugar.</a:t>
          </a:r>
        </a:p>
      </dgm:t>
    </dgm:pt>
    <dgm:pt modelId="{374E44C1-6668-42DB-8EB1-DD2DC34797CA}" type="parTrans" cxnId="{10690D0C-914C-4DB9-9252-C30490990893}">
      <dgm:prSet/>
      <dgm:spPr/>
      <dgm:t>
        <a:bodyPr/>
        <a:lstStyle/>
        <a:p>
          <a:endParaRPr lang="en-US"/>
        </a:p>
      </dgm:t>
    </dgm:pt>
    <dgm:pt modelId="{B6BC7F57-DFD6-4785-A6DE-2CE1B892D390}" type="sibTrans" cxnId="{10690D0C-914C-4DB9-9252-C30490990893}">
      <dgm:prSet/>
      <dgm:spPr/>
      <dgm:t>
        <a:bodyPr/>
        <a:lstStyle/>
        <a:p>
          <a:endParaRPr lang="en-US"/>
        </a:p>
      </dgm:t>
    </dgm:pt>
    <dgm:pt modelId="{CE3E2646-9196-48B7-86C4-F6C9336711C3}" type="pres">
      <dgm:prSet presAssocID="{6205D747-39AF-4BC4-BF14-97497358AF26}" presName="linearFlow" presStyleCnt="0">
        <dgm:presLayoutVars>
          <dgm:dir/>
          <dgm:animLvl val="lvl"/>
          <dgm:resizeHandles val="exact"/>
        </dgm:presLayoutVars>
      </dgm:prSet>
      <dgm:spPr/>
    </dgm:pt>
    <dgm:pt modelId="{BD1888CA-8203-4B5F-8F7A-58B4127A5E39}" type="pres">
      <dgm:prSet presAssocID="{8D56ED7B-25D0-4ED5-8B98-8C734F75BB5F}" presName="composite" presStyleCnt="0"/>
      <dgm:spPr/>
    </dgm:pt>
    <dgm:pt modelId="{C866B036-5BB6-4C2E-A038-30E3269A0B57}" type="pres">
      <dgm:prSet presAssocID="{8D56ED7B-25D0-4ED5-8B98-8C734F75BB5F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66C58691-C186-4AEA-AE7E-AA77784DA323}" type="pres">
      <dgm:prSet presAssocID="{8D56ED7B-25D0-4ED5-8B98-8C734F75BB5F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10690D0C-914C-4DB9-9252-C30490990893}" srcId="{8D56ED7B-25D0-4ED5-8B98-8C734F75BB5F}" destId="{DE72C3D7-76E4-4EF5-BB71-8B8FBA5612C0}" srcOrd="0" destOrd="0" parTransId="{374E44C1-6668-42DB-8EB1-DD2DC34797CA}" sibTransId="{B6BC7F57-DFD6-4785-A6DE-2CE1B892D390}"/>
    <dgm:cxn modelId="{D2037228-AC56-48A4-8021-9CE1DC4565C7}" type="presOf" srcId="{6205D747-39AF-4BC4-BF14-97497358AF26}" destId="{CE3E2646-9196-48B7-86C4-F6C9336711C3}" srcOrd="0" destOrd="0" presId="urn:microsoft.com/office/officeart/2005/8/layout/chevron2"/>
    <dgm:cxn modelId="{B455C867-099B-4DCE-BDE3-F089293A95C5}" type="presOf" srcId="{DE72C3D7-76E4-4EF5-BB71-8B8FBA5612C0}" destId="{66C58691-C186-4AEA-AE7E-AA77784DA323}" srcOrd="0" destOrd="0" presId="urn:microsoft.com/office/officeart/2005/8/layout/chevron2"/>
    <dgm:cxn modelId="{3C5B9292-FE56-4A73-BEFF-2CCE9E75EAD1}" srcId="{6205D747-39AF-4BC4-BF14-97497358AF26}" destId="{8D56ED7B-25D0-4ED5-8B98-8C734F75BB5F}" srcOrd="0" destOrd="0" parTransId="{6D56401E-BB8D-414C-9368-0955B9CA524B}" sibTransId="{91C36D66-F869-4130-A94E-FD00ADF37455}"/>
    <dgm:cxn modelId="{0D7B3AA1-B564-4371-BAC3-72799FEDC504}" type="presOf" srcId="{8D56ED7B-25D0-4ED5-8B98-8C734F75BB5F}" destId="{C866B036-5BB6-4C2E-A038-30E3269A0B57}" srcOrd="0" destOrd="0" presId="urn:microsoft.com/office/officeart/2005/8/layout/chevron2"/>
    <dgm:cxn modelId="{E460231D-F8F3-4FE6-9FE0-74CABD63A684}" type="presParOf" srcId="{CE3E2646-9196-48B7-86C4-F6C9336711C3}" destId="{BD1888CA-8203-4B5F-8F7A-58B4127A5E39}" srcOrd="0" destOrd="0" presId="urn:microsoft.com/office/officeart/2005/8/layout/chevron2"/>
    <dgm:cxn modelId="{95728623-BD9C-4832-980C-A0FCD2148DB6}" type="presParOf" srcId="{BD1888CA-8203-4B5F-8F7A-58B4127A5E39}" destId="{C866B036-5BB6-4C2E-A038-30E3269A0B57}" srcOrd="0" destOrd="0" presId="urn:microsoft.com/office/officeart/2005/8/layout/chevron2"/>
    <dgm:cxn modelId="{959C43DF-F02F-4B75-A411-27A4ECEDCFA9}" type="presParOf" srcId="{BD1888CA-8203-4B5F-8F7A-58B4127A5E39}" destId="{66C58691-C186-4AEA-AE7E-AA77784DA3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6EDC78-028D-46C4-8659-75AF081E3029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7C1D1F-A6A1-478F-83C6-70CCF9CD2870}">
      <dgm:prSet phldrT="[Text]"/>
      <dgm:spPr/>
      <dgm:t>
        <a:bodyPr/>
        <a:lstStyle/>
        <a:p>
          <a:r>
            <a:rPr lang="en-US" dirty="0"/>
            <a:t>It is also used to calculate the weight automatically by the help of the weight sensor </a:t>
          </a:r>
        </a:p>
      </dgm:t>
    </dgm:pt>
    <dgm:pt modelId="{2C9B603F-E1A2-4612-931D-72DB8EEBE9CD}" type="parTrans" cxnId="{148C0A0D-ED4A-4421-B04F-586CA6B53B4F}">
      <dgm:prSet/>
      <dgm:spPr/>
      <dgm:t>
        <a:bodyPr/>
        <a:lstStyle/>
        <a:p>
          <a:endParaRPr lang="en-US"/>
        </a:p>
      </dgm:t>
    </dgm:pt>
    <dgm:pt modelId="{3CB6FF66-4E28-4AB7-A787-7D46CFCBA1F6}" type="sibTrans" cxnId="{148C0A0D-ED4A-4421-B04F-586CA6B53B4F}">
      <dgm:prSet/>
      <dgm:spPr/>
      <dgm:t>
        <a:bodyPr/>
        <a:lstStyle/>
        <a:p>
          <a:endParaRPr lang="en-US"/>
        </a:p>
      </dgm:t>
    </dgm:pt>
    <dgm:pt modelId="{DF08FD48-DAD5-48EF-97AD-D84D4D466806}">
      <dgm:prSet phldrT="[Text]"/>
      <dgm:spPr/>
      <dgm:t>
        <a:bodyPr/>
        <a:lstStyle/>
        <a:p>
          <a:r>
            <a:rPr lang="en-US" dirty="0"/>
            <a:t>Blood pressure is automatically carried out without any man power.</a:t>
          </a:r>
        </a:p>
      </dgm:t>
    </dgm:pt>
    <dgm:pt modelId="{4939658E-A1E8-422E-A206-F607E2F1CB13}" type="parTrans" cxnId="{BC67950C-9CFD-4A00-BDF9-C2786BD0B55A}">
      <dgm:prSet/>
      <dgm:spPr/>
      <dgm:t>
        <a:bodyPr/>
        <a:lstStyle/>
        <a:p>
          <a:endParaRPr lang="en-US"/>
        </a:p>
      </dgm:t>
    </dgm:pt>
    <dgm:pt modelId="{72F3064D-258A-40AB-8A00-67716B6CF394}" type="sibTrans" cxnId="{BC67950C-9CFD-4A00-BDF9-C2786BD0B55A}">
      <dgm:prSet/>
      <dgm:spPr/>
      <dgm:t>
        <a:bodyPr/>
        <a:lstStyle/>
        <a:p>
          <a:endParaRPr lang="en-US"/>
        </a:p>
      </dgm:t>
    </dgm:pt>
    <dgm:pt modelId="{AF012BF1-B683-4FCB-97D6-F01108F28CDC}">
      <dgm:prSet phldrT="[Text]"/>
      <dgm:spPr/>
      <dgm:t>
        <a:bodyPr/>
        <a:lstStyle/>
        <a:p>
          <a:r>
            <a:rPr lang="en-US" dirty="0"/>
            <a:t>Heart rate is measured using heart rate sensor.</a:t>
          </a:r>
        </a:p>
      </dgm:t>
    </dgm:pt>
    <dgm:pt modelId="{27B0C444-EFF0-4A50-9904-23E13726706E}" type="parTrans" cxnId="{D2202EA6-9C54-4958-8ABC-EFB8F8B024B2}">
      <dgm:prSet/>
      <dgm:spPr/>
      <dgm:t>
        <a:bodyPr/>
        <a:lstStyle/>
        <a:p>
          <a:endParaRPr lang="en-US"/>
        </a:p>
      </dgm:t>
    </dgm:pt>
    <dgm:pt modelId="{B438F38D-5C5A-4D69-A164-E07CD36BA72E}" type="sibTrans" cxnId="{D2202EA6-9C54-4958-8ABC-EFB8F8B024B2}">
      <dgm:prSet/>
      <dgm:spPr/>
      <dgm:t>
        <a:bodyPr/>
        <a:lstStyle/>
        <a:p>
          <a:endParaRPr lang="en-US"/>
        </a:p>
      </dgm:t>
    </dgm:pt>
    <dgm:pt modelId="{6DCE4D9D-EC3A-4332-8C89-7A6D3626F6ED}">
      <dgm:prSet phldrT="[Text]"/>
      <dgm:spPr/>
      <dgm:t>
        <a:bodyPr/>
        <a:lstStyle/>
        <a:p>
          <a:r>
            <a:rPr lang="en-US" dirty="0"/>
            <a:t>It is also used to measure the blood sugar level.</a:t>
          </a:r>
        </a:p>
      </dgm:t>
    </dgm:pt>
    <dgm:pt modelId="{177AC14C-5034-4A10-B666-13FBECDBD35E}" type="parTrans" cxnId="{3517C229-41C4-4B9D-A180-A0760C16E518}">
      <dgm:prSet/>
      <dgm:spPr/>
      <dgm:t>
        <a:bodyPr/>
        <a:lstStyle/>
        <a:p>
          <a:endParaRPr lang="en-US"/>
        </a:p>
      </dgm:t>
    </dgm:pt>
    <dgm:pt modelId="{E999AF62-02C7-48C7-B3C7-AC8EB2A42C42}" type="sibTrans" cxnId="{3517C229-41C4-4B9D-A180-A0760C16E518}">
      <dgm:prSet/>
      <dgm:spPr/>
      <dgm:t>
        <a:bodyPr/>
        <a:lstStyle/>
        <a:p>
          <a:endParaRPr lang="en-US"/>
        </a:p>
      </dgm:t>
    </dgm:pt>
    <dgm:pt modelId="{410DFBCD-833B-4A71-BCD8-09283BB9108A}" type="pres">
      <dgm:prSet presAssocID="{CA6EDC78-028D-46C4-8659-75AF081E3029}" presName="composite" presStyleCnt="0">
        <dgm:presLayoutVars>
          <dgm:chMax val="1"/>
          <dgm:dir/>
          <dgm:resizeHandles val="exact"/>
        </dgm:presLayoutVars>
      </dgm:prSet>
      <dgm:spPr/>
    </dgm:pt>
    <dgm:pt modelId="{CA152522-B236-452D-822F-6958631AFD3D}" type="pres">
      <dgm:prSet presAssocID="{807C1D1F-A6A1-478F-83C6-70CCF9CD2870}" presName="roof" presStyleLbl="dkBgShp" presStyleIdx="0" presStyleCnt="2"/>
      <dgm:spPr/>
    </dgm:pt>
    <dgm:pt modelId="{71B8FD1C-B1EA-4435-A3C7-FC6BDDCDF0CE}" type="pres">
      <dgm:prSet presAssocID="{807C1D1F-A6A1-478F-83C6-70CCF9CD2870}" presName="pillars" presStyleCnt="0"/>
      <dgm:spPr/>
    </dgm:pt>
    <dgm:pt modelId="{D7F1148F-C1C3-4289-8B02-D9583D9527C5}" type="pres">
      <dgm:prSet presAssocID="{807C1D1F-A6A1-478F-83C6-70CCF9CD2870}" presName="pillar1" presStyleLbl="node1" presStyleIdx="0" presStyleCnt="3">
        <dgm:presLayoutVars>
          <dgm:bulletEnabled val="1"/>
        </dgm:presLayoutVars>
      </dgm:prSet>
      <dgm:spPr/>
    </dgm:pt>
    <dgm:pt modelId="{D350AAF3-7D5D-4BAB-8025-BB2246AF7B30}" type="pres">
      <dgm:prSet presAssocID="{AF012BF1-B683-4FCB-97D6-F01108F28CDC}" presName="pillarX" presStyleLbl="node1" presStyleIdx="1" presStyleCnt="3">
        <dgm:presLayoutVars>
          <dgm:bulletEnabled val="1"/>
        </dgm:presLayoutVars>
      </dgm:prSet>
      <dgm:spPr/>
    </dgm:pt>
    <dgm:pt modelId="{AD4DA420-65F5-4453-80FB-FE6A61FFDB44}" type="pres">
      <dgm:prSet presAssocID="{6DCE4D9D-EC3A-4332-8C89-7A6D3626F6ED}" presName="pillarX" presStyleLbl="node1" presStyleIdx="2" presStyleCnt="3">
        <dgm:presLayoutVars>
          <dgm:bulletEnabled val="1"/>
        </dgm:presLayoutVars>
      </dgm:prSet>
      <dgm:spPr/>
    </dgm:pt>
    <dgm:pt modelId="{1B040DB7-DBD6-4538-8194-22B80B470C75}" type="pres">
      <dgm:prSet presAssocID="{807C1D1F-A6A1-478F-83C6-70CCF9CD2870}" presName="base" presStyleLbl="dkBgShp" presStyleIdx="1" presStyleCnt="2"/>
      <dgm:spPr/>
    </dgm:pt>
  </dgm:ptLst>
  <dgm:cxnLst>
    <dgm:cxn modelId="{BC67950C-9CFD-4A00-BDF9-C2786BD0B55A}" srcId="{807C1D1F-A6A1-478F-83C6-70CCF9CD2870}" destId="{DF08FD48-DAD5-48EF-97AD-D84D4D466806}" srcOrd="0" destOrd="0" parTransId="{4939658E-A1E8-422E-A206-F607E2F1CB13}" sibTransId="{72F3064D-258A-40AB-8A00-67716B6CF394}"/>
    <dgm:cxn modelId="{148C0A0D-ED4A-4421-B04F-586CA6B53B4F}" srcId="{CA6EDC78-028D-46C4-8659-75AF081E3029}" destId="{807C1D1F-A6A1-478F-83C6-70CCF9CD2870}" srcOrd="0" destOrd="0" parTransId="{2C9B603F-E1A2-4612-931D-72DB8EEBE9CD}" sibTransId="{3CB6FF66-4E28-4AB7-A787-7D46CFCBA1F6}"/>
    <dgm:cxn modelId="{9B453524-B610-4897-BBA9-B653630596E5}" type="presOf" srcId="{807C1D1F-A6A1-478F-83C6-70CCF9CD2870}" destId="{CA152522-B236-452D-822F-6958631AFD3D}" srcOrd="0" destOrd="0" presId="urn:microsoft.com/office/officeart/2005/8/layout/hList3"/>
    <dgm:cxn modelId="{ABE9D228-13D5-4499-95F1-953E22C0AF0D}" type="presOf" srcId="{6DCE4D9D-EC3A-4332-8C89-7A6D3626F6ED}" destId="{AD4DA420-65F5-4453-80FB-FE6A61FFDB44}" srcOrd="0" destOrd="0" presId="urn:microsoft.com/office/officeart/2005/8/layout/hList3"/>
    <dgm:cxn modelId="{EA8BDC28-CA4D-4DFD-AF5A-826ACBEBB104}" type="presOf" srcId="{AF012BF1-B683-4FCB-97D6-F01108F28CDC}" destId="{D350AAF3-7D5D-4BAB-8025-BB2246AF7B30}" srcOrd="0" destOrd="0" presId="urn:microsoft.com/office/officeart/2005/8/layout/hList3"/>
    <dgm:cxn modelId="{3517C229-41C4-4B9D-A180-A0760C16E518}" srcId="{807C1D1F-A6A1-478F-83C6-70CCF9CD2870}" destId="{6DCE4D9D-EC3A-4332-8C89-7A6D3626F6ED}" srcOrd="2" destOrd="0" parTransId="{177AC14C-5034-4A10-B666-13FBECDBD35E}" sibTransId="{E999AF62-02C7-48C7-B3C7-AC8EB2A42C42}"/>
    <dgm:cxn modelId="{D2202EA6-9C54-4958-8ABC-EFB8F8B024B2}" srcId="{807C1D1F-A6A1-478F-83C6-70CCF9CD2870}" destId="{AF012BF1-B683-4FCB-97D6-F01108F28CDC}" srcOrd="1" destOrd="0" parTransId="{27B0C444-EFF0-4A50-9904-23E13726706E}" sibTransId="{B438F38D-5C5A-4D69-A164-E07CD36BA72E}"/>
    <dgm:cxn modelId="{4D1686B6-AD43-4A85-AAC3-5A8A2B21EDC7}" type="presOf" srcId="{CA6EDC78-028D-46C4-8659-75AF081E3029}" destId="{410DFBCD-833B-4A71-BCD8-09283BB9108A}" srcOrd="0" destOrd="0" presId="urn:microsoft.com/office/officeart/2005/8/layout/hList3"/>
    <dgm:cxn modelId="{8B4A15F0-8D37-444E-96DC-FFD2F14235E4}" type="presOf" srcId="{DF08FD48-DAD5-48EF-97AD-D84D4D466806}" destId="{D7F1148F-C1C3-4289-8B02-D9583D9527C5}" srcOrd="0" destOrd="0" presId="urn:microsoft.com/office/officeart/2005/8/layout/hList3"/>
    <dgm:cxn modelId="{7287EE43-2DD7-4F60-A939-200759AB6CAC}" type="presParOf" srcId="{410DFBCD-833B-4A71-BCD8-09283BB9108A}" destId="{CA152522-B236-452D-822F-6958631AFD3D}" srcOrd="0" destOrd="0" presId="urn:microsoft.com/office/officeart/2005/8/layout/hList3"/>
    <dgm:cxn modelId="{0E064799-FF3A-4635-9750-C54FE1EE16CB}" type="presParOf" srcId="{410DFBCD-833B-4A71-BCD8-09283BB9108A}" destId="{71B8FD1C-B1EA-4435-A3C7-FC6BDDCDF0CE}" srcOrd="1" destOrd="0" presId="urn:microsoft.com/office/officeart/2005/8/layout/hList3"/>
    <dgm:cxn modelId="{7E1E1B92-7011-45F3-981B-088FBC655B5C}" type="presParOf" srcId="{71B8FD1C-B1EA-4435-A3C7-FC6BDDCDF0CE}" destId="{D7F1148F-C1C3-4289-8B02-D9583D9527C5}" srcOrd="0" destOrd="0" presId="urn:microsoft.com/office/officeart/2005/8/layout/hList3"/>
    <dgm:cxn modelId="{80FF854E-E20D-42F1-BC1D-FE7DC033B19C}" type="presParOf" srcId="{71B8FD1C-B1EA-4435-A3C7-FC6BDDCDF0CE}" destId="{D350AAF3-7D5D-4BAB-8025-BB2246AF7B30}" srcOrd="1" destOrd="0" presId="urn:microsoft.com/office/officeart/2005/8/layout/hList3"/>
    <dgm:cxn modelId="{C8E4C204-6666-4B5C-A8F3-5AA67E911AEE}" type="presParOf" srcId="{71B8FD1C-B1EA-4435-A3C7-FC6BDDCDF0CE}" destId="{AD4DA420-65F5-4453-80FB-FE6A61FFDB44}" srcOrd="2" destOrd="0" presId="urn:microsoft.com/office/officeart/2005/8/layout/hList3"/>
    <dgm:cxn modelId="{5F159FF5-AAB5-4D40-8D28-C1C329C56F6A}" type="presParOf" srcId="{410DFBCD-833B-4A71-BCD8-09283BB9108A}" destId="{1B040DB7-DBD6-4538-8194-22B80B470C75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AB9459-EF6C-43EA-AF79-2A8BE6640C9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B7734-4671-461C-AB7B-E2A4D271FD6B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5C9D8839-1909-4EAD-BE7B-AC19069F7134}" type="sibTrans" cxnId="{D16A2DE1-1085-48C4-912D-54AB2F92471D}">
      <dgm:prSet/>
      <dgm:spPr/>
      <dgm:t>
        <a:bodyPr/>
        <a:lstStyle/>
        <a:p>
          <a:endParaRPr lang="en-US"/>
        </a:p>
      </dgm:t>
    </dgm:pt>
    <dgm:pt modelId="{BD44E3DE-F70E-4097-B1EB-5DE4F0F31E31}" type="parTrans" cxnId="{D16A2DE1-1085-48C4-912D-54AB2F92471D}">
      <dgm:prSet/>
      <dgm:spPr/>
      <dgm:t>
        <a:bodyPr/>
        <a:lstStyle/>
        <a:p>
          <a:endParaRPr lang="en-US"/>
        </a:p>
      </dgm:t>
    </dgm:pt>
    <dgm:pt modelId="{5AC29A18-2009-4103-BFA7-BD824671237B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89C9080D-7428-4AAF-AB0C-034ABB87112F}" type="sibTrans" cxnId="{47F70961-6064-4C0D-93CE-439724F99BD0}">
      <dgm:prSet/>
      <dgm:spPr/>
      <dgm:t>
        <a:bodyPr/>
        <a:lstStyle/>
        <a:p>
          <a:endParaRPr lang="en-US"/>
        </a:p>
      </dgm:t>
    </dgm:pt>
    <dgm:pt modelId="{0F462AB0-5DD9-45A4-90C7-9A9C3DC1DC01}" type="parTrans" cxnId="{47F70961-6064-4C0D-93CE-439724F99BD0}">
      <dgm:prSet/>
      <dgm:spPr/>
      <dgm:t>
        <a:bodyPr/>
        <a:lstStyle/>
        <a:p>
          <a:endParaRPr lang="en-US"/>
        </a:p>
      </dgm:t>
    </dgm:pt>
    <dgm:pt modelId="{E249F3D3-4682-48B3-8868-F39567F061E3}">
      <dgm:prSet/>
      <dgm:spPr/>
      <dgm:t>
        <a:bodyPr/>
        <a:lstStyle/>
        <a:p>
          <a:r>
            <a:rPr lang="en-US" dirty="0"/>
            <a:t>It is specially made for aged people.</a:t>
          </a:r>
        </a:p>
      </dgm:t>
    </dgm:pt>
    <dgm:pt modelId="{C9D1041D-E1C0-4C25-995C-7A2EDC6B93C9}" type="parTrans" cxnId="{BE4FC0C0-B227-4034-AB94-EFE3E56AC911}">
      <dgm:prSet/>
      <dgm:spPr/>
    </dgm:pt>
    <dgm:pt modelId="{FB53C345-CAF5-4F70-A48D-A0B380D36236}" type="sibTrans" cxnId="{BE4FC0C0-B227-4034-AB94-EFE3E56AC911}">
      <dgm:prSet/>
      <dgm:spPr/>
    </dgm:pt>
    <dgm:pt modelId="{D3CEC8E4-FC17-4B29-BABA-060D9CCA484C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4559B289-45F8-408A-BD61-B7F595C3F1B3}" type="sibTrans" cxnId="{80507630-7942-4182-B3AD-AB57E1BCF42D}">
      <dgm:prSet/>
      <dgm:spPr/>
      <dgm:t>
        <a:bodyPr/>
        <a:lstStyle/>
        <a:p>
          <a:endParaRPr lang="en-US"/>
        </a:p>
      </dgm:t>
    </dgm:pt>
    <dgm:pt modelId="{54D50330-E962-4C52-8FE4-20BC7E1DE6B1}" type="parTrans" cxnId="{80507630-7942-4182-B3AD-AB57E1BCF42D}">
      <dgm:prSet/>
      <dgm:spPr/>
      <dgm:t>
        <a:bodyPr/>
        <a:lstStyle/>
        <a:p>
          <a:endParaRPr lang="en-US"/>
        </a:p>
      </dgm:t>
    </dgm:pt>
    <dgm:pt modelId="{E828E002-6727-4886-9A83-C49E3C6A09DB}">
      <dgm:prSet/>
      <dgm:spPr/>
      <dgm:t>
        <a:bodyPr/>
        <a:lstStyle/>
        <a:p>
          <a:r>
            <a:rPr lang="en-US" dirty="0"/>
            <a:t>Multiple works are done in a fraction of minutes.</a:t>
          </a:r>
        </a:p>
      </dgm:t>
    </dgm:pt>
    <dgm:pt modelId="{CFA1F1A2-0F41-4E08-A0EB-B4D2A56B5C8E}" type="parTrans" cxnId="{80BA57C8-4FFD-443E-8621-5BE5DE6245AD}">
      <dgm:prSet/>
      <dgm:spPr/>
    </dgm:pt>
    <dgm:pt modelId="{889C3EEC-A93C-43B3-AF27-F29AB3F617D2}" type="sibTrans" cxnId="{80BA57C8-4FFD-443E-8621-5BE5DE6245AD}">
      <dgm:prSet/>
      <dgm:spPr/>
    </dgm:pt>
    <dgm:pt modelId="{87986946-BDD1-4EAD-BB34-1AE61DEAD266}">
      <dgm:prSet/>
      <dgm:spPr/>
      <dgm:t>
        <a:bodyPr/>
        <a:lstStyle/>
        <a:p>
          <a:r>
            <a:rPr lang="en-US" dirty="0"/>
            <a:t>Time consumption is very low.</a:t>
          </a:r>
        </a:p>
      </dgm:t>
    </dgm:pt>
    <dgm:pt modelId="{0F767487-F3EC-4512-99F2-A04D90DFD249}" type="parTrans" cxnId="{1D020877-AD1C-4BA4-BF3C-5337BB15708A}">
      <dgm:prSet/>
      <dgm:spPr/>
    </dgm:pt>
    <dgm:pt modelId="{BC3CBE94-EBED-4ACA-84DC-8A95A331CA71}" type="sibTrans" cxnId="{1D020877-AD1C-4BA4-BF3C-5337BB15708A}">
      <dgm:prSet/>
      <dgm:spPr/>
    </dgm:pt>
    <dgm:pt modelId="{58995526-3872-431D-96B3-EE5F7B83869F}" type="pres">
      <dgm:prSet presAssocID="{F3AB9459-EF6C-43EA-AF79-2A8BE6640C9F}" presName="linearFlow" presStyleCnt="0">
        <dgm:presLayoutVars>
          <dgm:dir/>
          <dgm:animLvl val="lvl"/>
          <dgm:resizeHandles val="exact"/>
        </dgm:presLayoutVars>
      </dgm:prSet>
      <dgm:spPr/>
    </dgm:pt>
    <dgm:pt modelId="{54D5202F-4FDB-4237-8933-8857949C151E}" type="pres">
      <dgm:prSet presAssocID="{51CB7734-4671-461C-AB7B-E2A4D271FD6B}" presName="composite" presStyleCnt="0"/>
      <dgm:spPr/>
    </dgm:pt>
    <dgm:pt modelId="{64C34EA1-D949-45A3-BA52-BED49EDA9206}" type="pres">
      <dgm:prSet presAssocID="{51CB7734-4671-461C-AB7B-E2A4D271FD6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289FFC-48FA-4443-90BB-7515C70DAB3D}" type="pres">
      <dgm:prSet presAssocID="{51CB7734-4671-461C-AB7B-E2A4D271FD6B}" presName="descendantText" presStyleLbl="alignAcc1" presStyleIdx="0" presStyleCnt="3">
        <dgm:presLayoutVars>
          <dgm:bulletEnabled val="1"/>
        </dgm:presLayoutVars>
      </dgm:prSet>
      <dgm:spPr/>
    </dgm:pt>
    <dgm:pt modelId="{BDAD87BB-4532-4B3D-BC49-E3EC8FD32DCE}" type="pres">
      <dgm:prSet presAssocID="{5C9D8839-1909-4EAD-BE7B-AC19069F7134}" presName="sp" presStyleCnt="0"/>
      <dgm:spPr/>
    </dgm:pt>
    <dgm:pt modelId="{CB5546E4-2DF9-47A6-89BA-D9F4CE994528}" type="pres">
      <dgm:prSet presAssocID="{D3CEC8E4-FC17-4B29-BABA-060D9CCA484C}" presName="composite" presStyleCnt="0"/>
      <dgm:spPr/>
    </dgm:pt>
    <dgm:pt modelId="{AF54752F-6265-4A89-91BC-04939B8ADD68}" type="pres">
      <dgm:prSet presAssocID="{D3CEC8E4-FC17-4B29-BABA-060D9CCA484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4C5C177-2BD7-4469-BDDE-52ED1C74D513}" type="pres">
      <dgm:prSet presAssocID="{D3CEC8E4-FC17-4B29-BABA-060D9CCA484C}" presName="descendantText" presStyleLbl="alignAcc1" presStyleIdx="1" presStyleCnt="3">
        <dgm:presLayoutVars>
          <dgm:bulletEnabled val="1"/>
        </dgm:presLayoutVars>
      </dgm:prSet>
      <dgm:spPr/>
    </dgm:pt>
    <dgm:pt modelId="{7B827FE7-342B-49BC-98DA-735FE5AE5920}" type="pres">
      <dgm:prSet presAssocID="{4559B289-45F8-408A-BD61-B7F595C3F1B3}" presName="sp" presStyleCnt="0"/>
      <dgm:spPr/>
    </dgm:pt>
    <dgm:pt modelId="{8DE39A28-38D9-4A06-B4E2-5DCAFC9F6145}" type="pres">
      <dgm:prSet presAssocID="{5AC29A18-2009-4103-BFA7-BD824671237B}" presName="composite" presStyleCnt="0"/>
      <dgm:spPr/>
    </dgm:pt>
    <dgm:pt modelId="{6A1C2EFB-623F-41F6-BBA2-38FC4E91F62D}" type="pres">
      <dgm:prSet presAssocID="{5AC29A18-2009-4103-BFA7-BD824671237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2457849-94C7-4C4F-AE13-6AA7FCEE04E5}" type="pres">
      <dgm:prSet presAssocID="{5AC29A18-2009-4103-BFA7-BD824671237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E90F018-57AA-4B14-9873-36D045342AF5}" type="presOf" srcId="{5AC29A18-2009-4103-BFA7-BD824671237B}" destId="{6A1C2EFB-623F-41F6-BBA2-38FC4E91F62D}" srcOrd="0" destOrd="0" presId="urn:microsoft.com/office/officeart/2005/8/layout/chevron2"/>
    <dgm:cxn modelId="{80507630-7942-4182-B3AD-AB57E1BCF42D}" srcId="{F3AB9459-EF6C-43EA-AF79-2A8BE6640C9F}" destId="{D3CEC8E4-FC17-4B29-BABA-060D9CCA484C}" srcOrd="1" destOrd="0" parTransId="{54D50330-E962-4C52-8FE4-20BC7E1DE6B1}" sibTransId="{4559B289-45F8-408A-BD61-B7F595C3F1B3}"/>
    <dgm:cxn modelId="{22273E3A-B335-4407-924D-0383D401CDAD}" type="presOf" srcId="{F3AB9459-EF6C-43EA-AF79-2A8BE6640C9F}" destId="{58995526-3872-431D-96B3-EE5F7B83869F}" srcOrd="0" destOrd="0" presId="urn:microsoft.com/office/officeart/2005/8/layout/chevron2"/>
    <dgm:cxn modelId="{47F70961-6064-4C0D-93CE-439724F99BD0}" srcId="{F3AB9459-EF6C-43EA-AF79-2A8BE6640C9F}" destId="{5AC29A18-2009-4103-BFA7-BD824671237B}" srcOrd="2" destOrd="0" parTransId="{0F462AB0-5DD9-45A4-90C7-9A9C3DC1DC01}" sibTransId="{89C9080D-7428-4AAF-AB0C-034ABB87112F}"/>
    <dgm:cxn modelId="{34EF136A-AD1E-4424-BE01-E71885C0403D}" type="presOf" srcId="{87986946-BDD1-4EAD-BB34-1AE61DEAD266}" destId="{82457849-94C7-4C4F-AE13-6AA7FCEE04E5}" srcOrd="0" destOrd="0" presId="urn:microsoft.com/office/officeart/2005/8/layout/chevron2"/>
    <dgm:cxn modelId="{F6B3BD6C-34DD-4EF9-81C7-329C7EFDC91C}" type="presOf" srcId="{E249F3D3-4682-48B3-8868-F39567F061E3}" destId="{59289FFC-48FA-4443-90BB-7515C70DAB3D}" srcOrd="0" destOrd="0" presId="urn:microsoft.com/office/officeart/2005/8/layout/chevron2"/>
    <dgm:cxn modelId="{1D020877-AD1C-4BA4-BF3C-5337BB15708A}" srcId="{5AC29A18-2009-4103-BFA7-BD824671237B}" destId="{87986946-BDD1-4EAD-BB34-1AE61DEAD266}" srcOrd="0" destOrd="0" parTransId="{0F767487-F3EC-4512-99F2-A04D90DFD249}" sibTransId="{BC3CBE94-EBED-4ACA-84DC-8A95A331CA71}"/>
    <dgm:cxn modelId="{AE61567C-4F40-4FC5-B8E6-0EEF08097AE0}" type="presOf" srcId="{E828E002-6727-4886-9A83-C49E3C6A09DB}" destId="{74C5C177-2BD7-4469-BDDE-52ED1C74D513}" srcOrd="0" destOrd="0" presId="urn:microsoft.com/office/officeart/2005/8/layout/chevron2"/>
    <dgm:cxn modelId="{AA3CDFA4-DF65-49DD-ABBF-3D2C16877B38}" type="presOf" srcId="{51CB7734-4671-461C-AB7B-E2A4D271FD6B}" destId="{64C34EA1-D949-45A3-BA52-BED49EDA9206}" srcOrd="0" destOrd="0" presId="urn:microsoft.com/office/officeart/2005/8/layout/chevron2"/>
    <dgm:cxn modelId="{BE4FC0C0-B227-4034-AB94-EFE3E56AC911}" srcId="{51CB7734-4671-461C-AB7B-E2A4D271FD6B}" destId="{E249F3D3-4682-48B3-8868-F39567F061E3}" srcOrd="0" destOrd="0" parTransId="{C9D1041D-E1C0-4C25-995C-7A2EDC6B93C9}" sibTransId="{FB53C345-CAF5-4F70-A48D-A0B380D36236}"/>
    <dgm:cxn modelId="{84D21AC4-63EE-40DD-BC53-BF4139AEA931}" type="presOf" srcId="{D3CEC8E4-FC17-4B29-BABA-060D9CCA484C}" destId="{AF54752F-6265-4A89-91BC-04939B8ADD68}" srcOrd="0" destOrd="0" presId="urn:microsoft.com/office/officeart/2005/8/layout/chevron2"/>
    <dgm:cxn modelId="{80BA57C8-4FFD-443E-8621-5BE5DE6245AD}" srcId="{D3CEC8E4-FC17-4B29-BABA-060D9CCA484C}" destId="{E828E002-6727-4886-9A83-C49E3C6A09DB}" srcOrd="0" destOrd="0" parTransId="{CFA1F1A2-0F41-4E08-A0EB-B4D2A56B5C8E}" sibTransId="{889C3EEC-A93C-43B3-AF27-F29AB3F617D2}"/>
    <dgm:cxn modelId="{D16A2DE1-1085-48C4-912D-54AB2F92471D}" srcId="{F3AB9459-EF6C-43EA-AF79-2A8BE6640C9F}" destId="{51CB7734-4671-461C-AB7B-E2A4D271FD6B}" srcOrd="0" destOrd="0" parTransId="{BD44E3DE-F70E-4097-B1EB-5DE4F0F31E31}" sibTransId="{5C9D8839-1909-4EAD-BE7B-AC19069F7134}"/>
    <dgm:cxn modelId="{8051704D-677C-4F99-9745-A5497221C18A}" type="presParOf" srcId="{58995526-3872-431D-96B3-EE5F7B83869F}" destId="{54D5202F-4FDB-4237-8933-8857949C151E}" srcOrd="0" destOrd="0" presId="urn:microsoft.com/office/officeart/2005/8/layout/chevron2"/>
    <dgm:cxn modelId="{E33E55D4-4B59-49AD-88DA-C39F2517A2E0}" type="presParOf" srcId="{54D5202F-4FDB-4237-8933-8857949C151E}" destId="{64C34EA1-D949-45A3-BA52-BED49EDA9206}" srcOrd="0" destOrd="0" presId="urn:microsoft.com/office/officeart/2005/8/layout/chevron2"/>
    <dgm:cxn modelId="{26AAEACD-7E7C-4BCC-B31F-5793428AB729}" type="presParOf" srcId="{54D5202F-4FDB-4237-8933-8857949C151E}" destId="{59289FFC-48FA-4443-90BB-7515C70DAB3D}" srcOrd="1" destOrd="0" presId="urn:microsoft.com/office/officeart/2005/8/layout/chevron2"/>
    <dgm:cxn modelId="{A613DEC8-FFF7-4D53-BF2D-2B1E5C674923}" type="presParOf" srcId="{58995526-3872-431D-96B3-EE5F7B83869F}" destId="{BDAD87BB-4532-4B3D-BC49-E3EC8FD32DCE}" srcOrd="1" destOrd="0" presId="urn:microsoft.com/office/officeart/2005/8/layout/chevron2"/>
    <dgm:cxn modelId="{7EAD8052-35D9-4E89-96B9-9AA4087232E8}" type="presParOf" srcId="{58995526-3872-431D-96B3-EE5F7B83869F}" destId="{CB5546E4-2DF9-47A6-89BA-D9F4CE994528}" srcOrd="2" destOrd="0" presId="urn:microsoft.com/office/officeart/2005/8/layout/chevron2"/>
    <dgm:cxn modelId="{7873A24D-E3BC-4174-B887-CB700E836EC0}" type="presParOf" srcId="{CB5546E4-2DF9-47A6-89BA-D9F4CE994528}" destId="{AF54752F-6265-4A89-91BC-04939B8ADD68}" srcOrd="0" destOrd="0" presId="urn:microsoft.com/office/officeart/2005/8/layout/chevron2"/>
    <dgm:cxn modelId="{8FE4BC29-9760-47F7-834A-CDB19EAB3668}" type="presParOf" srcId="{CB5546E4-2DF9-47A6-89BA-D9F4CE994528}" destId="{74C5C177-2BD7-4469-BDDE-52ED1C74D513}" srcOrd="1" destOrd="0" presId="urn:microsoft.com/office/officeart/2005/8/layout/chevron2"/>
    <dgm:cxn modelId="{155A13F9-826E-4DC8-A513-B94364A13958}" type="presParOf" srcId="{58995526-3872-431D-96B3-EE5F7B83869F}" destId="{7B827FE7-342B-49BC-98DA-735FE5AE5920}" srcOrd="3" destOrd="0" presId="urn:microsoft.com/office/officeart/2005/8/layout/chevron2"/>
    <dgm:cxn modelId="{7BE9979A-814E-4C44-B9D0-F3EB39C3F358}" type="presParOf" srcId="{58995526-3872-431D-96B3-EE5F7B83869F}" destId="{8DE39A28-38D9-4A06-B4E2-5DCAFC9F6145}" srcOrd="4" destOrd="0" presId="urn:microsoft.com/office/officeart/2005/8/layout/chevron2"/>
    <dgm:cxn modelId="{3282C7CD-6DC2-4EE3-A03C-5E224360FC17}" type="presParOf" srcId="{8DE39A28-38D9-4A06-B4E2-5DCAFC9F6145}" destId="{6A1C2EFB-623F-41F6-BBA2-38FC4E91F62D}" srcOrd="0" destOrd="0" presId="urn:microsoft.com/office/officeart/2005/8/layout/chevron2"/>
    <dgm:cxn modelId="{51B8A8FD-F290-4260-9C3E-BB95BCCCD29A}" type="presParOf" srcId="{8DE39A28-38D9-4A06-B4E2-5DCAFC9F6145}" destId="{82457849-94C7-4C4F-AE13-6AA7FCEE04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6B036-5BB6-4C2E-A038-30E3269A0B57}">
      <dsp:nvSpPr>
        <dsp:cNvPr id="0" name=""/>
        <dsp:cNvSpPr/>
      </dsp:nvSpPr>
      <dsp:spPr>
        <a:xfrm rot="5400000">
          <a:off x="-190499" y="190499"/>
          <a:ext cx="1270000" cy="889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working</a:t>
          </a:r>
        </a:p>
      </dsp:txBody>
      <dsp:txXfrm rot="-5400000">
        <a:off x="1" y="444499"/>
        <a:ext cx="889000" cy="381000"/>
      </dsp:txXfrm>
    </dsp:sp>
    <dsp:sp modelId="{66C58691-C186-4AEA-AE7E-AA77784DA323}">
      <dsp:nvSpPr>
        <dsp:cNvPr id="0" name=""/>
        <dsp:cNvSpPr/>
      </dsp:nvSpPr>
      <dsp:spPr>
        <a:xfrm rot="5400000">
          <a:off x="3879849" y="-2990849"/>
          <a:ext cx="825500" cy="680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This machine is used to test or measure the  blood pressure, rate of heart beat, weight and sugar.</a:t>
          </a:r>
        </a:p>
      </dsp:txBody>
      <dsp:txXfrm rot="-5400000">
        <a:off x="888999" y="40299"/>
        <a:ext cx="6766902" cy="744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52522-B236-452D-822F-6958631AFD3D}">
      <dsp:nvSpPr>
        <dsp:cNvPr id="0" name=""/>
        <dsp:cNvSpPr/>
      </dsp:nvSpPr>
      <dsp:spPr>
        <a:xfrm>
          <a:off x="0" y="0"/>
          <a:ext cx="6096000" cy="12192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is also used to calculate the weight automatically by the help of the weight sensor </a:t>
          </a:r>
        </a:p>
      </dsp:txBody>
      <dsp:txXfrm>
        <a:off x="0" y="0"/>
        <a:ext cx="6096000" cy="1219200"/>
      </dsp:txXfrm>
    </dsp:sp>
    <dsp:sp modelId="{D7F1148F-C1C3-4289-8B02-D9583D9527C5}">
      <dsp:nvSpPr>
        <dsp:cNvPr id="0" name=""/>
        <dsp:cNvSpPr/>
      </dsp:nvSpPr>
      <dsp:spPr>
        <a:xfrm>
          <a:off x="2976" y="1219200"/>
          <a:ext cx="2030015" cy="2560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Blood pressure is automatically carried out without any man power.</a:t>
          </a:r>
        </a:p>
      </dsp:txBody>
      <dsp:txXfrm>
        <a:off x="2976" y="1219200"/>
        <a:ext cx="2030015" cy="2560320"/>
      </dsp:txXfrm>
    </dsp:sp>
    <dsp:sp modelId="{D350AAF3-7D5D-4BAB-8025-BB2246AF7B30}">
      <dsp:nvSpPr>
        <dsp:cNvPr id="0" name=""/>
        <dsp:cNvSpPr/>
      </dsp:nvSpPr>
      <dsp:spPr>
        <a:xfrm>
          <a:off x="2032992" y="1219200"/>
          <a:ext cx="2030015" cy="2560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Heart rate is measured using heart rate sensor.</a:t>
          </a:r>
        </a:p>
      </dsp:txBody>
      <dsp:txXfrm>
        <a:off x="2032992" y="1219200"/>
        <a:ext cx="2030015" cy="2560320"/>
      </dsp:txXfrm>
    </dsp:sp>
    <dsp:sp modelId="{AD4DA420-65F5-4453-80FB-FE6A61FFDB44}">
      <dsp:nvSpPr>
        <dsp:cNvPr id="0" name=""/>
        <dsp:cNvSpPr/>
      </dsp:nvSpPr>
      <dsp:spPr>
        <a:xfrm>
          <a:off x="4063007" y="1219200"/>
          <a:ext cx="2030015" cy="2560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It is also used to measure the blood sugar level.</a:t>
          </a:r>
        </a:p>
      </dsp:txBody>
      <dsp:txXfrm>
        <a:off x="4063007" y="1219200"/>
        <a:ext cx="2030015" cy="2560320"/>
      </dsp:txXfrm>
    </dsp:sp>
    <dsp:sp modelId="{1B040DB7-DBD6-4538-8194-22B80B470C75}">
      <dsp:nvSpPr>
        <dsp:cNvPr id="0" name=""/>
        <dsp:cNvSpPr/>
      </dsp:nvSpPr>
      <dsp:spPr>
        <a:xfrm>
          <a:off x="0" y="3779520"/>
          <a:ext cx="6096000" cy="28448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34EA1-D949-45A3-BA52-BED49EDA9206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</a:t>
          </a:r>
        </a:p>
      </dsp:txBody>
      <dsp:txXfrm rot="-5400000">
        <a:off x="1" y="520688"/>
        <a:ext cx="1039018" cy="445294"/>
      </dsp:txXfrm>
    </dsp:sp>
    <dsp:sp modelId="{59289FFC-48FA-4443-90BB-7515C70DAB3D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It is specially made for aged people.</a:t>
          </a:r>
        </a:p>
      </dsp:txBody>
      <dsp:txXfrm rot="-5400000">
        <a:off x="1039018" y="48278"/>
        <a:ext cx="5009883" cy="870607"/>
      </dsp:txXfrm>
    </dsp:sp>
    <dsp:sp modelId="{AF54752F-6265-4A89-91BC-04939B8ADD68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 rot="-5400000">
        <a:off x="1" y="1809352"/>
        <a:ext cx="1039018" cy="445294"/>
      </dsp:txXfrm>
    </dsp:sp>
    <dsp:sp modelId="{74C5C177-2BD7-4469-BDDE-52ED1C74D513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Multiple works are done in a fraction of minutes.</a:t>
          </a:r>
        </a:p>
      </dsp:txBody>
      <dsp:txXfrm rot="-5400000">
        <a:off x="1039018" y="1336942"/>
        <a:ext cx="5009883" cy="870607"/>
      </dsp:txXfrm>
    </dsp:sp>
    <dsp:sp modelId="{6A1C2EFB-623F-41F6-BBA2-38FC4E91F62D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 rot="-5400000">
        <a:off x="1" y="3098016"/>
        <a:ext cx="1039018" cy="445294"/>
      </dsp:txXfrm>
    </dsp:sp>
    <dsp:sp modelId="{82457849-94C7-4C4F-AE13-6AA7FCEE04E5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Time consumption is very low.</a:t>
          </a:r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9D3C0-D829-466A-B805-FDDFA71FA3B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A79E-DFE6-4E33-8C98-1AF166BFF0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A79E-DFE6-4E33-8C98-1AF166BFF04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rishababu25@gmail.com" TargetMode="External" /><Relationship Id="rId2" Type="http://schemas.openxmlformats.org/officeDocument/2006/relationships/hyperlink" Target="mailto:dkpraveen111102@gmail.com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jpeg" /><Relationship Id="rId4" Type="http://schemas.openxmlformats.org/officeDocument/2006/relationships/image" Target="../media/image6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 /><Relationship Id="rId7" Type="http://schemas.microsoft.com/office/2007/relationships/diagramDrawing" Target="../diagrams/drawing2.xml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2.xml" /><Relationship Id="rId5" Type="http://schemas.openxmlformats.org/officeDocument/2006/relationships/diagramQuickStyle" Target="../diagrams/quickStyle2.xml" /><Relationship Id="rId4" Type="http://schemas.openxmlformats.org/officeDocument/2006/relationships/diagramLayout" Target="../diagrams/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jpeg" /><Relationship Id="rId5" Type="http://schemas.openxmlformats.org/officeDocument/2006/relationships/image" Target="../media/image11.jpeg" /><Relationship Id="rId4" Type="http://schemas.openxmlformats.org/officeDocument/2006/relationships/image" Target="../media/image10.jpe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-20210424-WA006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524000"/>
            <a:ext cx="5334000" cy="3868905"/>
          </a:xfrm>
          <a:prstGeom prst="parallelogram">
            <a:avLst/>
          </a:prstGeom>
        </p:spPr>
      </p:pic>
      <p:sp>
        <p:nvSpPr>
          <p:cNvPr id="5" name="Can 4"/>
          <p:cNvSpPr/>
          <p:nvPr/>
        </p:nvSpPr>
        <p:spPr>
          <a:xfrm rot="10800000">
            <a:off x="8534400" y="-228600"/>
            <a:ext cx="1143000" cy="2743200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-457200" y="3886200"/>
            <a:ext cx="990600" cy="3200400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/>
          <p:cNvSpPr/>
          <p:nvPr/>
        </p:nvSpPr>
        <p:spPr>
          <a:xfrm>
            <a:off x="5638800" y="6477000"/>
            <a:ext cx="3505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otched Right Arrow 7"/>
          <p:cNvSpPr/>
          <p:nvPr/>
        </p:nvSpPr>
        <p:spPr>
          <a:xfrm rot="10800000">
            <a:off x="0" y="-533400"/>
            <a:ext cx="3657600" cy="1066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158;p1"/>
          <p:cNvSpPr txBox="1"/>
          <p:nvPr/>
        </p:nvSpPr>
        <p:spPr>
          <a:xfrm>
            <a:off x="5257800" y="5334000"/>
            <a:ext cx="259081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Team Name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 </a:t>
            </a:r>
            <a:endParaRPr lang="en-US" sz="20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53340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Future Innovators</a:t>
            </a:r>
          </a:p>
        </p:txBody>
      </p:sp>
      <p:sp>
        <p:nvSpPr>
          <p:cNvPr id="12" name="Google Shape;156;p1"/>
          <p:cNvSpPr txBox="1"/>
          <p:nvPr/>
        </p:nvSpPr>
        <p:spPr>
          <a:xfrm>
            <a:off x="914400" y="5334000"/>
            <a:ext cx="557421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2713" marR="0" lvl="0" indent="-1127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Team Size : </a:t>
            </a:r>
            <a:r>
              <a:rPr lang="en-US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2713" marR="0" lvl="0" indent="-1127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Mentors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: </a:t>
            </a:r>
            <a:r>
              <a:rPr lang="en-US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elf</a:t>
            </a:r>
          </a:p>
          <a:p>
            <a:pPr marL="112713" marR="0" lvl="0" indent="-1127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College      : </a:t>
            </a:r>
            <a:r>
              <a:rPr lang="en-US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anakula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lang="en-US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inayagar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Institute of  Technology</a:t>
            </a:r>
            <a:endParaRPr sz="14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12713" marR="0" lvl="0" indent="-1127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Type           :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Private</a:t>
            </a:r>
            <a:endParaRPr sz="14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82326" y="457200"/>
            <a:ext cx="5474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Static testing chair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-20210424-WA005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029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Auto display</a:t>
            </a:r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LCD monitor screen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-20210424-WA005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05000" y="5486400"/>
            <a:ext cx="5115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Barcode sensor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969" y="304800"/>
            <a:ext cx="2531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Merits: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1">
                <a:tint val="66000"/>
                <a:satMod val="160000"/>
                <a:alpha val="67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0;p1"/>
          <p:cNvSpPr txBox="1"/>
          <p:nvPr/>
        </p:nvSpPr>
        <p:spPr>
          <a:xfrm>
            <a:off x="4495800" y="1981200"/>
            <a:ext cx="3429000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Team Details:</a:t>
            </a:r>
          </a:p>
          <a:p>
            <a:pPr lvl="0">
              <a:buSzPts val="1400"/>
            </a:pPr>
            <a:r>
              <a:rPr lang="en-US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1)PRAVEEN D
</a:t>
            </a:r>
            <a:r>
              <a:rPr lang="en-US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2"/>
              </a:rPr>
              <a:t>dkpraveen111102@gmail.com</a:t>
            </a:r>
            <a:endParaRPr lang="en-US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buSzPts val="1400"/>
            </a:pPr>
            <a:r>
              <a:rPr lang="en-US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7339008449.</a:t>
            </a:r>
          </a:p>
          <a:p>
            <a:pPr lvl="0">
              <a:buSzPts val="1400"/>
            </a:pPr>
            <a:r>
              <a:rPr lang="en-US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2)MAHALAKSHIMI  V
    Mahakriti2003@gmail.com
    9488119412</a:t>
            </a:r>
          </a:p>
          <a:p>
            <a:pPr lvl="0">
              <a:buSzPts val="1400"/>
            </a:pPr>
            <a:r>
              <a:rPr lang="en-US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3) SRINATH G
     srinath8116@gmail.com
     9345331785</a:t>
            </a:r>
          </a:p>
          <a:p>
            <a:pPr lvl="0">
              <a:buSzPts val="1400"/>
            </a:pPr>
            <a:r>
              <a:rPr lang="en-US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4) </a:t>
            </a:r>
            <a:r>
              <a:rPr lang="en-US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kRISHA</a:t>
            </a:r>
            <a:r>
              <a:rPr lang="en-US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B
     </a:t>
            </a:r>
            <a:r>
              <a:rPr lang="en-US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krishababu25@gmail.com</a:t>
            </a:r>
            <a:endParaRPr lang="en-US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buSzPts val="1400"/>
            </a:pPr>
            <a:r>
              <a:rPr lang="en-US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9159690016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Google Shape;159;p1"/>
          <p:cNvSpPr txBox="1"/>
          <p:nvPr/>
        </p:nvSpPr>
        <p:spPr>
          <a:xfrm>
            <a:off x="838200" y="4572000"/>
            <a:ext cx="29718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Bahnschrift SemiBold Condensed" pitchFamily="34" charset="0"/>
                <a:ea typeface="Avenir"/>
                <a:cs typeface="Avenir"/>
                <a:sym typeface="Avenir"/>
              </a:rPr>
              <a:t>TEAM OBJECTIVE 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Bahnschrift SemiBold Condensed" pitchFamily="34" charset="0"/>
                <a:ea typeface="Avenir"/>
                <a:cs typeface="Avenir"/>
                <a:sym typeface="Avenir"/>
              </a:rPr>
              <a:t>          To measure the human data in a fraction of minutes.</a:t>
            </a:r>
            <a:endParaRPr sz="2000" i="0" u="none" strike="noStrike" cap="none" dirty="0">
              <a:solidFill>
                <a:schemeClr val="dk1"/>
              </a:solidFill>
              <a:latin typeface="Bahnschrift SemiBold Condensed" pitchFamily="34" charset="0"/>
              <a:ea typeface="Avenir"/>
              <a:cs typeface="Avenir"/>
              <a:sym typeface="Avenir"/>
            </a:endParaRPr>
          </a:p>
        </p:txBody>
      </p:sp>
      <p:sp>
        <p:nvSpPr>
          <p:cNvPr id="7" name="Cloud 6"/>
          <p:cNvSpPr/>
          <p:nvPr/>
        </p:nvSpPr>
        <p:spPr>
          <a:xfrm rot="2841328">
            <a:off x="6527041" y="-533879"/>
            <a:ext cx="3456265" cy="2687583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 descr="IMG-20210424-WA006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1981200"/>
            <a:ext cx="3894667" cy="2190750"/>
          </a:xfrm>
          <a:prstGeom prst="octagon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-20210424-WA006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43618" y="-395845"/>
            <a:ext cx="9144000" cy="514350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3754091"/>
              </p:ext>
            </p:extLst>
          </p:nvPr>
        </p:nvGraphicFramePr>
        <p:xfrm>
          <a:off x="713100" y="5402249"/>
          <a:ext cx="7696200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-20210424-WA00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2286000"/>
            <a:ext cx="2514600" cy="1581150"/>
          </a:xfrm>
          <a:prstGeom prst="hexagon">
            <a:avLst/>
          </a:prstGeom>
        </p:spPr>
      </p:pic>
      <p:pic>
        <p:nvPicPr>
          <p:cNvPr id="6" name="Picture 5" descr="IMG-20210424-WA005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438400"/>
            <a:ext cx="2667000" cy="1500187"/>
          </a:xfrm>
          <a:prstGeom prst="hexagon">
            <a:avLst/>
          </a:prstGeom>
        </p:spPr>
      </p:pic>
      <p:pic>
        <p:nvPicPr>
          <p:cNvPr id="7" name="Picture 6" descr="IMG-20210424-WA006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0533" y="381000"/>
            <a:ext cx="2675467" cy="1504950"/>
          </a:xfrm>
          <a:prstGeom prst="hexagon">
            <a:avLst/>
          </a:prstGeom>
        </p:spPr>
      </p:pic>
      <p:pic>
        <p:nvPicPr>
          <p:cNvPr id="10" name="Picture 9" descr="IMG-20210424-WA005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2800" y="4624388"/>
            <a:ext cx="3352800" cy="1885950"/>
          </a:xfrm>
          <a:prstGeom prst="hexagon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7000" y="4267200"/>
            <a:ext cx="249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 detector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5334000"/>
            <a:ext cx="172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Sugar and heart </a:t>
            </a:r>
          </a:p>
          <a:p>
            <a:r>
              <a:rPr lang="en-US" dirty="0"/>
              <a:t>rate detector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2400" y="2971800"/>
            <a:ext cx="227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Automatic LCD display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914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Entire system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7391400" y="38862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otched Right Arrow 14"/>
          <p:cNvSpPr/>
          <p:nvPr/>
        </p:nvSpPr>
        <p:spPr>
          <a:xfrm>
            <a:off x="3276600" y="2971800"/>
            <a:ext cx="6096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2743200" y="914400"/>
            <a:ext cx="609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514600" y="5410200"/>
            <a:ext cx="7620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7000" y="381000"/>
            <a:ext cx="341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5659" y="381000"/>
            <a:ext cx="3896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Applications 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-20210424-WA005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228600"/>
            <a:ext cx="3505200" cy="1971675"/>
          </a:xfrm>
          <a:prstGeom prst="plaque">
            <a:avLst/>
          </a:prstGeom>
        </p:spPr>
      </p:pic>
      <p:pic>
        <p:nvPicPr>
          <p:cNvPr id="5" name="Picture 4" descr="IMG-20210424-WA005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4133" y="4667250"/>
            <a:ext cx="3081867" cy="1733550"/>
          </a:xfrm>
          <a:prstGeom prst="plaque">
            <a:avLst/>
          </a:prstGeom>
        </p:spPr>
      </p:pic>
      <p:pic>
        <p:nvPicPr>
          <p:cNvPr id="6" name="Picture 5" descr="IMG-20210424-WA005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2600" y="2533650"/>
            <a:ext cx="3217333" cy="1809750"/>
          </a:xfrm>
          <a:prstGeom prst="plaque">
            <a:avLst/>
          </a:prstGeom>
        </p:spPr>
      </p:pic>
      <p:pic>
        <p:nvPicPr>
          <p:cNvPr id="7" name="Picture 6" descr="IMG-20210424-WA005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2514600"/>
            <a:ext cx="3488266" cy="1962150"/>
          </a:xfrm>
          <a:prstGeom prst="plaque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97112" y="762000"/>
            <a:ext cx="244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 machine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1371600"/>
            <a:ext cx="176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machine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5334000"/>
            <a:ext cx="19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circuit carrier</a:t>
            </a:r>
          </a:p>
        </p:txBody>
      </p:sp>
      <p:sp>
        <p:nvSpPr>
          <p:cNvPr id="12" name="Up Arrow 11"/>
          <p:cNvSpPr/>
          <p:nvPr/>
        </p:nvSpPr>
        <p:spPr>
          <a:xfrm>
            <a:off x="1295400" y="1828800"/>
            <a:ext cx="6096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 flipH="1" flipV="1">
            <a:off x="6324600" y="685800"/>
            <a:ext cx="43711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05600" y="5181600"/>
            <a:ext cx="18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 code scanner 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162800" y="4343400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2209800" y="5181600"/>
            <a:ext cx="8382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5638800"/>
            <a:ext cx="5507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Base circuit carrier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Up Arrow 3"/>
          <p:cNvSpPr/>
          <p:nvPr/>
        </p:nvSpPr>
        <p:spPr>
          <a:xfrm rot="18192852">
            <a:off x="5599705" y="5021679"/>
            <a:ext cx="598775" cy="114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-20210424-WA005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5486400"/>
            <a:ext cx="7046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Auto weight machine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-20210424-WA00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586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5257800"/>
            <a:ext cx="8555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Auto Blood pressure detector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187</Words>
  <Application>Microsoft Office PowerPoint</Application>
  <PresentationFormat>On-screen Show (4:3)</PresentationFormat>
  <Paragraphs>46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PRAVEEN DK</dc:creator>
  <cp:lastModifiedBy>PRAVEEN DK</cp:lastModifiedBy>
  <cp:revision>15</cp:revision>
  <dcterms:created xsi:type="dcterms:W3CDTF">2006-08-16T00:00:00Z</dcterms:created>
  <dcterms:modified xsi:type="dcterms:W3CDTF">2021-05-01T02:27:13Z</dcterms:modified>
</cp:coreProperties>
</file>