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 id="2147483659" r:id="rId3"/>
    <p:sldMasterId id="2147483663" r:id="rId4"/>
    <p:sldMasterId id="2147483657" r:id="rId5"/>
    <p:sldMasterId id="2147483665" r:id="rId6"/>
    <p:sldMasterId id="2147483667" r:id="rId7"/>
    <p:sldMasterId id="2147483669" r:id="rId8"/>
    <p:sldMasterId id="2147483653" r:id="rId9"/>
    <p:sldMasterId id="2147483671" r:id="rId10"/>
    <p:sldMasterId id="2147483673" r:id="rId11"/>
    <p:sldMasterId id="2147483675" r:id="rId12"/>
    <p:sldMasterId id="2147483677" r:id="rId13"/>
    <p:sldMasterId id="2147483679" r:id="rId14"/>
    <p:sldMasterId id="2147483681" r:id="rId15"/>
    <p:sldMasterId id="2147483683" r:id="rId16"/>
  </p:sldMasterIdLst>
  <p:notesMasterIdLst>
    <p:notesMasterId r:id="rId18"/>
  </p:notesMasterIdLst>
  <p:handoutMasterIdLst>
    <p:handoutMasterId r:id="rId19"/>
  </p:handoutMasterIdLst>
  <p:sldIdLst>
    <p:sldId id="256" r:id="rId17"/>
  </p:sldIdLst>
  <p:sldSz cx="43891200" cy="32918400"/>
  <p:notesSz cx="6858000" cy="9144000"/>
  <p:defaultText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19599">
          <p15:clr>
            <a:srgbClr val="A4A3A4"/>
          </p15:clr>
        </p15:guide>
        <p15:guide id="8" orient="horz" pos="3055">
          <p15:clr>
            <a:srgbClr val="A4A3A4"/>
          </p15:clr>
        </p15:guide>
        <p15:guide id="9" orient="horz" pos="3457">
          <p15:clr>
            <a:srgbClr val="A4A3A4"/>
          </p15:clr>
        </p15:guide>
        <p15:guide id="10" pos="27071">
          <p15:clr>
            <a:srgbClr val="A4A3A4"/>
          </p15:clr>
        </p15:guide>
        <p15:guide id="11" pos="14290">
          <p15:clr>
            <a:srgbClr val="A4A3A4"/>
          </p15:clr>
        </p15:guide>
        <p15:guide id="12" pos="13833">
          <p15:clr>
            <a:srgbClr val="A4A3A4"/>
          </p15:clr>
        </p15:guide>
        <p15:guide id="13" pos="11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4"/>
    <a:srgbClr val="FFB915"/>
    <a:srgbClr val="004A8D"/>
    <a:srgbClr val="CDD2DE"/>
    <a:srgbClr val="FFFFFF"/>
    <a:srgbClr val="F3F5FA"/>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0095" autoAdjust="0"/>
  </p:normalViewPr>
  <p:slideViewPr>
    <p:cSldViewPr snapToGrid="0" snapToObjects="1" showGuides="1">
      <p:cViewPr>
        <p:scale>
          <a:sx n="30" d="100"/>
          <a:sy n="30" d="100"/>
        </p:scale>
        <p:origin x="228" y="-856"/>
      </p:cViewPr>
      <p:guideLst>
        <p:guide orient="horz" pos="3318"/>
        <p:guide orient="horz" pos="288"/>
        <p:guide orient="horz" pos="20160"/>
        <p:guide orient="horz"/>
        <p:guide pos="581"/>
        <p:guide pos="27069"/>
        <p:guide orient="horz" pos="19599"/>
        <p:guide orient="horz" pos="3055"/>
        <p:guide orient="horz" pos="3457"/>
        <p:guide pos="27071"/>
        <p:guide pos="14290"/>
        <p:guide pos="13833"/>
        <p:guide pos="11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166" rtl="0" eaLnBrk="1" latinLnBrk="0" hangingPunct="1">
      <a:defRPr sz="5800" kern="1200">
        <a:solidFill>
          <a:schemeClr val="tx1"/>
        </a:solidFill>
        <a:latin typeface="+mn-lt"/>
        <a:ea typeface="+mn-ea"/>
        <a:cs typeface="+mn-cs"/>
      </a:defRPr>
    </a:lvl1pPr>
    <a:lvl2pPr marL="2194085" algn="l" defTabSz="4388166" rtl="0" eaLnBrk="1" latinLnBrk="0" hangingPunct="1">
      <a:defRPr sz="5800" kern="1200">
        <a:solidFill>
          <a:schemeClr val="tx1"/>
        </a:solidFill>
        <a:latin typeface="+mn-lt"/>
        <a:ea typeface="+mn-ea"/>
        <a:cs typeface="+mn-cs"/>
      </a:defRPr>
    </a:lvl2pPr>
    <a:lvl3pPr marL="4388166" algn="l" defTabSz="4388166" rtl="0" eaLnBrk="1" latinLnBrk="0" hangingPunct="1">
      <a:defRPr sz="5800" kern="1200">
        <a:solidFill>
          <a:schemeClr val="tx1"/>
        </a:solidFill>
        <a:latin typeface="+mn-lt"/>
        <a:ea typeface="+mn-ea"/>
        <a:cs typeface="+mn-cs"/>
      </a:defRPr>
    </a:lvl3pPr>
    <a:lvl4pPr marL="6582250" algn="l" defTabSz="4388166" rtl="0" eaLnBrk="1" latinLnBrk="0" hangingPunct="1">
      <a:defRPr sz="5800" kern="1200">
        <a:solidFill>
          <a:schemeClr val="tx1"/>
        </a:solidFill>
        <a:latin typeface="+mn-lt"/>
        <a:ea typeface="+mn-ea"/>
        <a:cs typeface="+mn-cs"/>
      </a:defRPr>
    </a:lvl4pPr>
    <a:lvl5pPr marL="8776332" algn="l" defTabSz="4388166" rtl="0" eaLnBrk="1" latinLnBrk="0" hangingPunct="1">
      <a:defRPr sz="5800" kern="1200">
        <a:solidFill>
          <a:schemeClr val="tx1"/>
        </a:solidFill>
        <a:latin typeface="+mn-lt"/>
        <a:ea typeface="+mn-ea"/>
        <a:cs typeface="+mn-cs"/>
      </a:defRPr>
    </a:lvl5pPr>
    <a:lvl6pPr marL="10970417" algn="l" defTabSz="4388166" rtl="0" eaLnBrk="1" latinLnBrk="0" hangingPunct="1">
      <a:defRPr sz="5800" kern="1200">
        <a:solidFill>
          <a:schemeClr val="tx1"/>
        </a:solidFill>
        <a:latin typeface="+mn-lt"/>
        <a:ea typeface="+mn-ea"/>
        <a:cs typeface="+mn-cs"/>
      </a:defRPr>
    </a:lvl6pPr>
    <a:lvl7pPr marL="13164501" algn="l" defTabSz="4388166" rtl="0" eaLnBrk="1" latinLnBrk="0" hangingPunct="1">
      <a:defRPr sz="5800" kern="1200">
        <a:solidFill>
          <a:schemeClr val="tx1"/>
        </a:solidFill>
        <a:latin typeface="+mn-lt"/>
        <a:ea typeface="+mn-ea"/>
        <a:cs typeface="+mn-cs"/>
      </a:defRPr>
    </a:lvl7pPr>
    <a:lvl8pPr marL="15358582" algn="l" defTabSz="4388166" rtl="0" eaLnBrk="1" latinLnBrk="0" hangingPunct="1">
      <a:defRPr sz="5800" kern="1200">
        <a:solidFill>
          <a:schemeClr val="tx1"/>
        </a:solidFill>
        <a:latin typeface="+mn-lt"/>
        <a:ea typeface="+mn-ea"/>
        <a:cs typeface="+mn-cs"/>
      </a:defRPr>
    </a:lvl8pPr>
    <a:lvl9pPr marL="17552667" algn="l" defTabSz="4388166"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77"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78"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 Placeholder 5"/>
          <p:cNvSpPr>
            <a:spLocks noGrp="1"/>
          </p:cNvSpPr>
          <p:nvPr>
            <p:ph type="body" sz="quarter" idx="11" hasCustomPrompt="1"/>
          </p:nvPr>
        </p:nvSpPr>
        <p:spPr>
          <a:xfrm>
            <a:off x="916901" y="55871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32" name="Text Placeholder 5"/>
          <p:cNvSpPr>
            <a:spLocks noGrp="1"/>
          </p:cNvSpPr>
          <p:nvPr>
            <p:ph type="body" sz="quarter" idx="20" hasCustomPrompt="1"/>
          </p:nvPr>
        </p:nvSpPr>
        <p:spPr>
          <a:xfrm>
            <a:off x="916901" y="141821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33" name="Text Placeholder 5"/>
          <p:cNvSpPr>
            <a:spLocks noGrp="1"/>
          </p:cNvSpPr>
          <p:nvPr>
            <p:ph type="body" sz="quarter" idx="22" hasCustomPrompt="1"/>
          </p:nvPr>
        </p:nvSpPr>
        <p:spPr>
          <a:xfrm>
            <a:off x="11586986" y="558869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34" name="Text Placeholder 5"/>
          <p:cNvSpPr>
            <a:spLocks noGrp="1"/>
          </p:cNvSpPr>
          <p:nvPr>
            <p:ph type="body" sz="quarter" idx="24" hasCustomPrompt="1"/>
          </p:nvPr>
        </p:nvSpPr>
        <p:spPr>
          <a:xfrm>
            <a:off x="22260198" y="5588698"/>
            <a:ext cx="10053271"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35" name="Text Placeholder 5"/>
          <p:cNvSpPr>
            <a:spLocks noGrp="1"/>
          </p:cNvSpPr>
          <p:nvPr>
            <p:ph type="body" sz="quarter" idx="25" hasCustomPrompt="1"/>
          </p:nvPr>
        </p:nvSpPr>
        <p:spPr>
          <a:xfrm>
            <a:off x="32933076" y="5588698"/>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36" name="Text Placeholder 5"/>
          <p:cNvSpPr>
            <a:spLocks noGrp="1"/>
          </p:cNvSpPr>
          <p:nvPr>
            <p:ph type="body" sz="quarter" idx="27" hasCustomPrompt="1"/>
          </p:nvPr>
        </p:nvSpPr>
        <p:spPr>
          <a:xfrm>
            <a:off x="32933076" y="14242349"/>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37" name="Text Placeholder 5"/>
          <p:cNvSpPr>
            <a:spLocks noGrp="1"/>
          </p:cNvSpPr>
          <p:nvPr>
            <p:ph type="body" sz="quarter" idx="29" hasCustomPrompt="1"/>
          </p:nvPr>
        </p:nvSpPr>
        <p:spPr>
          <a:xfrm>
            <a:off x="32933076" y="25649013"/>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38" name="Text Placeholder 9"/>
          <p:cNvSpPr>
            <a:spLocks noGrp="1"/>
          </p:cNvSpPr>
          <p:nvPr>
            <p:ph type="body" sz="quarter" idx="157"/>
          </p:nvPr>
        </p:nvSpPr>
        <p:spPr>
          <a:xfrm>
            <a:off x="916901" y="64246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9"/>
          <p:cNvSpPr>
            <a:spLocks noGrp="1"/>
          </p:cNvSpPr>
          <p:nvPr>
            <p:ph type="body" sz="quarter" idx="158"/>
          </p:nvPr>
        </p:nvSpPr>
        <p:spPr>
          <a:xfrm>
            <a:off x="11586986" y="6420787"/>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9"/>
          <p:cNvSpPr>
            <a:spLocks noGrp="1"/>
          </p:cNvSpPr>
          <p:nvPr>
            <p:ph type="body" sz="quarter" idx="159"/>
          </p:nvPr>
        </p:nvSpPr>
        <p:spPr>
          <a:xfrm>
            <a:off x="22264871" y="6424622"/>
            <a:ext cx="10043929"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9"/>
          <p:cNvSpPr>
            <a:spLocks noGrp="1"/>
          </p:cNvSpPr>
          <p:nvPr>
            <p:ph type="body" sz="quarter" idx="160"/>
          </p:nvPr>
        </p:nvSpPr>
        <p:spPr>
          <a:xfrm>
            <a:off x="32933077" y="6424623"/>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9"/>
          <p:cNvSpPr>
            <a:spLocks noGrp="1"/>
          </p:cNvSpPr>
          <p:nvPr>
            <p:ph type="body" sz="quarter" idx="161"/>
          </p:nvPr>
        </p:nvSpPr>
        <p:spPr>
          <a:xfrm>
            <a:off x="32933077" y="15085298"/>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9"/>
          <p:cNvSpPr>
            <a:spLocks noGrp="1"/>
          </p:cNvSpPr>
          <p:nvPr>
            <p:ph type="body" sz="quarter" idx="162"/>
          </p:nvPr>
        </p:nvSpPr>
        <p:spPr>
          <a:xfrm>
            <a:off x="916901" y="1502063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9"/>
          <p:cNvSpPr>
            <a:spLocks noGrp="1"/>
          </p:cNvSpPr>
          <p:nvPr>
            <p:ph type="body" sz="quarter" idx="163"/>
          </p:nvPr>
        </p:nvSpPr>
        <p:spPr>
          <a:xfrm>
            <a:off x="32933077" y="26481336"/>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15344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22338" y="5537744"/>
            <a:ext cx="1356359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7444639"/>
            <a:ext cx="13563598"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5173327" y="20775073"/>
            <a:ext cx="135604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2" name="Text Placeholder 5"/>
          <p:cNvSpPr>
            <a:spLocks noGrp="1"/>
          </p:cNvSpPr>
          <p:nvPr>
            <p:ph type="body" sz="quarter" idx="24" hasCustomPrompt="1"/>
          </p:nvPr>
        </p:nvSpPr>
        <p:spPr>
          <a:xfrm>
            <a:off x="15173327" y="5537744"/>
            <a:ext cx="1356835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3" name="Text Placeholder 5"/>
          <p:cNvSpPr>
            <a:spLocks noGrp="1"/>
          </p:cNvSpPr>
          <p:nvPr>
            <p:ph type="body" sz="quarter" idx="25" hasCustomPrompt="1"/>
          </p:nvPr>
        </p:nvSpPr>
        <p:spPr>
          <a:xfrm>
            <a:off x="29414793" y="5537744"/>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29414793" y="17412533"/>
            <a:ext cx="13534719" cy="683226"/>
          </a:xfrm>
          <a:prstGeom prst="rect">
            <a:avLst/>
          </a:prstGeom>
          <a:noFill/>
        </p:spPr>
        <p:txBody>
          <a:bodyPr wrap="square" lIns="91421" tIns="91421" rIns="91421" bIns="91421" anchor="ctr" anchorCtr="0">
            <a:spAutoFit/>
          </a:bodyPr>
          <a:lstStyle>
            <a:lvl1pPr marL="0" indent="0" algn="ctr">
              <a:buNone/>
              <a:tabLst/>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29414793" y="25881067"/>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64"/>
          </p:nvPr>
        </p:nvSpPr>
        <p:spPr>
          <a:xfrm>
            <a:off x="922338" y="6337532"/>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65"/>
          </p:nvPr>
        </p:nvSpPr>
        <p:spPr>
          <a:xfrm>
            <a:off x="29414793" y="6338226"/>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66"/>
          </p:nvPr>
        </p:nvSpPr>
        <p:spPr>
          <a:xfrm>
            <a:off x="15173327" y="6336856"/>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7"/>
          </p:nvPr>
        </p:nvSpPr>
        <p:spPr>
          <a:xfrm>
            <a:off x="922338" y="18232235"/>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8"/>
          </p:nvPr>
        </p:nvSpPr>
        <p:spPr>
          <a:xfrm>
            <a:off x="15173327" y="21563271"/>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9"/>
          </p:nvPr>
        </p:nvSpPr>
        <p:spPr>
          <a:xfrm>
            <a:off x="29414793" y="1820775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70"/>
          </p:nvPr>
        </p:nvSpPr>
        <p:spPr>
          <a:xfrm>
            <a:off x="29414793" y="2667684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87068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741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22338" y="5537744"/>
            <a:ext cx="1356359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7444639"/>
            <a:ext cx="13563598"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5173327" y="20775073"/>
            <a:ext cx="135604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2" name="Text Placeholder 5"/>
          <p:cNvSpPr>
            <a:spLocks noGrp="1"/>
          </p:cNvSpPr>
          <p:nvPr>
            <p:ph type="body" sz="quarter" idx="24" hasCustomPrompt="1"/>
          </p:nvPr>
        </p:nvSpPr>
        <p:spPr>
          <a:xfrm>
            <a:off x="15173327" y="5537744"/>
            <a:ext cx="1356835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3" name="Text Placeholder 5"/>
          <p:cNvSpPr>
            <a:spLocks noGrp="1"/>
          </p:cNvSpPr>
          <p:nvPr>
            <p:ph type="body" sz="quarter" idx="25" hasCustomPrompt="1"/>
          </p:nvPr>
        </p:nvSpPr>
        <p:spPr>
          <a:xfrm>
            <a:off x="29414793" y="5537744"/>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29414793" y="17412533"/>
            <a:ext cx="13534719" cy="683226"/>
          </a:xfrm>
          <a:prstGeom prst="rect">
            <a:avLst/>
          </a:prstGeom>
          <a:noFill/>
        </p:spPr>
        <p:txBody>
          <a:bodyPr wrap="square" lIns="91421" tIns="91421" rIns="91421" bIns="91421" anchor="ctr" anchorCtr="0">
            <a:spAutoFit/>
          </a:bodyPr>
          <a:lstStyle>
            <a:lvl1pPr marL="0" indent="0" algn="ctr">
              <a:buNone/>
              <a:tabLst/>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29414793" y="25881067"/>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64"/>
          </p:nvPr>
        </p:nvSpPr>
        <p:spPr>
          <a:xfrm>
            <a:off x="922338" y="6337532"/>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65"/>
          </p:nvPr>
        </p:nvSpPr>
        <p:spPr>
          <a:xfrm>
            <a:off x="29414793" y="6338226"/>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66"/>
          </p:nvPr>
        </p:nvSpPr>
        <p:spPr>
          <a:xfrm>
            <a:off x="15173327" y="6336856"/>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7"/>
          </p:nvPr>
        </p:nvSpPr>
        <p:spPr>
          <a:xfrm>
            <a:off x="922338" y="18232235"/>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8"/>
          </p:nvPr>
        </p:nvSpPr>
        <p:spPr>
          <a:xfrm>
            <a:off x="15173327" y="21563271"/>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9"/>
          </p:nvPr>
        </p:nvSpPr>
        <p:spPr>
          <a:xfrm>
            <a:off x="29414793" y="1820775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70"/>
          </p:nvPr>
        </p:nvSpPr>
        <p:spPr>
          <a:xfrm>
            <a:off x="29414793" y="2667684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19956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784191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22338" y="5537744"/>
            <a:ext cx="1356359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7444639"/>
            <a:ext cx="13563598"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5173327" y="20775073"/>
            <a:ext cx="135604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2" name="Text Placeholder 5"/>
          <p:cNvSpPr>
            <a:spLocks noGrp="1"/>
          </p:cNvSpPr>
          <p:nvPr>
            <p:ph type="body" sz="quarter" idx="24" hasCustomPrompt="1"/>
          </p:nvPr>
        </p:nvSpPr>
        <p:spPr>
          <a:xfrm>
            <a:off x="15173327" y="5537744"/>
            <a:ext cx="1356835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3" name="Text Placeholder 5"/>
          <p:cNvSpPr>
            <a:spLocks noGrp="1"/>
          </p:cNvSpPr>
          <p:nvPr>
            <p:ph type="body" sz="quarter" idx="25" hasCustomPrompt="1"/>
          </p:nvPr>
        </p:nvSpPr>
        <p:spPr>
          <a:xfrm>
            <a:off x="29414793" y="5537744"/>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29414793" y="17412533"/>
            <a:ext cx="13534719" cy="683226"/>
          </a:xfrm>
          <a:prstGeom prst="rect">
            <a:avLst/>
          </a:prstGeom>
          <a:noFill/>
        </p:spPr>
        <p:txBody>
          <a:bodyPr wrap="square" lIns="91421" tIns="91421" rIns="91421" bIns="91421" anchor="ctr" anchorCtr="0">
            <a:spAutoFit/>
          </a:bodyPr>
          <a:lstStyle>
            <a:lvl1pPr marL="0" indent="0" algn="ctr">
              <a:buNone/>
              <a:tabLst/>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29414793" y="25881067"/>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64"/>
          </p:nvPr>
        </p:nvSpPr>
        <p:spPr>
          <a:xfrm>
            <a:off x="922338" y="6337532"/>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65"/>
          </p:nvPr>
        </p:nvSpPr>
        <p:spPr>
          <a:xfrm>
            <a:off x="29414793" y="6338226"/>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66"/>
          </p:nvPr>
        </p:nvSpPr>
        <p:spPr>
          <a:xfrm>
            <a:off x="15173327" y="6336856"/>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7"/>
          </p:nvPr>
        </p:nvSpPr>
        <p:spPr>
          <a:xfrm>
            <a:off x="922338" y="18232235"/>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8"/>
          </p:nvPr>
        </p:nvSpPr>
        <p:spPr>
          <a:xfrm>
            <a:off x="15173327" y="21563271"/>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9"/>
          </p:nvPr>
        </p:nvSpPr>
        <p:spPr>
          <a:xfrm>
            <a:off x="29414793" y="1820775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70"/>
          </p:nvPr>
        </p:nvSpPr>
        <p:spPr>
          <a:xfrm>
            <a:off x="29414793" y="2667684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6112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3930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7930" y="5419447"/>
            <a:ext cx="1003469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37930" y="14247924"/>
            <a:ext cx="1003627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2" name="Text Placeholder 5"/>
          <p:cNvSpPr>
            <a:spLocks noGrp="1"/>
          </p:cNvSpPr>
          <p:nvPr>
            <p:ph type="body" sz="quarter" idx="22" hasCustomPrompt="1"/>
          </p:nvPr>
        </p:nvSpPr>
        <p:spPr>
          <a:xfrm>
            <a:off x="11587162" y="541944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4" name="Text Placeholder 5"/>
          <p:cNvSpPr>
            <a:spLocks noGrp="1"/>
          </p:cNvSpPr>
          <p:nvPr>
            <p:ph type="body" sz="quarter" idx="24" hasCustomPrompt="1"/>
          </p:nvPr>
        </p:nvSpPr>
        <p:spPr>
          <a:xfrm>
            <a:off x="11587162" y="2111015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5" name="Text Placeholder 5"/>
          <p:cNvSpPr>
            <a:spLocks noGrp="1"/>
          </p:cNvSpPr>
          <p:nvPr>
            <p:ph type="body" sz="quarter" idx="25" hasCustomPrompt="1"/>
          </p:nvPr>
        </p:nvSpPr>
        <p:spPr>
          <a:xfrm>
            <a:off x="32939314" y="541944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7" name="Text Placeholder 5"/>
          <p:cNvSpPr>
            <a:spLocks noGrp="1"/>
          </p:cNvSpPr>
          <p:nvPr>
            <p:ph type="body" sz="quarter" idx="27" hasCustomPrompt="1"/>
          </p:nvPr>
        </p:nvSpPr>
        <p:spPr>
          <a:xfrm>
            <a:off x="32939314" y="14308148"/>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References</a:t>
            </a:r>
          </a:p>
        </p:txBody>
      </p:sp>
      <p:sp>
        <p:nvSpPr>
          <p:cNvPr id="29" name="Text Placeholder 5"/>
          <p:cNvSpPr>
            <a:spLocks noGrp="1"/>
          </p:cNvSpPr>
          <p:nvPr>
            <p:ph type="body" sz="quarter" idx="29" hasCustomPrompt="1"/>
          </p:nvPr>
        </p:nvSpPr>
        <p:spPr>
          <a:xfrm>
            <a:off x="32939314" y="2570528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53" name="Text Placeholder 9"/>
          <p:cNvSpPr>
            <a:spLocks noGrp="1"/>
          </p:cNvSpPr>
          <p:nvPr>
            <p:ph type="body" sz="quarter" idx="157"/>
          </p:nvPr>
        </p:nvSpPr>
        <p:spPr>
          <a:xfrm>
            <a:off x="937930" y="6194424"/>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4" name="Text Placeholder 9"/>
          <p:cNvSpPr>
            <a:spLocks noGrp="1"/>
          </p:cNvSpPr>
          <p:nvPr>
            <p:ph type="body" sz="quarter" idx="158"/>
          </p:nvPr>
        </p:nvSpPr>
        <p:spPr>
          <a:xfrm>
            <a:off x="937930" y="15042776"/>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5" name="Text Placeholder 9"/>
          <p:cNvSpPr>
            <a:spLocks noGrp="1"/>
          </p:cNvSpPr>
          <p:nvPr>
            <p:ph type="body" sz="quarter" idx="159"/>
          </p:nvPr>
        </p:nvSpPr>
        <p:spPr>
          <a:xfrm>
            <a:off x="32939314" y="619244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6" name="Text Placeholder 9"/>
          <p:cNvSpPr>
            <a:spLocks noGrp="1"/>
          </p:cNvSpPr>
          <p:nvPr>
            <p:ph type="body" sz="quarter" idx="160"/>
          </p:nvPr>
        </p:nvSpPr>
        <p:spPr>
          <a:xfrm>
            <a:off x="32939314" y="1510023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7" name="Text Placeholder 9"/>
          <p:cNvSpPr>
            <a:spLocks noGrp="1"/>
          </p:cNvSpPr>
          <p:nvPr>
            <p:ph type="body" sz="quarter" idx="161"/>
          </p:nvPr>
        </p:nvSpPr>
        <p:spPr>
          <a:xfrm>
            <a:off x="32939314" y="26483407"/>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8" name="Text Placeholder 9"/>
          <p:cNvSpPr>
            <a:spLocks noGrp="1"/>
          </p:cNvSpPr>
          <p:nvPr>
            <p:ph type="body" sz="quarter" idx="162"/>
          </p:nvPr>
        </p:nvSpPr>
        <p:spPr>
          <a:xfrm>
            <a:off x="11587162" y="2188963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9" name="Text Placeholder 9"/>
          <p:cNvSpPr>
            <a:spLocks noGrp="1"/>
          </p:cNvSpPr>
          <p:nvPr>
            <p:ph type="body" sz="quarter" idx="163"/>
          </p:nvPr>
        </p:nvSpPr>
        <p:spPr>
          <a:xfrm>
            <a:off x="11587162" y="618978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9"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21"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23"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920058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37930" y="5419447"/>
            <a:ext cx="1003469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37930" y="14247924"/>
            <a:ext cx="1003627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7162" y="541944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11587162" y="2111015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9314" y="541944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9314" y="14308148"/>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9314" y="2570528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57"/>
          </p:nvPr>
        </p:nvSpPr>
        <p:spPr>
          <a:xfrm>
            <a:off x="937930" y="6194424"/>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937930" y="15042776"/>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59"/>
          </p:nvPr>
        </p:nvSpPr>
        <p:spPr>
          <a:xfrm>
            <a:off x="32939314" y="619244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0"/>
          </p:nvPr>
        </p:nvSpPr>
        <p:spPr>
          <a:xfrm>
            <a:off x="32939314" y="1510023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1"/>
          </p:nvPr>
        </p:nvSpPr>
        <p:spPr>
          <a:xfrm>
            <a:off x="32939314" y="26483407"/>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2"/>
          </p:nvPr>
        </p:nvSpPr>
        <p:spPr>
          <a:xfrm>
            <a:off x="11587162" y="2188963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63"/>
          </p:nvPr>
        </p:nvSpPr>
        <p:spPr>
          <a:xfrm>
            <a:off x="11587162" y="618978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ct val="2000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buFontTx/>
              <a:buNone/>
              <a:defRPr sz="7600" b="1" i="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20956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1915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53171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37930" y="5419447"/>
            <a:ext cx="1003469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37930" y="14247924"/>
            <a:ext cx="1003627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7162" y="541944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11587162" y="2111015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9314" y="541944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9314" y="14308148"/>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9314" y="2570528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57"/>
          </p:nvPr>
        </p:nvSpPr>
        <p:spPr>
          <a:xfrm>
            <a:off x="937930" y="6194424"/>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937930" y="15042776"/>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59"/>
          </p:nvPr>
        </p:nvSpPr>
        <p:spPr>
          <a:xfrm>
            <a:off x="32939314" y="619244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0"/>
          </p:nvPr>
        </p:nvSpPr>
        <p:spPr>
          <a:xfrm>
            <a:off x="32939314" y="1510023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1"/>
          </p:nvPr>
        </p:nvSpPr>
        <p:spPr>
          <a:xfrm>
            <a:off x="32939314" y="26483407"/>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2"/>
          </p:nvPr>
        </p:nvSpPr>
        <p:spPr>
          <a:xfrm>
            <a:off x="11587162" y="2188963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63"/>
          </p:nvPr>
        </p:nvSpPr>
        <p:spPr>
          <a:xfrm>
            <a:off x="11587162" y="618978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71145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388177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37930" y="5419447"/>
            <a:ext cx="1003469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37930" y="14247924"/>
            <a:ext cx="1003627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7162" y="541944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11587162" y="21110157"/>
            <a:ext cx="20700617"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9314" y="541944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9314" y="14308148"/>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9314" y="25705287"/>
            <a:ext cx="10035452"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26" name="Text Placeholder 9"/>
          <p:cNvSpPr>
            <a:spLocks noGrp="1"/>
          </p:cNvSpPr>
          <p:nvPr>
            <p:ph type="body" sz="quarter" idx="157"/>
          </p:nvPr>
        </p:nvSpPr>
        <p:spPr>
          <a:xfrm>
            <a:off x="937930" y="6194424"/>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937930" y="15042776"/>
            <a:ext cx="10034870"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59"/>
          </p:nvPr>
        </p:nvSpPr>
        <p:spPr>
          <a:xfrm>
            <a:off x="32939314" y="619244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0"/>
          </p:nvPr>
        </p:nvSpPr>
        <p:spPr>
          <a:xfrm>
            <a:off x="32939314" y="15100232"/>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1"/>
          </p:nvPr>
        </p:nvSpPr>
        <p:spPr>
          <a:xfrm>
            <a:off x="32939314" y="26483407"/>
            <a:ext cx="10037485"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62"/>
          </p:nvPr>
        </p:nvSpPr>
        <p:spPr>
          <a:xfrm>
            <a:off x="11587162" y="2188963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5" name="Text Placeholder 9"/>
          <p:cNvSpPr>
            <a:spLocks noGrp="1"/>
          </p:cNvSpPr>
          <p:nvPr>
            <p:ph type="body" sz="quarter" idx="163"/>
          </p:nvPr>
        </p:nvSpPr>
        <p:spPr>
          <a:xfrm>
            <a:off x="11587162" y="6189789"/>
            <a:ext cx="2070061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6"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7"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8"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8161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818678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1339315"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38521" y="142202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725622"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121652" y="5625238"/>
            <a:ext cx="10058400"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510128" y="5625238"/>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510128" y="14280449"/>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510128" y="25687113"/>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1339226" y="64627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11725533"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59"/>
          </p:nvPr>
        </p:nvSpPr>
        <p:spPr>
          <a:xfrm>
            <a:off x="22126326"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0"/>
          </p:nvPr>
        </p:nvSpPr>
        <p:spPr>
          <a:xfrm>
            <a:off x="32509111" y="646272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1"/>
          </p:nvPr>
        </p:nvSpPr>
        <p:spPr>
          <a:xfrm>
            <a:off x="32509111" y="1512339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5" name="Text Placeholder 9"/>
          <p:cNvSpPr>
            <a:spLocks noGrp="1"/>
          </p:cNvSpPr>
          <p:nvPr>
            <p:ph type="body" sz="quarter" idx="162"/>
          </p:nvPr>
        </p:nvSpPr>
        <p:spPr>
          <a:xfrm>
            <a:off x="1339226" y="1505595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6" name="Text Placeholder 9"/>
          <p:cNvSpPr>
            <a:spLocks noGrp="1"/>
          </p:cNvSpPr>
          <p:nvPr>
            <p:ph type="body" sz="quarter" idx="163"/>
          </p:nvPr>
        </p:nvSpPr>
        <p:spPr>
          <a:xfrm>
            <a:off x="32509111" y="2651943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2"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02990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7461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1339315"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38521" y="142202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725622"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121652" y="5625238"/>
            <a:ext cx="10058400"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510128" y="5625238"/>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510128" y="14280449"/>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510128" y="25687113"/>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1339226" y="64627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11725533"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59"/>
          </p:nvPr>
        </p:nvSpPr>
        <p:spPr>
          <a:xfrm>
            <a:off x="22126326"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0"/>
          </p:nvPr>
        </p:nvSpPr>
        <p:spPr>
          <a:xfrm>
            <a:off x="32509111" y="646272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1"/>
          </p:nvPr>
        </p:nvSpPr>
        <p:spPr>
          <a:xfrm>
            <a:off x="32509111" y="1512339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2"/>
          </p:nvPr>
        </p:nvSpPr>
        <p:spPr>
          <a:xfrm>
            <a:off x="1339226" y="1505595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63"/>
          </p:nvPr>
        </p:nvSpPr>
        <p:spPr>
          <a:xfrm>
            <a:off x="32509111" y="2651943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83078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381486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33" name="Text Placeholder 5"/>
          <p:cNvSpPr>
            <a:spLocks noGrp="1"/>
          </p:cNvSpPr>
          <p:nvPr>
            <p:ph type="body" sz="quarter" idx="11" hasCustomPrompt="1"/>
          </p:nvPr>
        </p:nvSpPr>
        <p:spPr>
          <a:xfrm>
            <a:off x="1339315"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34" name="Text Placeholder 5"/>
          <p:cNvSpPr>
            <a:spLocks noGrp="1"/>
          </p:cNvSpPr>
          <p:nvPr>
            <p:ph type="body" sz="quarter" idx="20" hasCustomPrompt="1"/>
          </p:nvPr>
        </p:nvSpPr>
        <p:spPr>
          <a:xfrm>
            <a:off x="1338521" y="142202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35" name="Text Placeholder 5"/>
          <p:cNvSpPr>
            <a:spLocks noGrp="1"/>
          </p:cNvSpPr>
          <p:nvPr>
            <p:ph type="body" sz="quarter" idx="22" hasCustomPrompt="1"/>
          </p:nvPr>
        </p:nvSpPr>
        <p:spPr>
          <a:xfrm>
            <a:off x="11725622"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36" name="Text Placeholder 5"/>
          <p:cNvSpPr>
            <a:spLocks noGrp="1"/>
          </p:cNvSpPr>
          <p:nvPr>
            <p:ph type="body" sz="quarter" idx="24" hasCustomPrompt="1"/>
          </p:nvPr>
        </p:nvSpPr>
        <p:spPr>
          <a:xfrm>
            <a:off x="22121652" y="5625238"/>
            <a:ext cx="10058400"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37" name="Text Placeholder 5"/>
          <p:cNvSpPr>
            <a:spLocks noGrp="1"/>
          </p:cNvSpPr>
          <p:nvPr>
            <p:ph type="body" sz="quarter" idx="25" hasCustomPrompt="1"/>
          </p:nvPr>
        </p:nvSpPr>
        <p:spPr>
          <a:xfrm>
            <a:off x="32510128" y="5625238"/>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38" name="Text Placeholder 5"/>
          <p:cNvSpPr>
            <a:spLocks noGrp="1"/>
          </p:cNvSpPr>
          <p:nvPr>
            <p:ph type="body" sz="quarter" idx="27" hasCustomPrompt="1"/>
          </p:nvPr>
        </p:nvSpPr>
        <p:spPr>
          <a:xfrm>
            <a:off x="32510128" y="14280449"/>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39" name="Text Placeholder 5"/>
          <p:cNvSpPr>
            <a:spLocks noGrp="1"/>
          </p:cNvSpPr>
          <p:nvPr>
            <p:ph type="body" sz="quarter" idx="29" hasCustomPrompt="1"/>
          </p:nvPr>
        </p:nvSpPr>
        <p:spPr>
          <a:xfrm>
            <a:off x="32510128" y="25687113"/>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40" name="Text Placeholder 9"/>
          <p:cNvSpPr>
            <a:spLocks noGrp="1"/>
          </p:cNvSpPr>
          <p:nvPr>
            <p:ph type="body" sz="quarter" idx="157"/>
          </p:nvPr>
        </p:nvSpPr>
        <p:spPr>
          <a:xfrm>
            <a:off x="1339226" y="64627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1" name="Text Placeholder 9"/>
          <p:cNvSpPr>
            <a:spLocks noGrp="1"/>
          </p:cNvSpPr>
          <p:nvPr>
            <p:ph type="body" sz="quarter" idx="158"/>
          </p:nvPr>
        </p:nvSpPr>
        <p:spPr>
          <a:xfrm>
            <a:off x="11725533"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2" name="Text Placeholder 9"/>
          <p:cNvSpPr>
            <a:spLocks noGrp="1"/>
          </p:cNvSpPr>
          <p:nvPr>
            <p:ph type="body" sz="quarter" idx="159"/>
          </p:nvPr>
        </p:nvSpPr>
        <p:spPr>
          <a:xfrm>
            <a:off x="22126326"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3" name="Text Placeholder 9"/>
          <p:cNvSpPr>
            <a:spLocks noGrp="1"/>
          </p:cNvSpPr>
          <p:nvPr>
            <p:ph type="body" sz="quarter" idx="160"/>
          </p:nvPr>
        </p:nvSpPr>
        <p:spPr>
          <a:xfrm>
            <a:off x="32509111" y="646272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4" name="Text Placeholder 9"/>
          <p:cNvSpPr>
            <a:spLocks noGrp="1"/>
          </p:cNvSpPr>
          <p:nvPr>
            <p:ph type="body" sz="quarter" idx="161"/>
          </p:nvPr>
        </p:nvSpPr>
        <p:spPr>
          <a:xfrm>
            <a:off x="32509111" y="1512339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5" name="Text Placeholder 9"/>
          <p:cNvSpPr>
            <a:spLocks noGrp="1"/>
          </p:cNvSpPr>
          <p:nvPr>
            <p:ph type="body" sz="quarter" idx="162"/>
          </p:nvPr>
        </p:nvSpPr>
        <p:spPr>
          <a:xfrm>
            <a:off x="1339226" y="1505595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6" name="Text Placeholder 9"/>
          <p:cNvSpPr>
            <a:spLocks noGrp="1"/>
          </p:cNvSpPr>
          <p:nvPr>
            <p:ph type="body" sz="quarter" idx="163"/>
          </p:nvPr>
        </p:nvSpPr>
        <p:spPr>
          <a:xfrm>
            <a:off x="32509111" y="2651943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9"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20"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21"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4718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16901" y="55871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6901" y="141821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6986" y="558869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260198" y="5588698"/>
            <a:ext cx="10053271"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3076" y="5588698"/>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3076" y="14242349"/>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3076" y="25649013"/>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916901" y="64246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p:cNvSpPr>
            <a:spLocks noGrp="1"/>
          </p:cNvSpPr>
          <p:nvPr>
            <p:ph type="body" sz="quarter" idx="158"/>
          </p:nvPr>
        </p:nvSpPr>
        <p:spPr>
          <a:xfrm>
            <a:off x="11586986" y="6420787"/>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9"/>
          <p:cNvSpPr>
            <a:spLocks noGrp="1"/>
          </p:cNvSpPr>
          <p:nvPr>
            <p:ph type="body" sz="quarter" idx="159"/>
          </p:nvPr>
        </p:nvSpPr>
        <p:spPr>
          <a:xfrm>
            <a:off x="22264871" y="6424622"/>
            <a:ext cx="10043929"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9"/>
          <p:cNvSpPr>
            <a:spLocks noGrp="1"/>
          </p:cNvSpPr>
          <p:nvPr>
            <p:ph type="body" sz="quarter" idx="160"/>
          </p:nvPr>
        </p:nvSpPr>
        <p:spPr>
          <a:xfrm>
            <a:off x="32933077" y="6424623"/>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9"/>
          <p:cNvSpPr>
            <a:spLocks noGrp="1"/>
          </p:cNvSpPr>
          <p:nvPr>
            <p:ph type="body" sz="quarter" idx="161"/>
          </p:nvPr>
        </p:nvSpPr>
        <p:spPr>
          <a:xfrm>
            <a:off x="32933077" y="15085298"/>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9"/>
          <p:cNvSpPr>
            <a:spLocks noGrp="1"/>
          </p:cNvSpPr>
          <p:nvPr>
            <p:ph type="body" sz="quarter" idx="162"/>
          </p:nvPr>
        </p:nvSpPr>
        <p:spPr>
          <a:xfrm>
            <a:off x="916901" y="1502063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9"/>
          <p:cNvSpPr>
            <a:spLocks noGrp="1"/>
          </p:cNvSpPr>
          <p:nvPr>
            <p:ph type="body" sz="quarter" idx="163"/>
          </p:nvPr>
        </p:nvSpPr>
        <p:spPr>
          <a:xfrm>
            <a:off x="32933077" y="26481336"/>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2915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977424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1339315"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338521" y="142202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725622" y="56252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121652" y="5625238"/>
            <a:ext cx="10058400"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510128" y="5625238"/>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510128" y="14280449"/>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510128" y="25687113"/>
            <a:ext cx="10047018"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1339226" y="64627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7" name="Text Placeholder 9"/>
          <p:cNvSpPr>
            <a:spLocks noGrp="1"/>
          </p:cNvSpPr>
          <p:nvPr>
            <p:ph type="body" sz="quarter" idx="158"/>
          </p:nvPr>
        </p:nvSpPr>
        <p:spPr>
          <a:xfrm>
            <a:off x="11725533"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8" name="Text Placeholder 9"/>
          <p:cNvSpPr>
            <a:spLocks noGrp="1"/>
          </p:cNvSpPr>
          <p:nvPr>
            <p:ph type="body" sz="quarter" idx="159"/>
          </p:nvPr>
        </p:nvSpPr>
        <p:spPr>
          <a:xfrm>
            <a:off x="22126326" y="6462722"/>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9" name="Text Placeholder 9"/>
          <p:cNvSpPr>
            <a:spLocks noGrp="1"/>
          </p:cNvSpPr>
          <p:nvPr>
            <p:ph type="body" sz="quarter" idx="160"/>
          </p:nvPr>
        </p:nvSpPr>
        <p:spPr>
          <a:xfrm>
            <a:off x="32509111" y="646272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0" name="Text Placeholder 9"/>
          <p:cNvSpPr>
            <a:spLocks noGrp="1"/>
          </p:cNvSpPr>
          <p:nvPr>
            <p:ph type="body" sz="quarter" idx="161"/>
          </p:nvPr>
        </p:nvSpPr>
        <p:spPr>
          <a:xfrm>
            <a:off x="32509111" y="1512339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1" name="Text Placeholder 9"/>
          <p:cNvSpPr>
            <a:spLocks noGrp="1"/>
          </p:cNvSpPr>
          <p:nvPr>
            <p:ph type="body" sz="quarter" idx="162"/>
          </p:nvPr>
        </p:nvSpPr>
        <p:spPr>
          <a:xfrm>
            <a:off x="1339226" y="15055953"/>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2" name="Text Placeholder 9"/>
          <p:cNvSpPr>
            <a:spLocks noGrp="1"/>
          </p:cNvSpPr>
          <p:nvPr>
            <p:ph type="body" sz="quarter" idx="163"/>
          </p:nvPr>
        </p:nvSpPr>
        <p:spPr>
          <a:xfrm>
            <a:off x="32509111" y="2651943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3"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445452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9"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0"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43293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 Placeholder 76"/>
          <p:cNvSpPr>
            <a:spLocks noGrp="1"/>
          </p:cNvSpPr>
          <p:nvPr>
            <p:ph type="body" sz="quarter" idx="150" hasCustomPrompt="1"/>
          </p:nvPr>
        </p:nvSpPr>
        <p:spPr>
          <a:xfrm>
            <a:off x="1106834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9" name="Text Placeholder 76"/>
          <p:cNvSpPr>
            <a:spLocks noGrp="1"/>
          </p:cNvSpPr>
          <p:nvPr>
            <p:ph type="body" sz="quarter" idx="151" hasCustomPrompt="1"/>
          </p:nvPr>
        </p:nvSpPr>
        <p:spPr>
          <a:xfrm>
            <a:off x="1108551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0" name="Text Placeholder 76"/>
          <p:cNvSpPr>
            <a:spLocks noGrp="1"/>
          </p:cNvSpPr>
          <p:nvPr>
            <p:ph type="body" sz="quarter" idx="153" hasCustomPrompt="1"/>
          </p:nvPr>
        </p:nvSpPr>
        <p:spPr>
          <a:xfrm>
            <a:off x="1108551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8841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16901" y="55871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6901" y="141821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6986" y="558869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260198" y="5588698"/>
            <a:ext cx="10053271"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3076" y="5588698"/>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3076" y="14242349"/>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3076" y="25649013"/>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916901" y="64246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p:cNvSpPr>
            <a:spLocks noGrp="1"/>
          </p:cNvSpPr>
          <p:nvPr>
            <p:ph type="body" sz="quarter" idx="158"/>
          </p:nvPr>
        </p:nvSpPr>
        <p:spPr>
          <a:xfrm>
            <a:off x="11586986" y="6420787"/>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9"/>
          <p:cNvSpPr>
            <a:spLocks noGrp="1"/>
          </p:cNvSpPr>
          <p:nvPr>
            <p:ph type="body" sz="quarter" idx="159"/>
          </p:nvPr>
        </p:nvSpPr>
        <p:spPr>
          <a:xfrm>
            <a:off x="22264871" y="6424622"/>
            <a:ext cx="10043929"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9"/>
          <p:cNvSpPr>
            <a:spLocks noGrp="1"/>
          </p:cNvSpPr>
          <p:nvPr>
            <p:ph type="body" sz="quarter" idx="160"/>
          </p:nvPr>
        </p:nvSpPr>
        <p:spPr>
          <a:xfrm>
            <a:off x="32933077" y="6424623"/>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9"/>
          <p:cNvSpPr>
            <a:spLocks noGrp="1"/>
          </p:cNvSpPr>
          <p:nvPr>
            <p:ph type="body" sz="quarter" idx="161"/>
          </p:nvPr>
        </p:nvSpPr>
        <p:spPr>
          <a:xfrm>
            <a:off x="32933077" y="15085298"/>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9"/>
          <p:cNvSpPr>
            <a:spLocks noGrp="1"/>
          </p:cNvSpPr>
          <p:nvPr>
            <p:ph type="body" sz="quarter" idx="162"/>
          </p:nvPr>
        </p:nvSpPr>
        <p:spPr>
          <a:xfrm>
            <a:off x="916901" y="1502063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9"/>
          <p:cNvSpPr>
            <a:spLocks noGrp="1"/>
          </p:cNvSpPr>
          <p:nvPr>
            <p:ph type="body" sz="quarter" idx="163"/>
          </p:nvPr>
        </p:nvSpPr>
        <p:spPr>
          <a:xfrm>
            <a:off x="32933077" y="26481336"/>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6040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9122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19" name="Text Placeholder 5"/>
          <p:cNvSpPr>
            <a:spLocks noGrp="1"/>
          </p:cNvSpPr>
          <p:nvPr>
            <p:ph type="body" sz="quarter" idx="11" hasCustomPrompt="1"/>
          </p:nvPr>
        </p:nvSpPr>
        <p:spPr>
          <a:xfrm>
            <a:off x="916901" y="558713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6901" y="14182125"/>
            <a:ext cx="10050462"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Objectives</a:t>
            </a:r>
          </a:p>
        </p:txBody>
      </p:sp>
      <p:sp>
        <p:nvSpPr>
          <p:cNvPr id="21" name="Text Placeholder 5"/>
          <p:cNvSpPr>
            <a:spLocks noGrp="1"/>
          </p:cNvSpPr>
          <p:nvPr>
            <p:ph type="body" sz="quarter" idx="22" hasCustomPrompt="1"/>
          </p:nvPr>
        </p:nvSpPr>
        <p:spPr>
          <a:xfrm>
            <a:off x="11586986" y="5588698"/>
            <a:ext cx="10048875" cy="738625"/>
          </a:xfrm>
          <a:prstGeom prst="rect">
            <a:avLst/>
          </a:prstGeom>
          <a:noFill/>
        </p:spPr>
        <p:txBody>
          <a:bodyPr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Materials and Methods</a:t>
            </a:r>
          </a:p>
        </p:txBody>
      </p:sp>
      <p:sp>
        <p:nvSpPr>
          <p:cNvPr id="22" name="Text Placeholder 5"/>
          <p:cNvSpPr>
            <a:spLocks noGrp="1"/>
          </p:cNvSpPr>
          <p:nvPr>
            <p:ph type="body" sz="quarter" idx="24" hasCustomPrompt="1"/>
          </p:nvPr>
        </p:nvSpPr>
        <p:spPr>
          <a:xfrm>
            <a:off x="22260198" y="5588698"/>
            <a:ext cx="10053271"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Results</a:t>
            </a:r>
          </a:p>
        </p:txBody>
      </p:sp>
      <p:sp>
        <p:nvSpPr>
          <p:cNvPr id="23" name="Text Placeholder 5"/>
          <p:cNvSpPr>
            <a:spLocks noGrp="1"/>
          </p:cNvSpPr>
          <p:nvPr>
            <p:ph type="body" sz="quarter" idx="25" hasCustomPrompt="1"/>
          </p:nvPr>
        </p:nvSpPr>
        <p:spPr>
          <a:xfrm>
            <a:off x="32933076" y="5588698"/>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Conclusions</a:t>
            </a:r>
          </a:p>
        </p:txBody>
      </p:sp>
      <p:sp>
        <p:nvSpPr>
          <p:cNvPr id="24" name="Text Placeholder 5"/>
          <p:cNvSpPr>
            <a:spLocks noGrp="1"/>
          </p:cNvSpPr>
          <p:nvPr>
            <p:ph type="body" sz="quarter" idx="27" hasCustomPrompt="1"/>
          </p:nvPr>
        </p:nvSpPr>
        <p:spPr>
          <a:xfrm>
            <a:off x="32933076" y="14242349"/>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References</a:t>
            </a:r>
          </a:p>
        </p:txBody>
      </p:sp>
      <p:sp>
        <p:nvSpPr>
          <p:cNvPr id="25" name="Text Placeholder 5"/>
          <p:cNvSpPr>
            <a:spLocks noGrp="1"/>
          </p:cNvSpPr>
          <p:nvPr>
            <p:ph type="body" sz="quarter" idx="29" hasCustomPrompt="1"/>
          </p:nvPr>
        </p:nvSpPr>
        <p:spPr>
          <a:xfrm>
            <a:off x="32933076" y="25649013"/>
            <a:ext cx="10041689" cy="738625"/>
          </a:xfrm>
          <a:prstGeom prst="rect">
            <a:avLst/>
          </a:prstGeom>
          <a:noFill/>
        </p:spPr>
        <p:txBody>
          <a:bodyPr wrap="square" lIns="91421" tIns="91421" rIns="91421" bIns="91421" anchor="ctr" anchorCtr="0">
            <a:spAutoFit/>
          </a:bodyPr>
          <a:lstStyle>
            <a:lvl1pPr marL="0" indent="0" algn="ctr">
              <a:buNone/>
              <a:defRPr sz="3600" b="1" u="none" baseline="0">
                <a:solidFill>
                  <a:srgbClr val="004A8D"/>
                </a:solidFill>
                <a:latin typeface="+mj-lt"/>
              </a:defRPr>
            </a:lvl1pPr>
          </a:lstStyle>
          <a:p>
            <a:pPr lvl="0"/>
            <a:r>
              <a:rPr lang="en-US" dirty="0"/>
              <a:t>(click to edit) Acknowledgements or Contact </a:t>
            </a:r>
          </a:p>
        </p:txBody>
      </p:sp>
      <p:sp>
        <p:nvSpPr>
          <p:cNvPr id="26" name="Text Placeholder 9"/>
          <p:cNvSpPr>
            <a:spLocks noGrp="1"/>
          </p:cNvSpPr>
          <p:nvPr>
            <p:ph type="body" sz="quarter" idx="157"/>
          </p:nvPr>
        </p:nvSpPr>
        <p:spPr>
          <a:xfrm>
            <a:off x="916901" y="6424616"/>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9"/>
          <p:cNvSpPr>
            <a:spLocks noGrp="1"/>
          </p:cNvSpPr>
          <p:nvPr>
            <p:ph type="body" sz="quarter" idx="158"/>
          </p:nvPr>
        </p:nvSpPr>
        <p:spPr>
          <a:xfrm>
            <a:off x="11586986" y="6420787"/>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9"/>
          <p:cNvSpPr>
            <a:spLocks noGrp="1"/>
          </p:cNvSpPr>
          <p:nvPr>
            <p:ph type="body" sz="quarter" idx="159"/>
          </p:nvPr>
        </p:nvSpPr>
        <p:spPr>
          <a:xfrm>
            <a:off x="22264871" y="6424622"/>
            <a:ext cx="10043929"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9"/>
          <p:cNvSpPr>
            <a:spLocks noGrp="1"/>
          </p:cNvSpPr>
          <p:nvPr>
            <p:ph type="body" sz="quarter" idx="160"/>
          </p:nvPr>
        </p:nvSpPr>
        <p:spPr>
          <a:xfrm>
            <a:off x="32933077" y="6424623"/>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9"/>
          <p:cNvSpPr>
            <a:spLocks noGrp="1"/>
          </p:cNvSpPr>
          <p:nvPr>
            <p:ph type="body" sz="quarter" idx="161"/>
          </p:nvPr>
        </p:nvSpPr>
        <p:spPr>
          <a:xfrm>
            <a:off x="32933077" y="15085298"/>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9"/>
          <p:cNvSpPr>
            <a:spLocks noGrp="1"/>
          </p:cNvSpPr>
          <p:nvPr>
            <p:ph type="body" sz="quarter" idx="162"/>
          </p:nvPr>
        </p:nvSpPr>
        <p:spPr>
          <a:xfrm>
            <a:off x="916901" y="15020638"/>
            <a:ext cx="10049053" cy="2712127"/>
          </a:xfrm>
          <a:prstGeom prst="rect">
            <a:avLst/>
          </a:prstGeom>
        </p:spPr>
        <p:txBody>
          <a:bodyPr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9"/>
          <p:cNvSpPr>
            <a:spLocks noGrp="1"/>
          </p:cNvSpPr>
          <p:nvPr>
            <p:ph type="body" sz="quarter" idx="163"/>
          </p:nvPr>
        </p:nvSpPr>
        <p:spPr>
          <a:xfrm>
            <a:off x="32933077" y="26481336"/>
            <a:ext cx="1004372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76"/>
          <p:cNvSpPr>
            <a:spLocks noGrp="1"/>
          </p:cNvSpPr>
          <p:nvPr>
            <p:ph type="body" sz="quarter" idx="150" hasCustomPrompt="1"/>
          </p:nvPr>
        </p:nvSpPr>
        <p:spPr>
          <a:xfrm>
            <a:off x="10972100"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34" name="Text Placeholder 76"/>
          <p:cNvSpPr>
            <a:spLocks noGrp="1"/>
          </p:cNvSpPr>
          <p:nvPr>
            <p:ph type="body" sz="quarter" idx="151" hasCustomPrompt="1"/>
          </p:nvPr>
        </p:nvSpPr>
        <p:spPr>
          <a:xfrm>
            <a:off x="10989270"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53" hasCustomPrompt="1"/>
          </p:nvPr>
        </p:nvSpPr>
        <p:spPr>
          <a:xfrm>
            <a:off x="10989270"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58934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6"/>
          <p:cNvSpPr>
            <a:spLocks noGrp="1"/>
          </p:cNvSpPr>
          <p:nvPr>
            <p:ph type="body" sz="quarter" idx="150" hasCustomPrompt="1"/>
          </p:nvPr>
        </p:nvSpPr>
        <p:spPr>
          <a:xfrm>
            <a:off x="10972100"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6" name="Text Placeholder 76"/>
          <p:cNvSpPr>
            <a:spLocks noGrp="1"/>
          </p:cNvSpPr>
          <p:nvPr>
            <p:ph type="body" sz="quarter" idx="151" hasCustomPrompt="1"/>
          </p:nvPr>
        </p:nvSpPr>
        <p:spPr>
          <a:xfrm>
            <a:off x="10989270"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 name="Text Placeholder 76"/>
          <p:cNvSpPr>
            <a:spLocks noGrp="1"/>
          </p:cNvSpPr>
          <p:nvPr>
            <p:ph type="body" sz="quarter" idx="153" hasCustomPrompt="1"/>
          </p:nvPr>
        </p:nvSpPr>
        <p:spPr>
          <a:xfrm>
            <a:off x="10989270"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3777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formatted Tex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37744"/>
            <a:ext cx="1356359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7444639"/>
            <a:ext cx="13563598"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Objectives</a:t>
            </a:r>
          </a:p>
        </p:txBody>
      </p:sp>
      <p:sp>
        <p:nvSpPr>
          <p:cNvPr id="22" name="Text Placeholder 5"/>
          <p:cNvSpPr>
            <a:spLocks noGrp="1"/>
          </p:cNvSpPr>
          <p:nvPr>
            <p:ph type="body" sz="quarter" idx="22" hasCustomPrompt="1"/>
          </p:nvPr>
        </p:nvSpPr>
        <p:spPr>
          <a:xfrm>
            <a:off x="15173327" y="20775073"/>
            <a:ext cx="135604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Results</a:t>
            </a:r>
          </a:p>
        </p:txBody>
      </p:sp>
      <p:sp>
        <p:nvSpPr>
          <p:cNvPr id="24" name="Text Placeholder 5"/>
          <p:cNvSpPr>
            <a:spLocks noGrp="1"/>
          </p:cNvSpPr>
          <p:nvPr>
            <p:ph type="body" sz="quarter" idx="24" hasCustomPrompt="1"/>
          </p:nvPr>
        </p:nvSpPr>
        <p:spPr>
          <a:xfrm>
            <a:off x="15173327" y="5537744"/>
            <a:ext cx="13568353"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Materials and Methods</a:t>
            </a:r>
          </a:p>
        </p:txBody>
      </p:sp>
      <p:sp>
        <p:nvSpPr>
          <p:cNvPr id="25" name="Text Placeholder 5"/>
          <p:cNvSpPr>
            <a:spLocks noGrp="1"/>
          </p:cNvSpPr>
          <p:nvPr>
            <p:ph type="body" sz="quarter" idx="25" hasCustomPrompt="1"/>
          </p:nvPr>
        </p:nvSpPr>
        <p:spPr>
          <a:xfrm>
            <a:off x="29414793" y="5537744"/>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edit) Conclusions</a:t>
            </a:r>
          </a:p>
        </p:txBody>
      </p:sp>
      <p:sp>
        <p:nvSpPr>
          <p:cNvPr id="27" name="Text Placeholder 5"/>
          <p:cNvSpPr>
            <a:spLocks noGrp="1"/>
          </p:cNvSpPr>
          <p:nvPr>
            <p:ph type="body" sz="quarter" idx="27" hasCustomPrompt="1"/>
          </p:nvPr>
        </p:nvSpPr>
        <p:spPr>
          <a:xfrm>
            <a:off x="29414793" y="17412533"/>
            <a:ext cx="13534719" cy="683226"/>
          </a:xfrm>
          <a:prstGeom prst="rect">
            <a:avLst/>
          </a:prstGeom>
          <a:noFill/>
        </p:spPr>
        <p:txBody>
          <a:bodyPr wrap="square" lIns="91421" tIns="91421" rIns="91421" bIns="91421" anchor="ctr" anchorCtr="0">
            <a:spAutoFit/>
          </a:bodyPr>
          <a:lstStyle>
            <a:lvl1pPr marL="0" indent="0" algn="ctr">
              <a:buNone/>
              <a:tabLst/>
              <a:defRPr sz="3200" b="1" u="none" baseline="0">
                <a:solidFill>
                  <a:srgbClr val="004A8D"/>
                </a:solidFill>
                <a:latin typeface="+mj-lt"/>
              </a:defRPr>
            </a:lvl1pPr>
          </a:lstStyle>
          <a:p>
            <a:pPr lvl="0"/>
            <a:r>
              <a:rPr lang="en-US" dirty="0"/>
              <a:t>(click to edit) References</a:t>
            </a:r>
          </a:p>
        </p:txBody>
      </p:sp>
      <p:sp>
        <p:nvSpPr>
          <p:cNvPr id="29" name="Text Placeholder 5"/>
          <p:cNvSpPr>
            <a:spLocks noGrp="1"/>
          </p:cNvSpPr>
          <p:nvPr>
            <p:ph type="body" sz="quarter" idx="29" hasCustomPrompt="1"/>
          </p:nvPr>
        </p:nvSpPr>
        <p:spPr>
          <a:xfrm>
            <a:off x="29414793" y="25881067"/>
            <a:ext cx="13534719" cy="683226"/>
          </a:xfrm>
          <a:prstGeom prst="rect">
            <a:avLst/>
          </a:prstGeom>
          <a:noFill/>
        </p:spPr>
        <p:txBody>
          <a:bodyPr wrap="square" lIns="91421" tIns="91421" rIns="91421" bIns="91421" anchor="ctr" anchorCtr="0">
            <a:spAutoFit/>
          </a:bodyPr>
          <a:lstStyle>
            <a:lvl1pPr marL="0" indent="0" algn="ctr">
              <a:buNone/>
              <a:defRPr sz="3200" b="1" u="none" baseline="0">
                <a:solidFill>
                  <a:srgbClr val="004A8D"/>
                </a:solidFill>
                <a:latin typeface="+mj-lt"/>
              </a:defRPr>
            </a:lvl1pPr>
          </a:lstStyle>
          <a:p>
            <a:pPr lvl="0"/>
            <a:r>
              <a:rPr lang="en-US" dirty="0"/>
              <a:t>(click to add) Acknowledgments or Contact </a:t>
            </a:r>
          </a:p>
        </p:txBody>
      </p:sp>
      <p:sp>
        <p:nvSpPr>
          <p:cNvPr id="38" name="Text Placeholder 9"/>
          <p:cNvSpPr>
            <a:spLocks noGrp="1"/>
          </p:cNvSpPr>
          <p:nvPr>
            <p:ph type="body" sz="quarter" idx="164"/>
          </p:nvPr>
        </p:nvSpPr>
        <p:spPr>
          <a:xfrm>
            <a:off x="922338" y="6337532"/>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9" name="Text Placeholder 9"/>
          <p:cNvSpPr>
            <a:spLocks noGrp="1"/>
          </p:cNvSpPr>
          <p:nvPr>
            <p:ph type="body" sz="quarter" idx="165"/>
          </p:nvPr>
        </p:nvSpPr>
        <p:spPr>
          <a:xfrm>
            <a:off x="29414793" y="6338226"/>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0" name="Text Placeholder 9"/>
          <p:cNvSpPr>
            <a:spLocks noGrp="1"/>
          </p:cNvSpPr>
          <p:nvPr>
            <p:ph type="body" sz="quarter" idx="166"/>
          </p:nvPr>
        </p:nvSpPr>
        <p:spPr>
          <a:xfrm>
            <a:off x="15173327" y="6336856"/>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1" name="Text Placeholder 9"/>
          <p:cNvSpPr>
            <a:spLocks noGrp="1"/>
          </p:cNvSpPr>
          <p:nvPr>
            <p:ph type="body" sz="quarter" idx="167"/>
          </p:nvPr>
        </p:nvSpPr>
        <p:spPr>
          <a:xfrm>
            <a:off x="922338" y="18232235"/>
            <a:ext cx="13555661"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2" name="Text Placeholder 9"/>
          <p:cNvSpPr>
            <a:spLocks noGrp="1"/>
          </p:cNvSpPr>
          <p:nvPr>
            <p:ph type="body" sz="quarter" idx="168"/>
          </p:nvPr>
        </p:nvSpPr>
        <p:spPr>
          <a:xfrm>
            <a:off x="15173327" y="21563271"/>
            <a:ext cx="13554073"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3" name="Text Placeholder 9"/>
          <p:cNvSpPr>
            <a:spLocks noGrp="1"/>
          </p:cNvSpPr>
          <p:nvPr>
            <p:ph type="body" sz="quarter" idx="169"/>
          </p:nvPr>
        </p:nvSpPr>
        <p:spPr>
          <a:xfrm>
            <a:off x="29414793" y="1820775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4" name="Text Placeholder 9"/>
          <p:cNvSpPr>
            <a:spLocks noGrp="1"/>
          </p:cNvSpPr>
          <p:nvPr>
            <p:ph type="body" sz="quarter" idx="170"/>
          </p:nvPr>
        </p:nvSpPr>
        <p:spPr>
          <a:xfrm>
            <a:off x="29414793" y="26676847"/>
            <a:ext cx="13523907" cy="2712127"/>
          </a:xfrm>
          <a:prstGeom prst="rect">
            <a:avLst/>
          </a:prstGeom>
        </p:spPr>
        <p:txBody>
          <a:bodyPr wrap="square" lIns="230429" tIns="230429" rIns="230429" bIns="230429">
            <a:spAutoFit/>
          </a:bodyPr>
          <a:lstStyle>
            <a:lvl1pPr marL="0" indent="0">
              <a:buFontTx/>
              <a:buNone/>
              <a:defRPr sz="2600" spc="198" baseline="0">
                <a:latin typeface="Arial" panose="020B0604020202020204" pitchFamily="34" charset="0"/>
                <a:cs typeface="Arial" panose="020B0604020202020204" pitchFamily="34" charset="0"/>
              </a:defRPr>
            </a:lvl1pPr>
            <a:lvl2pPr marL="667227" indent="-248603">
              <a:buFont typeface="Arial" panose="020B0604020202020204" pitchFamily="34" charset="0"/>
              <a:buChar char="•"/>
              <a:defRPr sz="2600" spc="198" baseline="0">
                <a:latin typeface="Arial" panose="020B0604020202020204" pitchFamily="34" charset="0"/>
                <a:cs typeface="Arial" panose="020B0604020202020204" pitchFamily="34" charset="0"/>
              </a:defRPr>
            </a:lvl2pPr>
            <a:lvl3pPr marL="1132999" indent="-201454">
              <a:buFont typeface="Arial" panose="020B0604020202020204" pitchFamily="34" charset="0"/>
              <a:buChar char="›"/>
              <a:defRPr sz="2600" spc="198" baseline="0">
                <a:latin typeface="Arial" panose="020B0604020202020204" pitchFamily="34" charset="0"/>
                <a:cs typeface="Arial" panose="020B0604020202020204" pitchFamily="34" charset="0"/>
              </a:defRPr>
            </a:lvl3pPr>
            <a:lvl4pPr marL="1754505" indent="-311468">
              <a:buFont typeface="Arial" panose="020B0604020202020204" pitchFamily="34" charset="0"/>
              <a:buChar char="•"/>
              <a:defRPr sz="2400" spc="198" baseline="0">
                <a:latin typeface="Arial" panose="020B0604020202020204" pitchFamily="34" charset="0"/>
                <a:cs typeface="Arial" panose="020B0604020202020204" pitchFamily="34" charset="0"/>
              </a:defRPr>
            </a:lvl4pPr>
            <a:lvl5pPr marL="2313147" indent="-285750">
              <a:buFont typeface="Arial" panose="020B0604020202020204" pitchFamily="34" charset="0"/>
              <a:buChar char="›"/>
              <a:defRPr sz="2400" spc="198"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26" name="Text Placeholder 76"/>
          <p:cNvSpPr>
            <a:spLocks noGrp="1"/>
          </p:cNvSpPr>
          <p:nvPr>
            <p:ph type="body" sz="quarter" idx="150" hasCustomPrompt="1"/>
          </p:nvPr>
        </p:nvSpPr>
        <p:spPr>
          <a:xfrm>
            <a:off x="874705" y="3900089"/>
            <a:ext cx="32033308" cy="758579"/>
          </a:xfrm>
          <a:prstGeom prst="rect">
            <a:avLst/>
          </a:prstGeom>
        </p:spPr>
        <p:txBody>
          <a:bodyPr lIns="91425" tIns="45713" rIns="91425" bIns="45713" anchor="ctr" anchorCtr="0">
            <a:noAutofit/>
          </a:bodyPr>
          <a:lstStyle>
            <a:lvl1pPr marL="0" marR="0" indent="0" algn="ctr" defTabSz="4388166" rtl="0" eaLnBrk="1" fontAlgn="auto" latinLnBrk="0" hangingPunct="1">
              <a:lnSpc>
                <a:spcPct val="100000"/>
              </a:lnSpc>
              <a:spcBef>
                <a:spcPts val="0"/>
              </a:spcBef>
              <a:spcAft>
                <a:spcPts val="0"/>
              </a:spcAft>
              <a:buClrTx/>
              <a:buSzTx/>
              <a:buFontTx/>
              <a:buNone/>
              <a:tabLst/>
              <a:defRPr sz="4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166" rtl="0" eaLnBrk="1" fontAlgn="auto" latinLnBrk="0" hangingPunct="1">
              <a:lnSpc>
                <a:spcPct val="100000"/>
              </a:lnSpc>
              <a:spcBef>
                <a:spcPct val="20000"/>
              </a:spcBef>
              <a:spcAft>
                <a:spcPts val="0"/>
              </a:spcAft>
              <a:buClrTx/>
              <a:buSzTx/>
              <a:buFontTx/>
              <a:buNone/>
              <a:tabLst/>
              <a:defRPr/>
            </a:pPr>
            <a:r>
              <a:rPr lang="en-US" dirty="0"/>
              <a:t>Click here to add affiliations</a:t>
            </a:r>
          </a:p>
        </p:txBody>
      </p:sp>
      <p:sp>
        <p:nvSpPr>
          <p:cNvPr id="28" name="Text Placeholder 76"/>
          <p:cNvSpPr>
            <a:spLocks noGrp="1"/>
          </p:cNvSpPr>
          <p:nvPr>
            <p:ph type="body" sz="quarter" idx="151" hasCustomPrompt="1"/>
          </p:nvPr>
        </p:nvSpPr>
        <p:spPr>
          <a:xfrm>
            <a:off x="891875" y="3000926"/>
            <a:ext cx="31998968" cy="742851"/>
          </a:xfrm>
          <a:prstGeom prst="rect">
            <a:avLst/>
          </a:prstGeom>
        </p:spPr>
        <p:txBody>
          <a:bodyPr lIns="91425" tIns="45713" rIns="91425" bIns="45713" anchor="ctr" anchorCtr="0">
            <a:noAutofit/>
          </a:bodyPr>
          <a:lstStyle>
            <a:lvl1pPr marL="0" indent="0" algn="ctr">
              <a:spcBef>
                <a:spcPts val="0"/>
              </a:spcBef>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0" name="Text Placeholder 76"/>
          <p:cNvSpPr>
            <a:spLocks noGrp="1"/>
          </p:cNvSpPr>
          <p:nvPr>
            <p:ph type="body" sz="quarter" idx="153" hasCustomPrompt="1"/>
          </p:nvPr>
        </p:nvSpPr>
        <p:spPr>
          <a:xfrm>
            <a:off x="891875" y="-8639"/>
            <a:ext cx="31998968" cy="2853253"/>
          </a:xfrm>
          <a:prstGeom prst="rect">
            <a:avLst/>
          </a:prstGeom>
        </p:spPr>
        <p:txBody>
          <a:bodyPr lIns="91425" tIns="91440" rIns="91425" bIns="45713" anchor="ctr" anchorCtr="0">
            <a:noAutofit/>
          </a:bodyPr>
          <a:lstStyle>
            <a:lvl1pPr marL="0" indent="0" algn="ctr">
              <a:spcBef>
                <a:spcPts val="0"/>
              </a:spcBef>
              <a:buFontTx/>
              <a:buNone/>
              <a:defRPr sz="7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theme" Target="../theme/theme1.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1.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0.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1.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2.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3.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4.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5.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16.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theme" Target="../theme/theme2.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theme" Target="../theme/theme3.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4.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5.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6.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7.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8.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jpeg"/><Relationship Id="rId3" Type="http://schemas.openxmlformats.org/officeDocument/2006/relationships/theme" Target="../theme/theme9.xml"/><Relationship Id="rId7" Type="http://schemas.openxmlformats.org/officeDocument/2006/relationships/image" Target="../media/image1.png"/><Relationship Id="rId12" Type="http://schemas.openxmlformats.org/officeDocument/2006/relationships/image" Target="../media/image6.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4.jpeg"/><Relationship Id="rId4" Type="http://schemas.openxmlformats.org/officeDocument/2006/relationships/image" Target="../media/image8.png"/><Relationship Id="rId9" Type="http://schemas.openxmlformats.org/officeDocument/2006/relationships/image" Target="../media/image3.jpeg"/><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2" name="Rounded Rectangle 1"/>
          <p:cNvSpPr/>
          <p:nvPr/>
        </p:nvSpPr>
        <p:spPr>
          <a:xfrm>
            <a:off x="922338"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7692"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4" name="Rounded Rectangle 23"/>
          <p:cNvSpPr/>
          <p:nvPr/>
        </p:nvSpPr>
        <p:spPr>
          <a:xfrm>
            <a:off x="22253046"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6" name="Rounded Rectangle 25"/>
          <p:cNvSpPr/>
          <p:nvPr/>
        </p:nvSpPr>
        <p:spPr>
          <a:xfrm>
            <a:off x="32918400"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10" name="TextBox 9"/>
          <p:cNvSpPr txBox="1"/>
          <p:nvPr/>
        </p:nvSpPr>
        <p:spPr>
          <a:xfrm flipH="1">
            <a:off x="18814473" y="31442539"/>
            <a:ext cx="24162326"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9" name="Rectangle 8"/>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3" name="TextBox 12"/>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4" name="Picture 7" descr="X:\Graphics\Powerpoint templates project\arnie.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X:\Graphics\Powerpoint templates project\arnie.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17" name="TextBox 16"/>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19" name="TextBox 18"/>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0" name="TextBox 19"/>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1" name="Picture 8" descr="X:\Graphics\Powerpoint templates project\library_back.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X:\Graphics\Powerpoint templates project\library_back_badres.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27" name="Picture 4" descr="C:\Users\cmontesdeoca\Desktop\Umassd_powerpointbanner.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pic>
        <p:nvPicPr>
          <p:cNvPr id="5" name="Picture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404590" y="1647466"/>
            <a:ext cx="9572212" cy="1505667"/>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85"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21" name="Rounded Rectangle 20"/>
          <p:cNvSpPr/>
          <p:nvPr/>
        </p:nvSpPr>
        <p:spPr>
          <a:xfrm>
            <a:off x="922339"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2" name="Rounded Rectangle 21"/>
          <p:cNvSpPr/>
          <p:nvPr/>
        </p:nvSpPr>
        <p:spPr>
          <a:xfrm>
            <a:off x="32918401"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3195" y="5267326"/>
            <a:ext cx="20724813" cy="25846088"/>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8" name="TextBox 7"/>
          <p:cNvSpPr txBox="1"/>
          <p:nvPr/>
        </p:nvSpPr>
        <p:spPr>
          <a:xfrm flipH="1">
            <a:off x="922337" y="31442539"/>
            <a:ext cx="26842171"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9" name="Rectangle 8"/>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0"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9" y="1647466"/>
            <a:ext cx="9572212" cy="1505667"/>
          </a:xfrm>
          <a:prstGeom prst="rect">
            <a:avLst/>
          </a:prstGeom>
        </p:spPr>
      </p:pic>
    </p:spTree>
    <p:extLst>
      <p:ext uri="{BB962C8B-B14F-4D97-AF65-F5344CB8AC3E}">
        <p14:creationId xmlns:p14="http://schemas.microsoft.com/office/powerpoint/2010/main" val="1734479092"/>
      </p:ext>
    </p:extLst>
  </p:cSld>
  <p:clrMap bg1="lt1" tx1="dk1" bg2="lt2" tx2="dk2" accent1="accent1" accent2="accent2" accent3="accent3" accent4="accent4" accent5="accent5" accent6="accent6" hlink="hlink" folHlink="folHlink"/>
  <p:sldLayoutIdLst>
    <p:sldLayoutId id="2147483672" r:id="rId1"/>
    <p:sldLayoutId id="2147483694"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9"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2" name="Rounded Rectangle 21"/>
          <p:cNvSpPr/>
          <p:nvPr/>
        </p:nvSpPr>
        <p:spPr>
          <a:xfrm>
            <a:off x="32918401"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3195" y="5267326"/>
            <a:ext cx="20724813" cy="25846088"/>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8"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9"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1" name="TextBox 10"/>
          <p:cNvSpPr txBox="1"/>
          <p:nvPr/>
        </p:nvSpPr>
        <p:spPr>
          <a:xfrm flipH="1">
            <a:off x="14103927" y="31442539"/>
            <a:ext cx="28872872"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12" name="Rectangle 11"/>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3"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5" name="Picture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6" name="Rectangle 15"/>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9" name="TextBox 18"/>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20"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6" name="TextBox 25"/>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7" name="Picture 2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8" name="TextBox 27"/>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9" name="TextBox 28"/>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30"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385295" y="1646263"/>
            <a:ext cx="9591505" cy="1508066"/>
          </a:xfrm>
          <a:prstGeom prst="rect">
            <a:avLst/>
          </a:prstGeom>
        </p:spPr>
      </p:pic>
    </p:spTree>
    <p:extLst>
      <p:ext uri="{BB962C8B-B14F-4D97-AF65-F5344CB8AC3E}">
        <p14:creationId xmlns:p14="http://schemas.microsoft.com/office/powerpoint/2010/main" val="3433216607"/>
      </p:ext>
    </p:extLst>
  </p:cSld>
  <p:clrMap bg1="lt1" tx1="dk1" bg2="lt2" tx2="dk2" accent1="accent1" accent2="accent2" accent3="accent3" accent4="accent4" accent5="accent5" accent6="accent6" hlink="hlink" folHlink="folHlink"/>
  <p:sldLayoutIdLst>
    <p:sldLayoutId id="2147483674" r:id="rId1"/>
    <p:sldLayoutId id="2147483695"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9"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2" name="Rounded Rectangle 21"/>
          <p:cNvSpPr/>
          <p:nvPr/>
        </p:nvSpPr>
        <p:spPr>
          <a:xfrm>
            <a:off x="32918401"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3195" y="5267326"/>
            <a:ext cx="20724813" cy="25846088"/>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8"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9"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3" name="TextBox 12"/>
          <p:cNvSpPr txBox="1"/>
          <p:nvPr/>
        </p:nvSpPr>
        <p:spPr>
          <a:xfrm flipH="1">
            <a:off x="922337" y="31442539"/>
            <a:ext cx="28726389"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11" name="Rectangle 10"/>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2"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5" name="Picture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6" name="Rectangle 15"/>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9" name="TextBox 18"/>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20"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6" name="TextBox 25"/>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7" name="Picture 2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8" name="TextBox 27"/>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9" name="TextBox 28"/>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30"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9" y="1646263"/>
            <a:ext cx="9591505" cy="1508066"/>
          </a:xfrm>
          <a:prstGeom prst="rect">
            <a:avLst/>
          </a:prstGeom>
        </p:spPr>
      </p:pic>
    </p:spTree>
    <p:extLst>
      <p:ext uri="{BB962C8B-B14F-4D97-AF65-F5344CB8AC3E}">
        <p14:creationId xmlns:p14="http://schemas.microsoft.com/office/powerpoint/2010/main" val="3663191487"/>
      </p:ext>
    </p:extLst>
  </p:cSld>
  <p:clrMap bg1="lt1" tx1="dk1" bg2="lt2" tx2="dk2" accent1="accent1" accent2="accent2" accent3="accent3" accent4="accent4" accent5="accent5" accent6="accent6" hlink="hlink" folHlink="folHlink"/>
  <p:sldLayoutIdLst>
    <p:sldLayoutId id="2147483676" r:id="rId1"/>
    <p:sldLayoutId id="2147483696"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2" name="Rounded Rectangle 1"/>
          <p:cNvSpPr/>
          <p:nvPr/>
        </p:nvSpPr>
        <p:spPr>
          <a:xfrm>
            <a:off x="922338" y="5475145"/>
            <a:ext cx="42054464" cy="25638268"/>
          </a:xfrm>
          <a:prstGeom prst="roundRect">
            <a:avLst>
              <a:gd name="adj" fmla="val 3598"/>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dirty="0"/>
              <a:t> </a:t>
            </a:r>
          </a:p>
        </p:txBody>
      </p:sp>
      <p:sp>
        <p:nvSpPr>
          <p:cNvPr id="10" name="TextBox 9"/>
          <p:cNvSpPr txBox="1"/>
          <p:nvPr/>
        </p:nvSpPr>
        <p:spPr>
          <a:xfrm flipH="1">
            <a:off x="15406255" y="31442539"/>
            <a:ext cx="27570544"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6" name="Rectangle 5"/>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8"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2" name="Rectangle 11"/>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3" name="Picture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5" name="TextBox 14"/>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6"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19" name="TextBox 18"/>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0" name="Picture 1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1" name="TextBox 20"/>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2" name="TextBox 21"/>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3"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404590" y="1647466"/>
            <a:ext cx="9572212" cy="1505667"/>
          </a:xfrm>
          <a:prstGeom prst="rect">
            <a:avLst/>
          </a:prstGeom>
        </p:spPr>
      </p:pic>
    </p:spTree>
    <p:extLst>
      <p:ext uri="{BB962C8B-B14F-4D97-AF65-F5344CB8AC3E}">
        <p14:creationId xmlns:p14="http://schemas.microsoft.com/office/powerpoint/2010/main" val="2270805652"/>
      </p:ext>
    </p:extLst>
  </p:cSld>
  <p:clrMap bg1="lt1" tx1="dk1" bg2="lt2" tx2="dk2" accent1="accent1" accent2="accent2" accent3="accent3" accent4="accent4" accent5="accent5" accent6="accent6" hlink="hlink" folHlink="folHlink"/>
  <p:sldLayoutIdLst>
    <p:sldLayoutId id="2147483678" r:id="rId1"/>
    <p:sldLayoutId id="2147483697"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9" name="TextBox 8"/>
          <p:cNvSpPr txBox="1"/>
          <p:nvPr/>
        </p:nvSpPr>
        <p:spPr>
          <a:xfrm flipH="1">
            <a:off x="922337" y="31442539"/>
            <a:ext cx="31414171"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10" name="Rounded Rectangle 9"/>
          <p:cNvSpPr/>
          <p:nvPr/>
        </p:nvSpPr>
        <p:spPr>
          <a:xfrm>
            <a:off x="922338" y="5475145"/>
            <a:ext cx="42054464" cy="25638268"/>
          </a:xfrm>
          <a:prstGeom prst="roundRect">
            <a:avLst>
              <a:gd name="adj" fmla="val 3598"/>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dirty="0"/>
              <a:t> </a:t>
            </a:r>
          </a:p>
        </p:txBody>
      </p:sp>
      <p:sp>
        <p:nvSpPr>
          <p:cNvPr id="6" name="Rectangle 5"/>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8"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2" name="TextBox 21"/>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3" name="TextBox 22"/>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4"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8" y="1647466"/>
            <a:ext cx="9572212" cy="1505667"/>
          </a:xfrm>
          <a:prstGeom prst="rect">
            <a:avLst/>
          </a:prstGeom>
        </p:spPr>
      </p:pic>
    </p:spTree>
    <p:extLst>
      <p:ext uri="{BB962C8B-B14F-4D97-AF65-F5344CB8AC3E}">
        <p14:creationId xmlns:p14="http://schemas.microsoft.com/office/powerpoint/2010/main" val="2736359374"/>
      </p:ext>
    </p:extLst>
  </p:cSld>
  <p:clrMap bg1="lt1" tx1="dk1" bg2="lt2" tx2="dk2" accent1="accent1" accent2="accent2" accent3="accent3" accent4="accent4" accent5="accent5" accent6="accent6" hlink="hlink" folHlink="folHlink"/>
  <p:sldLayoutIdLst>
    <p:sldLayoutId id="2147483680" r:id="rId1"/>
    <p:sldLayoutId id="2147483698"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9"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10"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2" name="TextBox 11"/>
          <p:cNvSpPr txBox="1"/>
          <p:nvPr/>
        </p:nvSpPr>
        <p:spPr>
          <a:xfrm flipH="1">
            <a:off x="13217235" y="31442539"/>
            <a:ext cx="29759563"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13" name="Rounded Rectangle 12"/>
          <p:cNvSpPr/>
          <p:nvPr/>
        </p:nvSpPr>
        <p:spPr>
          <a:xfrm>
            <a:off x="922338" y="5475145"/>
            <a:ext cx="42054464" cy="25638268"/>
          </a:xfrm>
          <a:prstGeom prst="roundRect">
            <a:avLst>
              <a:gd name="adj" fmla="val 3598"/>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dirty="0"/>
              <a:t> </a:t>
            </a:r>
          </a:p>
        </p:txBody>
      </p:sp>
      <p:sp>
        <p:nvSpPr>
          <p:cNvPr id="7" name="Rectangle 6"/>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8"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5" name="Picture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6" name="Rectangle 15"/>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9" name="TextBox 18"/>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20"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3" name="TextBox 22"/>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385295" y="1646263"/>
            <a:ext cx="9591505" cy="1508066"/>
          </a:xfrm>
          <a:prstGeom prst="rect">
            <a:avLst/>
          </a:prstGeom>
        </p:spPr>
      </p:pic>
    </p:spTree>
    <p:extLst>
      <p:ext uri="{BB962C8B-B14F-4D97-AF65-F5344CB8AC3E}">
        <p14:creationId xmlns:p14="http://schemas.microsoft.com/office/powerpoint/2010/main" val="30386436"/>
      </p:ext>
    </p:extLst>
  </p:cSld>
  <p:clrMap bg1="lt1" tx1="dk1" bg2="lt2" tx2="dk2" accent1="accent1" accent2="accent2" accent3="accent3" accent4="accent4" accent5="accent5" accent6="accent6" hlink="hlink" folHlink="folHlink"/>
  <p:sldLayoutIdLst>
    <p:sldLayoutId id="2147483682" r:id="rId1"/>
    <p:sldLayoutId id="2147483699"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8"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9"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1" name="TextBox 10"/>
          <p:cNvSpPr txBox="1"/>
          <p:nvPr/>
        </p:nvSpPr>
        <p:spPr>
          <a:xfrm flipH="1">
            <a:off x="922338" y="31442539"/>
            <a:ext cx="31026243"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12" name="Rounded Rectangle 11"/>
          <p:cNvSpPr/>
          <p:nvPr/>
        </p:nvSpPr>
        <p:spPr>
          <a:xfrm>
            <a:off x="922338" y="5475145"/>
            <a:ext cx="42054464" cy="25638268"/>
          </a:xfrm>
          <a:prstGeom prst="roundRect">
            <a:avLst>
              <a:gd name="adj" fmla="val 3598"/>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dirty="0"/>
              <a:t> </a:t>
            </a:r>
          </a:p>
        </p:txBody>
      </p:sp>
      <p:sp>
        <p:nvSpPr>
          <p:cNvPr id="7" name="Rectangle 6"/>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3"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5" name="Picture 1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6" name="Rectangle 15"/>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9" name="TextBox 18"/>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20"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3" name="TextBox 22"/>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8" y="1646263"/>
            <a:ext cx="9591505" cy="1508066"/>
          </a:xfrm>
          <a:prstGeom prst="rect">
            <a:avLst/>
          </a:prstGeom>
        </p:spPr>
      </p:pic>
    </p:spTree>
    <p:extLst>
      <p:ext uri="{BB962C8B-B14F-4D97-AF65-F5344CB8AC3E}">
        <p14:creationId xmlns:p14="http://schemas.microsoft.com/office/powerpoint/2010/main" val="3581282778"/>
      </p:ext>
    </p:extLst>
  </p:cSld>
  <p:clrMap bg1="lt1" tx1="dk1" bg2="lt2" tx2="dk2" accent1="accent1" accent2="accent2" accent3="accent3" accent4="accent4" accent5="accent5" accent6="accent6" hlink="hlink" folHlink="folHlink"/>
  <p:sldLayoutIdLst>
    <p:sldLayoutId id="2147483684" r:id="rId1"/>
    <p:sldLayoutId id="2147483700"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2" name="Rounded Rectangle 1"/>
          <p:cNvSpPr/>
          <p:nvPr/>
        </p:nvSpPr>
        <p:spPr>
          <a:xfrm>
            <a:off x="922338"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7692"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4" name="Rounded Rectangle 23"/>
          <p:cNvSpPr/>
          <p:nvPr/>
        </p:nvSpPr>
        <p:spPr>
          <a:xfrm>
            <a:off x="22253046"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6" name="Rounded Rectangle 25"/>
          <p:cNvSpPr/>
          <p:nvPr/>
        </p:nvSpPr>
        <p:spPr>
          <a:xfrm>
            <a:off x="32918400"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9" name="TextBox 8"/>
          <p:cNvSpPr txBox="1"/>
          <p:nvPr/>
        </p:nvSpPr>
        <p:spPr>
          <a:xfrm flipH="1">
            <a:off x="922340" y="31442539"/>
            <a:ext cx="24819404"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10" name="Rectangle 9"/>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3" name="TextBox 12"/>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4" name="Picture 7" descr="X:\Graphics\Powerpoint templates project\arnie.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X:\Graphics\Powerpoint templates project\arnie.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17" name="TextBox 16"/>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19" name="TextBox 18"/>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0" name="TextBox 19"/>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1" name="Picture 8" descr="X:\Graphics\Powerpoint templates project\library_back.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X:\Graphics\Powerpoint templates project\library_back_badres.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27" name="Picture 4" descr="C:\Users\cmontesdeoca\Desktop\Umassd_powerpointbanner.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pic>
        <p:nvPicPr>
          <p:cNvPr id="30" name="Picture 2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40" y="1647466"/>
            <a:ext cx="9572212" cy="1505667"/>
          </a:xfrm>
          <a:prstGeom prst="rect">
            <a:avLst/>
          </a:prstGeom>
        </p:spPr>
      </p:pic>
    </p:spTree>
    <p:extLst>
      <p:ext uri="{BB962C8B-B14F-4D97-AF65-F5344CB8AC3E}">
        <p14:creationId xmlns:p14="http://schemas.microsoft.com/office/powerpoint/2010/main" val="3438618595"/>
      </p:ext>
    </p:extLst>
  </p:cSld>
  <p:clrMap bg1="lt1" tx1="dk1" bg2="lt2" tx2="dk2" accent1="accent1" accent2="accent2" accent3="accent3" accent4="accent4" accent5="accent5" accent6="accent6" hlink="hlink" folHlink="folHlink"/>
  <p:sldLayoutIdLst>
    <p:sldLayoutId id="2147483662" r:id="rId1"/>
    <p:sldLayoutId id="2147483686"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 name="Rounded Rectangle 1"/>
          <p:cNvSpPr/>
          <p:nvPr/>
        </p:nvSpPr>
        <p:spPr>
          <a:xfrm>
            <a:off x="922338"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7692"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4" name="Rounded Rectangle 23"/>
          <p:cNvSpPr/>
          <p:nvPr/>
        </p:nvSpPr>
        <p:spPr>
          <a:xfrm>
            <a:off x="22253046"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6" name="Rounded Rectangle 25"/>
          <p:cNvSpPr/>
          <p:nvPr/>
        </p:nvSpPr>
        <p:spPr>
          <a:xfrm>
            <a:off x="32918400"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9"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10"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2" name="TextBox 11"/>
          <p:cNvSpPr txBox="1"/>
          <p:nvPr/>
        </p:nvSpPr>
        <p:spPr>
          <a:xfrm flipH="1">
            <a:off x="16265235" y="31442539"/>
            <a:ext cx="26711563"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1" name="Picture 2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2" name="TextBox 21"/>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5" name="TextBox 24"/>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43" name="Picture 4" descr="C:\Users\cmontesdeoca\Desktop\Umassd_powerpointbanner.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45" name="Picture 4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385295" y="1646263"/>
            <a:ext cx="9591505" cy="1508066"/>
          </a:xfrm>
          <a:prstGeom prst="rect">
            <a:avLst/>
          </a:prstGeom>
        </p:spPr>
      </p:pic>
    </p:spTree>
    <p:extLst>
      <p:ext uri="{BB962C8B-B14F-4D97-AF65-F5344CB8AC3E}">
        <p14:creationId xmlns:p14="http://schemas.microsoft.com/office/powerpoint/2010/main" val="889907924"/>
      </p:ext>
    </p:extLst>
  </p:cSld>
  <p:clrMap bg1="lt1" tx1="dk1" bg2="lt2" tx2="dk2" accent1="accent1" accent2="accent2" accent3="accent3" accent4="accent4" accent5="accent5" accent6="accent6" hlink="hlink" folHlink="folHlink"/>
  <p:sldLayoutIdLst>
    <p:sldLayoutId id="2147483660" r:id="rId1"/>
    <p:sldLayoutId id="2147483687"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 name="Rounded Rectangle 1"/>
          <p:cNvSpPr/>
          <p:nvPr/>
        </p:nvSpPr>
        <p:spPr>
          <a:xfrm>
            <a:off x="922338"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7692"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4" name="Rounded Rectangle 23"/>
          <p:cNvSpPr/>
          <p:nvPr/>
        </p:nvSpPr>
        <p:spPr>
          <a:xfrm>
            <a:off x="22253046"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6" name="Rounded Rectangle 25"/>
          <p:cNvSpPr/>
          <p:nvPr/>
        </p:nvSpPr>
        <p:spPr>
          <a:xfrm>
            <a:off x="32918400" y="5475145"/>
            <a:ext cx="10058400" cy="25638268"/>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8"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9"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1" name="TextBox 10"/>
          <p:cNvSpPr txBox="1"/>
          <p:nvPr/>
        </p:nvSpPr>
        <p:spPr>
          <a:xfrm flipH="1">
            <a:off x="922340" y="31442539"/>
            <a:ext cx="26703623"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32" name="Rectangle 31"/>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33"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35" name="Picture 3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36" name="Rectangle 35"/>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38" name="Picture 3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39" name="TextBox 38"/>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40"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43" name="TextBox 42"/>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44" name="Picture 4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45" name="TextBox 4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46" name="TextBox 4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4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40" y="1646263"/>
            <a:ext cx="9591505" cy="1508066"/>
          </a:xfrm>
          <a:prstGeom prst="rect">
            <a:avLst/>
          </a:prstGeom>
        </p:spPr>
      </p:pic>
    </p:spTree>
    <p:extLst>
      <p:ext uri="{BB962C8B-B14F-4D97-AF65-F5344CB8AC3E}">
        <p14:creationId xmlns:p14="http://schemas.microsoft.com/office/powerpoint/2010/main" val="260751671"/>
      </p:ext>
    </p:extLst>
  </p:cSld>
  <p:clrMap bg1="lt1" tx1="dk1" bg2="lt2" tx2="dk2" accent1="accent1" accent2="accent2" accent3="accent3" accent4="accent4" accent5="accent5" accent6="accent6" hlink="hlink" folHlink="folHlink"/>
  <p:sldLayoutIdLst>
    <p:sldLayoutId id="2147483664" r:id="rId1"/>
    <p:sldLayoutId id="2147483688"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8"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solidFill>
                <a:schemeClr val="bg1"/>
              </a:solidFill>
            </a:endParaRPr>
          </a:p>
        </p:txBody>
      </p:sp>
      <p:sp>
        <p:nvSpPr>
          <p:cNvPr id="22" name="Rounded Rectangle 21"/>
          <p:cNvSpPr/>
          <p:nvPr/>
        </p:nvSpPr>
        <p:spPr>
          <a:xfrm>
            <a:off x="15154504"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29386670"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36"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8" name="TextBox 7"/>
          <p:cNvSpPr txBox="1"/>
          <p:nvPr/>
        </p:nvSpPr>
        <p:spPr>
          <a:xfrm flipH="1">
            <a:off x="14499773" y="31442539"/>
            <a:ext cx="28477025"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9" name="Rectangle 8"/>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0"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404590" y="1647466"/>
            <a:ext cx="9572212" cy="1505667"/>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8"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solidFill>
                <a:schemeClr val="bg1"/>
              </a:solidFill>
            </a:endParaRPr>
          </a:p>
        </p:txBody>
      </p:sp>
      <p:sp>
        <p:nvSpPr>
          <p:cNvPr id="22" name="Rounded Rectangle 21"/>
          <p:cNvSpPr/>
          <p:nvPr/>
        </p:nvSpPr>
        <p:spPr>
          <a:xfrm>
            <a:off x="15154504"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29386670"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36"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8" name="TextBox 7"/>
          <p:cNvSpPr txBox="1"/>
          <p:nvPr/>
        </p:nvSpPr>
        <p:spPr>
          <a:xfrm flipH="1">
            <a:off x="922337" y="31442539"/>
            <a:ext cx="26287989"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9" name="Rectangle 8"/>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0"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7" y="1647466"/>
            <a:ext cx="9572212" cy="1505667"/>
          </a:xfrm>
          <a:prstGeom prst="rect">
            <a:avLst/>
          </a:prstGeom>
        </p:spPr>
      </p:pic>
    </p:spTree>
    <p:extLst>
      <p:ext uri="{BB962C8B-B14F-4D97-AF65-F5344CB8AC3E}">
        <p14:creationId xmlns:p14="http://schemas.microsoft.com/office/powerpoint/2010/main" val="864311787"/>
      </p:ext>
    </p:extLst>
  </p:cSld>
  <p:clrMap bg1="lt1" tx1="dk1" bg2="lt2" tx2="dk2" accent1="accent1" accent2="accent2" accent3="accent3" accent4="accent4" accent5="accent5" accent6="accent6" hlink="hlink" folHlink="folHlink"/>
  <p:sldLayoutIdLst>
    <p:sldLayoutId id="2147483666" r:id="rId1"/>
    <p:sldLayoutId id="2147483690"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8"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solidFill>
                <a:schemeClr val="bg1"/>
              </a:solidFill>
            </a:endParaRPr>
          </a:p>
        </p:txBody>
      </p:sp>
      <p:sp>
        <p:nvSpPr>
          <p:cNvPr id="22" name="Rounded Rectangle 21"/>
          <p:cNvSpPr/>
          <p:nvPr/>
        </p:nvSpPr>
        <p:spPr>
          <a:xfrm>
            <a:off x="15154504"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29386670"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7"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8"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0" name="TextBox 9"/>
          <p:cNvSpPr txBox="1"/>
          <p:nvPr/>
        </p:nvSpPr>
        <p:spPr>
          <a:xfrm flipH="1">
            <a:off x="17318181" y="31442539"/>
            <a:ext cx="25658617"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11" name="Rectangle 10"/>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2"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5" name="Rectangle 14"/>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8" name="TextBox 17"/>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9"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5" name="TextBox 24"/>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6" name="Picture 2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7" name="TextBox 26"/>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8" name="TextBox 27"/>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9"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385295" y="1646263"/>
            <a:ext cx="9591505" cy="1508066"/>
          </a:xfrm>
          <a:prstGeom prst="rect">
            <a:avLst/>
          </a:prstGeom>
        </p:spPr>
      </p:pic>
    </p:spTree>
    <p:extLst>
      <p:ext uri="{BB962C8B-B14F-4D97-AF65-F5344CB8AC3E}">
        <p14:creationId xmlns:p14="http://schemas.microsoft.com/office/powerpoint/2010/main" val="4204144904"/>
      </p:ext>
    </p:extLst>
  </p:cSld>
  <p:clrMap bg1="lt1" tx1="dk1" bg2="lt2" tx2="dk2" accent1="accent1" accent2="accent2" accent3="accent3" accent4="accent4" accent5="accent5" accent6="accent6" hlink="hlink" folHlink="folHlink"/>
  <p:sldLayoutIdLst>
    <p:sldLayoutId id="2147483668" r:id="rId1"/>
    <p:sldLayoutId id="2147483691"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p:nvSpPr>
        <p:spPr>
          <a:xfrm>
            <a:off x="922338"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solidFill>
                <a:schemeClr val="bg1"/>
              </a:solidFill>
            </a:endParaRPr>
          </a:p>
        </p:txBody>
      </p:sp>
      <p:sp>
        <p:nvSpPr>
          <p:cNvPr id="22" name="Rounded Rectangle 21"/>
          <p:cNvSpPr/>
          <p:nvPr/>
        </p:nvSpPr>
        <p:spPr>
          <a:xfrm>
            <a:off x="15154504"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29386670" y="5392018"/>
            <a:ext cx="13577436" cy="2572139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7" name="Rectangle 36"/>
          <p:cNvSpPr>
            <a:spLocks noChangeArrowheads="1"/>
          </p:cNvSpPr>
          <p:nvPr/>
        </p:nvSpPr>
        <p:spPr bwMode="auto">
          <a:xfrm>
            <a:off x="0" y="-4"/>
            <a:ext cx="43891200" cy="4800600"/>
          </a:xfrm>
          <a:prstGeom prst="rect">
            <a:avLst/>
          </a:prstGeom>
          <a:solidFill>
            <a:srgbClr val="FFB915"/>
          </a:solidFill>
          <a:ln w="9525">
            <a:noFill/>
            <a:miter lim="800000"/>
            <a:headEnd/>
            <a:tailEnd/>
          </a:ln>
          <a:effectLst/>
        </p:spPr>
        <p:txBody>
          <a:bodyPr wrap="none" lIns="91421" tIns="45709" rIns="91421" bIns="45709" anchor="ctr"/>
          <a:lstStyle/>
          <a:p>
            <a:pPr>
              <a:defRPr/>
            </a:pPr>
            <a:endParaRPr lang="en-US" dirty="0"/>
          </a:p>
        </p:txBody>
      </p:sp>
      <p:sp>
        <p:nvSpPr>
          <p:cNvPr id="8" name="Rectangle 36"/>
          <p:cNvSpPr>
            <a:spLocks noChangeArrowheads="1"/>
          </p:cNvSpPr>
          <p:nvPr/>
        </p:nvSpPr>
        <p:spPr bwMode="auto">
          <a:xfrm>
            <a:off x="0" y="4800600"/>
            <a:ext cx="43891200" cy="1524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solidFill>
                <a:srgbClr val="004A8D"/>
              </a:solidFill>
            </a:endParaRPr>
          </a:p>
        </p:txBody>
      </p:sp>
      <p:sp>
        <p:nvSpPr>
          <p:cNvPr id="10" name="TextBox 9"/>
          <p:cNvSpPr txBox="1"/>
          <p:nvPr/>
        </p:nvSpPr>
        <p:spPr>
          <a:xfrm flipH="1">
            <a:off x="922337" y="31442539"/>
            <a:ext cx="26592789" cy="923316"/>
          </a:xfrm>
          <a:prstGeom prst="rect">
            <a:avLst/>
          </a:prstGeom>
          <a:noFill/>
        </p:spPr>
        <p:txBody>
          <a:bodyPr wrap="square" lIns="91425" tIns="45713" rIns="91425" bIns="45713" rtlCol="0">
            <a:spAutoFit/>
          </a:bodyPr>
          <a:lstStyle/>
          <a:p>
            <a:r>
              <a:rPr lang="en-US" sz="5400" b="0" i="0" normalizeH="0" dirty="0">
                <a:solidFill>
                  <a:schemeClr val="bg1"/>
                </a:solidFill>
                <a:latin typeface="+mj-lt"/>
              </a:rPr>
              <a:t>UMass Dartmouth  •  umassd.edu</a:t>
            </a:r>
          </a:p>
        </p:txBody>
      </p:sp>
      <p:sp>
        <p:nvSpPr>
          <p:cNvPr id="11" name="Rectangle 10"/>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2"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5" name="Rectangle 14"/>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8" name="TextBox 17"/>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9"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5" name="TextBox 24"/>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6" name="Picture 2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7" name="TextBox 26"/>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8" name="TextBox 27"/>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9"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22338" y="1646263"/>
            <a:ext cx="9591505" cy="1508066"/>
          </a:xfrm>
          <a:prstGeom prst="rect">
            <a:avLst/>
          </a:prstGeom>
        </p:spPr>
      </p:pic>
    </p:spTree>
    <p:extLst>
      <p:ext uri="{BB962C8B-B14F-4D97-AF65-F5344CB8AC3E}">
        <p14:creationId xmlns:p14="http://schemas.microsoft.com/office/powerpoint/2010/main" val="2575988079"/>
      </p:ext>
    </p:extLst>
  </p:cSld>
  <p:clrMap bg1="lt1" tx1="dk1" bg2="lt2" tx2="dk2" accent1="accent1" accent2="accent2" accent3="accent3" accent4="accent4" accent5="accent5" accent6="accent6" hlink="hlink" folHlink="folHlink"/>
  <p:sldLayoutIdLst>
    <p:sldLayoutId id="2147483670" r:id="rId1"/>
    <p:sldLayoutId id="2147483692"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3764"/>
            </a:gs>
            <a:gs pos="38000">
              <a:srgbClr val="003764">
                <a:alpha val="6000"/>
              </a:srgbClr>
            </a:gs>
            <a:gs pos="100000">
              <a:srgbClr val="003764">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3764"/>
          </a:solidFill>
          <a:ln w="9525">
            <a:noFill/>
            <a:miter lim="800000"/>
            <a:headEnd/>
            <a:tailEnd/>
          </a:ln>
          <a:effectLst/>
        </p:spPr>
        <p:txBody>
          <a:bodyPr wrap="none" lIns="91421" tIns="45709" rIns="91421" bIns="45709" anchor="ctr"/>
          <a:lstStyle/>
          <a:p>
            <a:pPr>
              <a:defRPr/>
            </a:pPr>
            <a:endParaRPr lang="en-US" dirty="0"/>
          </a:p>
        </p:txBody>
      </p:sp>
      <p:sp>
        <p:nvSpPr>
          <p:cNvPr id="21" name="Rounded Rectangle 20"/>
          <p:cNvSpPr/>
          <p:nvPr/>
        </p:nvSpPr>
        <p:spPr>
          <a:xfrm>
            <a:off x="922339"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2" name="Rounded Rectangle 21"/>
          <p:cNvSpPr/>
          <p:nvPr/>
        </p:nvSpPr>
        <p:spPr>
          <a:xfrm>
            <a:off x="32918401" y="5257801"/>
            <a:ext cx="10050462" cy="25846088"/>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23" name="Rounded Rectangle 22"/>
          <p:cNvSpPr/>
          <p:nvPr/>
        </p:nvSpPr>
        <p:spPr>
          <a:xfrm>
            <a:off x="11583195" y="5267326"/>
            <a:ext cx="20724813" cy="25846088"/>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p>
        </p:txBody>
      </p:sp>
      <p:sp>
        <p:nvSpPr>
          <p:cNvPr id="8" name="TextBox 7"/>
          <p:cNvSpPr txBox="1"/>
          <p:nvPr/>
        </p:nvSpPr>
        <p:spPr>
          <a:xfrm flipH="1">
            <a:off x="17151927" y="31442539"/>
            <a:ext cx="25824872" cy="923316"/>
          </a:xfrm>
          <a:prstGeom prst="rect">
            <a:avLst/>
          </a:prstGeom>
          <a:noFill/>
        </p:spPr>
        <p:txBody>
          <a:bodyPr wrap="square" lIns="91425" tIns="45713" rIns="91425" bIns="45713" rtlCol="0">
            <a:spAutoFit/>
          </a:bodyPr>
          <a:lstStyle/>
          <a:p>
            <a:pPr algn="r"/>
            <a:r>
              <a:rPr lang="en-US" sz="5400" b="0" i="0" normalizeH="0" dirty="0">
                <a:solidFill>
                  <a:schemeClr val="bg1"/>
                </a:solidFill>
                <a:latin typeface="+mj-lt"/>
              </a:rPr>
              <a:t>UMass Dartmouth  •  umassd.edu</a:t>
            </a:r>
          </a:p>
        </p:txBody>
      </p:sp>
      <p:sp>
        <p:nvSpPr>
          <p:cNvPr id="9" name="Rectangle 8"/>
          <p:cNvSpPr/>
          <p:nvPr userDrawn="1"/>
        </p:nvSpPr>
        <p:spPr>
          <a:xfrm>
            <a:off x="-11484864" y="-1"/>
            <a:ext cx="11222432" cy="329184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3765639"/>
            <a:r>
              <a:rPr lang="en-US" sz="4000" b="1" spc="600" dirty="0">
                <a:solidFill>
                  <a:schemeClr val="bg1"/>
                </a:solidFill>
                <a:latin typeface="Frutiger LT Std 55 Roman" pitchFamily="34" charset="0"/>
              </a:rPr>
              <a:t>LAYOUT</a:t>
            </a:r>
          </a:p>
          <a:p>
            <a:pPr algn="ctr" defTabSz="3765639"/>
            <a:endParaRPr lang="en-US" sz="3200" b="1" baseline="0" dirty="0">
              <a:solidFill>
                <a:srgbClr val="FFC000"/>
              </a:solidFill>
              <a:latin typeface="Frutiger LT Std 45 Light" pitchFamily="34" charset="0"/>
            </a:endParaRPr>
          </a:p>
          <a:p>
            <a:pPr algn="ctr">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3200" b="1" dirty="0">
                <a:solidFill>
                  <a:srgbClr val="FFFFFF"/>
                </a:solidFill>
                <a:latin typeface="Frutiger LT Std 55 Roman" pitchFamily="34" charset="0"/>
              </a:rPr>
              <a:t>Start</a:t>
            </a:r>
          </a:p>
          <a:p>
            <a:pPr algn="ctr" defTabSz="2743200">
              <a:lnSpc>
                <a:spcPct val="150000"/>
              </a:lnSpc>
            </a:pPr>
            <a:endParaRPr lang="en-US" sz="3200" b="1" dirty="0">
              <a:solidFill>
                <a:srgbClr val="FFFFFF"/>
              </a:solidFill>
              <a:latin typeface="Frutiger LT Std 55 Roman" pitchFamily="34" charset="0"/>
            </a:endParaRPr>
          </a:p>
          <a:p>
            <a:pPr algn="ctr" defTabSz="2743200">
              <a:lnSpc>
                <a:spcPct val="150000"/>
              </a:lnSpc>
            </a:pPr>
            <a:r>
              <a:rPr lang="en-US" sz="2600" dirty="0">
                <a:solidFill>
                  <a:schemeClr val="bg1">
                    <a:lumMod val="75000"/>
                  </a:schemeClr>
                </a:solidFill>
                <a:latin typeface="Frutiger LT Std 45 Light" panose="020B0402020204020204" pitchFamily="34" charset="0"/>
              </a:rPr>
              <a:t>From the HOME tab, select LAYOUT to see the layout options available for this template. After choosing your layout, begin designing your poster by adding the title, the names of the authors, and the affiliated institutions. You can type or paste text into the provided boxes. </a:t>
            </a:r>
          </a:p>
          <a:p>
            <a:pPr algn="ctr" defTabSz="2743200">
              <a:lnSpc>
                <a:spcPct val="150000"/>
              </a:lnSpc>
            </a:pPr>
            <a:endParaRPr lang="en-US" sz="2600" b="1" baseline="0" dirty="0">
              <a:solidFill>
                <a:srgbClr val="FFC000"/>
              </a:solidFill>
              <a:latin typeface="Frutiger LT Std 45 Light" pitchFamily="34" charset="0"/>
            </a:endParaRPr>
          </a:p>
          <a:p>
            <a:pPr algn="ctr">
              <a:lnSpc>
                <a:spcPct val="150000"/>
              </a:lnSpc>
            </a:pPr>
            <a:endParaRPr lang="en-US" sz="3200" b="1" baseline="0" dirty="0">
              <a:solidFill>
                <a:srgbClr val="FFC000"/>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Zoom in and out</a:t>
            </a:r>
          </a:p>
          <a:p>
            <a:pPr algn="ctr">
              <a:lnSpc>
                <a:spcPct val="150000"/>
              </a:lnSpc>
            </a:pPr>
            <a:endParaRPr lang="en-US" sz="3200" b="1" baseline="0" dirty="0">
              <a:solidFill>
                <a:schemeClr val="bg1"/>
              </a:solidFill>
              <a:latin typeface="Frutiger LT Std 55 Roman" pitchFamily="34" charset="0"/>
            </a:endParaRPr>
          </a:p>
          <a:p>
            <a:pPr algn="l" defTabSz="850900">
              <a:lnSpc>
                <a:spcPct val="150000"/>
              </a:lnSpc>
            </a:pPr>
            <a:r>
              <a:rPr lang="en-US" sz="2600" b="0" baseline="0" dirty="0">
                <a:solidFill>
                  <a:schemeClr val="bg1">
                    <a:lumMod val="75000"/>
                  </a:schemeClr>
                </a:solidFill>
                <a:latin typeface="Frutiger LT Std 45 Light" pitchFamily="34" charset="0"/>
              </a:rPr>
              <a:t>As you work on your poster zoom in and out to the level that is more</a:t>
            </a:r>
            <a:r>
              <a:rPr lang="en-US" sz="2600" b="0" dirty="0">
                <a:solidFill>
                  <a:schemeClr val="bg1">
                    <a:lumMod val="75000"/>
                  </a:schemeClr>
                </a:solidFill>
                <a:latin typeface="Frutiger LT Std 45 Light" pitchFamily="34" charset="0"/>
              </a:rPr>
              <a:t> </a:t>
            </a:r>
            <a:r>
              <a:rPr lang="en-US" sz="2600" b="0" baseline="0" dirty="0">
                <a:solidFill>
                  <a:schemeClr val="bg1">
                    <a:lumMod val="75000"/>
                  </a:schemeClr>
                </a:solidFill>
                <a:latin typeface="Frutiger LT Std 45 Light" pitchFamily="34" charset="0"/>
              </a:rPr>
              <a:t>comfortable </a:t>
            </a:r>
            <a:r>
              <a:rPr lang="en-US" sz="2600" dirty="0">
                <a:solidFill>
                  <a:schemeClr val="bg1">
                    <a:lumMod val="75000"/>
                  </a:schemeClr>
                </a:solidFill>
                <a:latin typeface="Frutiger LT Std 45 Light" pitchFamily="34" charset="0"/>
              </a:rPr>
              <a:t>for</a:t>
            </a:r>
            <a:r>
              <a:rPr lang="en-US" sz="2600" b="0" baseline="0" dirty="0">
                <a:solidFill>
                  <a:schemeClr val="bg1">
                    <a:lumMod val="75000"/>
                  </a:schemeClr>
                </a:solidFill>
                <a:latin typeface="Frutiger LT Std 45 Light" pitchFamily="34" charset="0"/>
              </a:rPr>
              <a:t> you. Go to VIEW &gt; ZOOM,</a:t>
            </a:r>
            <a:r>
              <a:rPr lang="en-US" sz="2600" b="0" dirty="0">
                <a:solidFill>
                  <a:schemeClr val="bg1">
                    <a:lumMod val="75000"/>
                  </a:schemeClr>
                </a:solidFill>
                <a:latin typeface="Frutiger LT Std 45 Light" pitchFamily="34" charset="0"/>
              </a:rPr>
              <a:t> or use the zoom slider in the bottom right corner.</a:t>
            </a:r>
          </a:p>
          <a:p>
            <a:pPr marL="1892300" indent="-1892300" algn="l" defTabSz="850900">
              <a:lnSpc>
                <a:spcPct val="150000"/>
              </a:lnSpc>
            </a:pPr>
            <a:endParaRPr lang="en-US" sz="2600" baseline="0" dirty="0">
              <a:solidFill>
                <a:schemeClr val="bg1">
                  <a:lumMod val="75000"/>
                </a:schemeClr>
              </a:solidFill>
              <a:latin typeface="Frutiger LT Std 45 Light" pitchFamily="34" charset="0"/>
            </a:endParaRPr>
          </a:p>
          <a:p>
            <a:pPr marL="1892300" indent="-1892300" algn="l" defTabSz="850900">
              <a:lnSpc>
                <a:spcPct val="150000"/>
              </a:lnSpc>
            </a:pPr>
            <a:endParaRPr lang="en-US" sz="2600" b="0" baseline="0" dirty="0">
              <a:solidFill>
                <a:schemeClr val="bg1">
                  <a:lumMod val="75000"/>
                </a:schemeClr>
              </a:solidFill>
              <a:latin typeface="Frutiger LT Std 45 Light" pitchFamily="34" charset="0"/>
            </a:endParaRPr>
          </a:p>
          <a:p>
            <a:pPr marL="1892300" indent="-1892300" algn="l" defTabSz="850900">
              <a:lnSpc>
                <a:spcPct val="150000"/>
              </a:lnSpc>
            </a:pPr>
            <a:r>
              <a:rPr lang="en-US" sz="2800" b="0" baseline="0" dirty="0">
                <a:solidFill>
                  <a:schemeClr val="bg1"/>
                </a:solidFill>
                <a:latin typeface="Frutiger LT Std 45 Light" pitchFamily="34" charset="0"/>
              </a:rPr>
              <a:t>                   </a:t>
            </a:r>
          </a:p>
          <a:p>
            <a:pPr algn="ctr">
              <a:lnSpc>
                <a:spcPct val="150000"/>
              </a:lnSpc>
            </a:pPr>
            <a:endParaRPr lang="en-US" sz="3200" b="1" baseline="0" dirty="0">
              <a:solidFill>
                <a:schemeClr val="bg1"/>
              </a:solidFill>
              <a:latin typeface="Frutiger LT Std 55 Roman" pitchFamily="34" charset="0"/>
            </a:endParaRPr>
          </a:p>
          <a:p>
            <a:pPr algn="ctr">
              <a:lnSpc>
                <a:spcPct val="150000"/>
              </a:lnSpc>
            </a:pPr>
            <a:endParaRPr lang="en-US" sz="3200" b="1" baseline="0" dirty="0">
              <a:solidFill>
                <a:schemeClr val="bg1"/>
              </a:solidFill>
              <a:latin typeface="Frutiger LT Std 55 Roman" pitchFamily="34" charset="0"/>
            </a:endParaRPr>
          </a:p>
          <a:p>
            <a:pPr algn="ctr">
              <a:lnSpc>
                <a:spcPct val="150000"/>
              </a:lnSpc>
            </a:pPr>
            <a:r>
              <a:rPr lang="en-US" sz="3200" b="1" baseline="0" dirty="0">
                <a:solidFill>
                  <a:schemeClr val="bg1"/>
                </a:solidFill>
                <a:latin typeface="Frutiger LT Std 55 Roman" pitchFamily="34" charset="0"/>
              </a:rPr>
              <a:t>Title, Authors, and Affiliations</a:t>
            </a:r>
          </a:p>
          <a:p>
            <a:pPr algn="ctr">
              <a:lnSpc>
                <a:spcPct val="150000"/>
              </a:lnSpc>
            </a:pPr>
            <a:endParaRPr lang="en-US" sz="3200" b="1" baseline="0" dirty="0">
              <a:solidFill>
                <a:schemeClr val="bg1"/>
              </a:solidFill>
              <a:latin typeface="Frutiger LT Std 55 Roman" pitchFamily="34" charset="0"/>
            </a:endParaRPr>
          </a:p>
          <a:p>
            <a:pPr>
              <a:lnSpc>
                <a:spcPct val="150000"/>
              </a:lnSpc>
            </a:pPr>
            <a:r>
              <a:rPr lang="en-US" sz="2600" b="0" baseline="0" dirty="0">
                <a:solidFill>
                  <a:schemeClr val="bg1">
                    <a:lumMod val="75000"/>
                  </a:schemeClr>
                </a:solidFill>
                <a:latin typeface="Frutiger LT Std 45 Light" pitchFamily="34" charset="0"/>
              </a:rPr>
              <a:t>Start designing your poster by adding the title, the names of the authors, and the affiliated institutions. </a:t>
            </a:r>
            <a:r>
              <a:rPr lang="en-US" sz="2600" b="0" spc="0" baseline="0" dirty="0">
                <a:solidFill>
                  <a:schemeClr val="bg1">
                    <a:lumMod val="75000"/>
                  </a:schemeClr>
                </a:solidFill>
                <a:latin typeface="Frutiger LT Std 45 Light" pitchFamily="34" charset="0"/>
              </a:rPr>
              <a:t>You can type or paste text into the provided boxes. The template will automatically adjust the size of your text to fit the title box. You can override this feature and </a:t>
            </a:r>
            <a:r>
              <a:rPr lang="en-US" sz="2600" dirty="0">
                <a:solidFill>
                  <a:schemeClr val="bg1">
                    <a:lumMod val="75000"/>
                  </a:schemeClr>
                </a:solidFill>
                <a:latin typeface="Frutiger LT Std 45 Light" pitchFamily="34" charset="0"/>
              </a:rPr>
              <a:t>manually change </a:t>
            </a:r>
            <a:r>
              <a:rPr lang="en-US" sz="2600" b="0" spc="0" baseline="0" dirty="0">
                <a:solidFill>
                  <a:schemeClr val="bg1">
                    <a:lumMod val="75000"/>
                  </a:schemeClr>
                </a:solidFill>
                <a:latin typeface="Frutiger LT Std 45 Light" pitchFamily="34" charset="0"/>
              </a:rPr>
              <a:t>the size of your text. </a:t>
            </a:r>
          </a:p>
          <a:p>
            <a:pPr algn="l">
              <a:lnSpc>
                <a:spcPct val="150000"/>
              </a:lnSpc>
            </a:pPr>
            <a:endParaRPr lang="en-US" sz="2600" b="0" spc="0" baseline="0" dirty="0">
              <a:solidFill>
                <a:schemeClr val="bg1">
                  <a:lumMod val="75000"/>
                </a:schemeClr>
              </a:solidFill>
              <a:latin typeface="Frutiger LT Std 45 Light" pitchFamily="34" charset="0"/>
            </a:endParaRPr>
          </a:p>
          <a:p>
            <a:pPr algn="l">
              <a:lnSpc>
                <a:spcPct val="150000"/>
              </a:lnSpc>
            </a:pPr>
            <a:r>
              <a:rPr lang="en-US" sz="2600" b="1" spc="300" baseline="0" dirty="0">
                <a:solidFill>
                  <a:srgbClr val="FFC000"/>
                </a:solidFill>
                <a:latin typeface="Frutiger LT Std 45 Light" pitchFamily="34" charset="0"/>
              </a:rPr>
              <a:t>TIP</a:t>
            </a:r>
            <a:r>
              <a:rPr lang="en-US" sz="2600" b="1" baseline="0" dirty="0">
                <a:solidFill>
                  <a:srgbClr val="FFC000"/>
                </a:solidFill>
                <a:latin typeface="Frutiger LT Std 45 Light" pitchFamily="34" charset="0"/>
              </a:rPr>
              <a:t>: </a:t>
            </a:r>
            <a:r>
              <a:rPr lang="en-US" sz="2600" b="0" baseline="0" dirty="0">
                <a:solidFill>
                  <a:schemeClr val="bg1">
                    <a:lumMod val="75000"/>
                  </a:schemeClr>
                </a:solidFill>
                <a:latin typeface="Frutiger LT Std 45 Light" pitchFamily="34" charset="0"/>
              </a:rPr>
              <a:t>The font size of your title should be bigger than your name(s) and </a:t>
            </a:r>
            <a:r>
              <a:rPr lang="en-US" sz="2600" dirty="0">
                <a:solidFill>
                  <a:schemeClr val="bg1">
                    <a:lumMod val="75000"/>
                  </a:schemeClr>
                </a:solidFill>
                <a:latin typeface="Frutiger LT Std 45 Light" pitchFamily="34" charset="0"/>
              </a:rPr>
              <a:t>affiliation(s).</a:t>
            </a:r>
            <a:endParaRPr lang="en-US" sz="2600" b="0" baseline="0" dirty="0">
              <a:solidFill>
                <a:schemeClr val="bg1">
                  <a:lumMod val="75000"/>
                </a:schemeClr>
              </a:solidFill>
              <a:latin typeface="Frutiger LT Std 45 Light" pitchFamily="34" charset="0"/>
            </a:endParaRPr>
          </a:p>
          <a:p>
            <a:pPr algn="l">
              <a:lnSpc>
                <a:spcPct val="150000"/>
              </a:lnSpc>
            </a:pPr>
            <a:r>
              <a:rPr lang="en-US" sz="2800" b="1" baseline="0" dirty="0">
                <a:solidFill>
                  <a:schemeClr val="bg1"/>
                </a:solidFill>
                <a:latin typeface="Frutiger LT Std 45 Light" pitchFamily="34" charset="0"/>
              </a:rPr>
              <a:t/>
            </a:r>
            <a:br>
              <a:rPr lang="en-US" sz="2800" b="1" baseline="0" dirty="0">
                <a:solidFill>
                  <a:schemeClr val="bg1"/>
                </a:solidFill>
                <a:latin typeface="Frutiger LT Std 45 Light" pitchFamily="34" charset="0"/>
              </a:rPr>
            </a:br>
            <a:endParaRPr lang="en-US" sz="2800" b="1" dirty="0">
              <a:solidFill>
                <a:srgbClr val="FFC000"/>
              </a:solidFill>
              <a:latin typeface="Frutiger LT Std 45 Light" pitchFamily="34" charset="0"/>
            </a:endParaRPr>
          </a:p>
          <a:p>
            <a:pPr algn="ctr">
              <a:lnSpc>
                <a:spcPct val="150000"/>
              </a:lnSpc>
            </a:pPr>
            <a:endParaRPr lang="en-US" sz="2800" b="1" dirty="0">
              <a:solidFill>
                <a:srgbClr val="FFC000"/>
              </a:solidFill>
              <a:latin typeface="Frutiger LT Std 45 Light"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r>
              <a:rPr lang="en-US" sz="3200" b="1" dirty="0">
                <a:solidFill>
                  <a:schemeClr val="bg1"/>
                </a:solidFill>
                <a:latin typeface="Frutiger LT Std 55 Roman" pitchFamily="34" charset="0"/>
              </a:rPr>
              <a:t>How to add Text</a:t>
            </a:r>
          </a:p>
          <a:p>
            <a:pPr algn="ctr">
              <a:lnSpc>
                <a:spcPct val="150000"/>
              </a:lnSpc>
            </a:pPr>
            <a:endParaRPr lang="en-US" sz="3200" b="1" dirty="0">
              <a:solidFill>
                <a:schemeClr val="bg1"/>
              </a:solidFill>
              <a:latin typeface="Frutiger LT Std 55 Roman" pitchFamily="34" charset="0"/>
            </a:endParaRPr>
          </a:p>
          <a:p>
            <a:pPr marL="0" lvl="2" defTabSz="114300">
              <a:lnSpc>
                <a:spcPct val="150000"/>
              </a:lnSpc>
            </a:pPr>
            <a:r>
              <a:rPr lang="en-US" sz="2600" dirty="0">
                <a:solidFill>
                  <a:schemeClr val="bg1">
                    <a:lumMod val="75000"/>
                  </a:schemeClr>
                </a:solidFill>
                <a:latin typeface="Frutiger LT Std 45 Light" pitchFamily="34" charset="0"/>
              </a:rPr>
              <a:t>The template comes with a number of pre-formatted placeholder boxes for headers and body text. Additional headers and body text boxes may be added by copying and pasting the existing ones. Note that the boxes must have user-generated text in order to be copied and pasted. The default placeholder text [i.e. (</a:t>
            </a:r>
            <a:r>
              <a:rPr lang="en-US" sz="2600" i="1" dirty="0">
                <a:solidFill>
                  <a:schemeClr val="bg1">
                    <a:lumMod val="75000"/>
                  </a:schemeClr>
                </a:solidFill>
                <a:latin typeface="Frutiger LT Std 45 Light" pitchFamily="34" charset="0"/>
              </a:rPr>
              <a:t>Click to add text)</a:t>
            </a:r>
            <a:r>
              <a:rPr lang="en-US" sz="2600" dirty="0">
                <a:solidFill>
                  <a:schemeClr val="bg1">
                    <a:lumMod val="75000"/>
                  </a:schemeClr>
                </a:solidFill>
                <a:latin typeface="Frutiger LT Std 45 Light" pitchFamily="34" charset="0"/>
              </a:rPr>
              <a:t> and </a:t>
            </a:r>
            <a:r>
              <a:rPr lang="en-US" sz="2600" i="1" dirty="0">
                <a:solidFill>
                  <a:schemeClr val="bg1">
                    <a:lumMod val="75000"/>
                  </a:schemeClr>
                </a:solidFill>
                <a:latin typeface="Frutiger LT Std 45 Light" pitchFamily="34" charset="0"/>
              </a:rPr>
              <a:t>(Click to edit) Header</a:t>
            </a:r>
            <a:r>
              <a:rPr lang="en-US" sz="2600" dirty="0">
                <a:solidFill>
                  <a:schemeClr val="bg1">
                    <a:lumMod val="75000"/>
                  </a:schemeClr>
                </a:solidFill>
                <a:latin typeface="Frutiger LT Std 45 Light" pitchFamily="34" charset="0"/>
              </a:rPr>
              <a:t>] does not apply.</a:t>
            </a: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marL="3265488" lvl="2" defTabSz="114300">
              <a:lnSpc>
                <a:spcPct val="150000"/>
              </a:lnSpc>
            </a:pPr>
            <a:endParaRPr lang="en-US" sz="2400" dirty="0">
              <a:solidFill>
                <a:schemeClr val="bg1">
                  <a:lumMod val="75000"/>
                </a:schemeClr>
              </a:solidFill>
              <a:latin typeface="Frutiger LT Std 45 Light" pitchFamily="34" charset="0"/>
            </a:endParaRPr>
          </a:p>
          <a:p>
            <a:pPr lvl="0" defTabSz="114300">
              <a:lnSpc>
                <a:spcPct val="150000"/>
              </a:lnSpc>
              <a:defRPr/>
            </a:pPr>
            <a:endParaRPr lang="en-US" sz="2400" dirty="0">
              <a:solidFill>
                <a:schemeClr val="bg1"/>
              </a:solidFill>
              <a:latin typeface="Frutiger LT Std 45 Light" pitchFamily="34" charset="0"/>
            </a:endParaRPr>
          </a:p>
          <a:p>
            <a:pPr lvl="0" defTabSz="114300">
              <a:lnSpc>
                <a:spcPct val="150000"/>
              </a:lnSpc>
              <a:defRPr/>
            </a:pPr>
            <a:r>
              <a:rPr lang="en-US" sz="2400" dirty="0">
                <a:solidFill>
                  <a:srgbClr val="FFC000"/>
                </a:solidFill>
                <a:latin typeface="Frutiger LT Std 45 Light" pitchFamily="34" charset="0"/>
              </a:rPr>
              <a:t>These informational sidebars will not be printed with the poster.</a:t>
            </a:r>
          </a:p>
          <a:p>
            <a:pPr algn="ctr">
              <a:lnSpc>
                <a:spcPct val="150000"/>
              </a:lnSpc>
            </a:pPr>
            <a:endParaRPr lang="en-US" sz="3200" b="1" dirty="0">
              <a:solidFill>
                <a:srgbClr val="FFC000"/>
              </a:solidFill>
              <a:latin typeface="Frutiger LT Std 55 Roman" pitchFamily="34" charset="0"/>
            </a:endParaRPr>
          </a:p>
          <a:p>
            <a:pPr algn="l">
              <a:lnSpc>
                <a:spcPct val="150000"/>
              </a:lnSpc>
            </a:pPr>
            <a:endParaRPr lang="en-US" sz="2400" b="0" baseline="0" dirty="0">
              <a:latin typeface="Frutiger LT Std 45 Light" pitchFamily="34" charset="0"/>
            </a:endParaRPr>
          </a:p>
        </p:txBody>
      </p:sp>
      <p:pic>
        <p:nvPicPr>
          <p:cNvPr id="10" name="Picture 4" descr="C:\Users\cmontesdeoca\Desktop\Umassd_powerpointbanne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91464" y="21224169"/>
            <a:ext cx="9628852" cy="10833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352452" y="11579461"/>
            <a:ext cx="1363994" cy="1201935"/>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28688" y="11986336"/>
            <a:ext cx="4716463" cy="388186"/>
          </a:xfrm>
          <a:prstGeom prst="rect">
            <a:avLst/>
          </a:prstGeom>
        </p:spPr>
      </p:pic>
      <p:sp>
        <p:nvSpPr>
          <p:cNvPr id="13" name="Rectangle 12"/>
          <p:cNvSpPr/>
          <p:nvPr userDrawn="1"/>
        </p:nvSpPr>
        <p:spPr>
          <a:xfrm>
            <a:off x="44149386" y="0"/>
            <a:ext cx="11062139" cy="329734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lnSpc>
                <a:spcPct val="150000"/>
              </a:lnSpc>
            </a:pPr>
            <a:r>
              <a:rPr lang="en-US" sz="4000" b="1" spc="600" dirty="0">
                <a:solidFill>
                  <a:schemeClr val="bg1"/>
                </a:solidFill>
                <a:latin typeface="Frutiger LT Std 55 Roman" pitchFamily="34" charset="0"/>
              </a:rPr>
              <a:t>GRAPHICS</a:t>
            </a:r>
          </a:p>
          <a:p>
            <a:pPr marL="0" indent="0" algn="l" defTabSz="114300">
              <a:lnSpc>
                <a:spcPct val="150000"/>
              </a:lnSpc>
            </a:pPr>
            <a:endParaRPr lang="en-US" sz="2400" b="0" baseline="0" dirty="0">
              <a:solidFill>
                <a:schemeClr val="bg1">
                  <a:lumMod val="75000"/>
                </a:schemeClr>
              </a:solidFill>
              <a:latin typeface="Trebuchet MS" pitchFamily="34" charset="0"/>
            </a:endParaRPr>
          </a:p>
          <a:p>
            <a:pPr algn="ctr">
              <a:lnSpc>
                <a:spcPct val="150000"/>
              </a:lnSpc>
            </a:pPr>
            <a:r>
              <a:rPr lang="en-US" sz="3600" b="1" baseline="0" dirty="0">
                <a:solidFill>
                  <a:schemeClr val="bg1"/>
                </a:solidFill>
                <a:latin typeface="Frutiger LT Std 55 Roman" pitchFamily="34" charset="0"/>
              </a:rPr>
              <a:t>How to add Tables</a:t>
            </a:r>
          </a:p>
          <a:p>
            <a:pPr marL="1730375" lvl="1" defTabSz="114300">
              <a:lnSpc>
                <a:spcPct val="150000"/>
              </a:lnSpc>
            </a:pPr>
            <a:r>
              <a:rPr lang="en-US" sz="2600" b="0" baseline="0" dirty="0">
                <a:solidFill>
                  <a:schemeClr val="bg1">
                    <a:lumMod val="75000"/>
                  </a:schemeClr>
                </a:solidFill>
                <a:latin typeface="Frutiger LT Std 45 Light" pitchFamily="34" charset="0"/>
              </a:rPr>
              <a:t>To add a table go to the INSERT menu and click on TABLE. A drop-down box will help you select rows and columns</a:t>
            </a:r>
            <a:r>
              <a:rPr lang="en-US" sz="2600" dirty="0">
                <a:solidFill>
                  <a:schemeClr val="bg1">
                    <a:lumMod val="75000"/>
                  </a:schemeClr>
                </a:solidFill>
                <a:latin typeface="Frutiger LT Std 45 Light" pitchFamily="34" charset="0"/>
              </a:rPr>
              <a:t>.</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schemeClr val="bg1">
                    <a:lumMod val="75000"/>
                  </a:schemeClr>
                </a:solidFill>
                <a:latin typeface="Frutiger LT Std 45 Light" pitchFamily="34" charset="0"/>
              </a:rPr>
              <a:t> You can also copy and a paste a table from Word or another PowerPoint document. A pasted table may need to be re-formatted using the DESIGN and LAYOUT tabs that will appear when the table is selected.</a:t>
            </a:r>
          </a:p>
          <a:p>
            <a:pPr marL="1730375" lvl="1" defTabSz="114300">
              <a:lnSpc>
                <a:spcPct val="150000"/>
              </a:lnSpc>
            </a:pPr>
            <a:endParaRPr lang="en-US" sz="2600" dirty="0">
              <a:solidFill>
                <a:schemeClr val="bg1">
                  <a:lumMod val="75000"/>
                </a:schemeClr>
              </a:solidFill>
              <a:latin typeface="Frutiger LT Std 45 Light" pitchFamily="34" charset="0"/>
            </a:endParaRPr>
          </a:p>
          <a:p>
            <a:pPr marL="1730375" lvl="1" defTabSz="114300">
              <a:lnSpc>
                <a:spcPct val="150000"/>
              </a:lnSpc>
            </a:pPr>
            <a:r>
              <a:rPr lang="en-US" sz="2600" dirty="0">
                <a:solidFill>
                  <a:prstClr val="white">
                    <a:lumMod val="75000"/>
                  </a:prstClr>
                </a:solidFill>
                <a:latin typeface="Frutiger LT Std 45 Light" pitchFamily="34" charset="0"/>
              </a:rPr>
              <a:t>You can simply copy and paste charts and graphs from Excel or Word. Some reformatting may be required depending on how the original document has been created.</a:t>
            </a:r>
          </a:p>
          <a:p>
            <a:pPr marL="1730375" lvl="1" defTabSz="114300">
              <a:lnSpc>
                <a:spcPct val="150000"/>
              </a:lnSpc>
            </a:pPr>
            <a:endParaRPr lang="en-US" sz="2600" b="0" baseline="0" dirty="0">
              <a:solidFill>
                <a:schemeClr val="bg1">
                  <a:lumMod val="75000"/>
                </a:scheme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algn="ctr">
              <a:lnSpc>
                <a:spcPct val="150000"/>
              </a:lnSpc>
            </a:pPr>
            <a:r>
              <a:rPr lang="en-US" sz="3600" b="1" dirty="0">
                <a:solidFill>
                  <a:schemeClr val="bg1"/>
                </a:solidFill>
                <a:latin typeface="Frutiger LT Std 55 Roman" pitchFamily="34" charset="0"/>
              </a:rPr>
              <a:t>Photos / Graphics</a:t>
            </a:r>
          </a:p>
          <a:p>
            <a:pPr defTabSz="977900">
              <a:lnSpc>
                <a:spcPct val="150000"/>
              </a:lnSpc>
            </a:pPr>
            <a:r>
              <a:rPr lang="en-US" sz="2600" dirty="0">
                <a:solidFill>
                  <a:schemeClr val="bg1">
                    <a:lumMod val="75000"/>
                  </a:schemeClr>
                </a:solidFill>
                <a:latin typeface="Frutiger LT Std 45 Light" pitchFamily="34" charset="0"/>
              </a:rPr>
              <a:t>You can add images by dragging and dropping them from your desktop, copy and paste, or by going to INSERT &gt; PICTURES. Resize images proportionally by holding down the SHIFT key and dragging one of the corner handles. For a professional-looking poster, avoid distorting your images by enlarging them disproportionally.</a:t>
            </a:r>
          </a:p>
          <a:p>
            <a:pPr defTabSz="977900">
              <a:lnSpc>
                <a:spcPct val="150000"/>
              </a:lnSpc>
            </a:pPr>
            <a:endParaRPr lang="en-US" sz="2600" dirty="0">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2800" b="1" dirty="0">
              <a:solidFill>
                <a:srgbClr val="FFC000"/>
              </a:solidFill>
              <a:latin typeface="Trebuchet MS" pitchFamily="34" charset="0"/>
            </a:endParaRPr>
          </a:p>
          <a:p>
            <a:pPr algn="ctr">
              <a:lnSpc>
                <a:spcPct val="150000"/>
              </a:lnSpc>
            </a:pPr>
            <a:endParaRPr lang="en-US" sz="3200" b="1" dirty="0">
              <a:solidFill>
                <a:srgbClr val="FFC000"/>
              </a:solidFill>
              <a:latin typeface="Frutiger LT Std 55 Roman" pitchFamily="34" charset="0"/>
            </a:endParaRPr>
          </a:p>
          <a:p>
            <a:pPr algn="ctr">
              <a:lnSpc>
                <a:spcPct val="150000"/>
              </a:lnSpc>
            </a:pPr>
            <a:endParaRPr lang="en-US" sz="3600" b="1" dirty="0">
              <a:solidFill>
                <a:srgbClr val="FFC000"/>
              </a:solidFill>
              <a:latin typeface="Frutiger LT Std 55 Roman" pitchFamily="34" charset="0"/>
            </a:endParaRPr>
          </a:p>
          <a:p>
            <a:pPr algn="ctr">
              <a:lnSpc>
                <a:spcPct val="150000"/>
              </a:lnSpc>
            </a:pPr>
            <a:r>
              <a:rPr lang="en-US" sz="3600" b="1" dirty="0">
                <a:solidFill>
                  <a:schemeClr val="bg1"/>
                </a:solidFill>
                <a:latin typeface="Frutiger LT Std 55 Roman" pitchFamily="34" charset="0"/>
              </a:rPr>
              <a:t>Image Quality Check</a:t>
            </a:r>
          </a:p>
          <a:p>
            <a:pPr lvl="0" defTabSz="977900">
              <a:lnSpc>
                <a:spcPct val="150000"/>
              </a:lnSpc>
            </a:pPr>
            <a:r>
              <a:rPr lang="en-US" sz="2600" dirty="0">
                <a:solidFill>
                  <a:schemeClr val="bg1">
                    <a:lumMod val="75000"/>
                  </a:schemeClr>
                </a:solidFill>
                <a:latin typeface="Frutiger LT Std 45 Light" pitchFamily="34" charset="0"/>
              </a:rPr>
              <a:t>Zoom in and look at your images at 100% magnification. If they look good they will print well. </a:t>
            </a:r>
            <a:endParaRPr lang="en-US" sz="2600" dirty="0">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prstClr val="white">
                  <a:lumMod val="75000"/>
                </a:prstClr>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more templates &amp; information about our printing services, </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as well as a printable version of these instructions, please visit</a:t>
            </a: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rgbClr val="FFC000"/>
                </a:solidFill>
                <a:latin typeface="Frutiger LT Std 45 Light" pitchFamily="34" charset="0"/>
              </a:rPr>
              <a:t>library.umassd.edu/</a:t>
            </a:r>
            <a:r>
              <a:rPr lang="en-US" sz="2400" dirty="0" err="1">
                <a:solidFill>
                  <a:srgbClr val="FFC000"/>
                </a:solidFill>
                <a:latin typeface="Frutiger LT Std 45 Light" pitchFamily="34" charset="0"/>
              </a:rPr>
              <a:t>photographics</a:t>
            </a:r>
            <a:r>
              <a:rPr lang="en-US" sz="2400" dirty="0">
                <a:solidFill>
                  <a:srgbClr val="FFC000"/>
                </a:solidFill>
                <a:latin typeface="Frutiger LT Std 45 Light" pitchFamily="34" charset="0"/>
              </a:rPr>
              <a:t>/</a:t>
            </a:r>
            <a:r>
              <a:rPr lang="en-US" sz="2400" dirty="0" err="1">
                <a:solidFill>
                  <a:srgbClr val="FFC000"/>
                </a:solidFill>
                <a:latin typeface="Frutiger LT Std 45 Light" pitchFamily="34" charset="0"/>
              </a:rPr>
              <a:t>postertemplate</a:t>
            </a:r>
            <a:endParaRPr lang="en-US" sz="2400" dirty="0">
              <a:solidFill>
                <a:srgbClr val="FFC000"/>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endParaRPr lang="en-US" sz="2400" dirty="0">
              <a:solidFill>
                <a:schemeClr val="bg1"/>
              </a:solidFill>
              <a:latin typeface="Frutiger LT Std 45 Light" pitchFamily="34" charset="0"/>
            </a:endParaRPr>
          </a:p>
          <a:p>
            <a:pPr marL="0" marR="0" lvl="0" indent="0" algn="l" defTabSz="114300" rtl="0" eaLnBrk="1" fontAlgn="auto" latinLnBrk="0" hangingPunct="1">
              <a:lnSpc>
                <a:spcPct val="150000"/>
              </a:lnSpc>
              <a:spcBef>
                <a:spcPts val="0"/>
              </a:spcBef>
              <a:spcAft>
                <a:spcPts val="0"/>
              </a:spcAft>
              <a:buClrTx/>
              <a:buSzTx/>
              <a:buFontTx/>
              <a:buNone/>
              <a:tabLst/>
              <a:defRPr/>
            </a:pPr>
            <a:r>
              <a:rPr lang="en-US" sz="2400" dirty="0">
                <a:solidFill>
                  <a:schemeClr val="bg1"/>
                </a:solidFill>
                <a:latin typeface="Frutiger LT Std 45 Light" pitchFamily="34" charset="0"/>
              </a:rPr>
              <a:t>For printing and other questions please contact the </a:t>
            </a:r>
            <a:r>
              <a:rPr lang="en-US" sz="2400" dirty="0" err="1">
                <a:solidFill>
                  <a:schemeClr val="bg1"/>
                </a:solidFill>
                <a:latin typeface="Frutiger LT Std 45 Light" pitchFamily="34" charset="0"/>
              </a:rPr>
              <a:t>PhotoGraphics</a:t>
            </a:r>
            <a:r>
              <a:rPr lang="en-US" sz="2400" dirty="0">
                <a:solidFill>
                  <a:schemeClr val="bg1"/>
                </a:solidFill>
                <a:latin typeface="Frutiger LT Std 45 Light" pitchFamily="34" charset="0"/>
              </a:rPr>
              <a:t> Dept</a:t>
            </a:r>
            <a:r>
              <a:rPr lang="en-US" sz="2400" dirty="0">
                <a:solidFill>
                  <a:prstClr val="white">
                    <a:lumMod val="75000"/>
                  </a:prstClr>
                </a:solidFill>
                <a:latin typeface="Frutiger LT Std 45 Light" pitchFamily="34" charset="0"/>
              </a:rPr>
              <a:t>. </a:t>
            </a:r>
          </a:p>
          <a:p>
            <a:pPr lvl="0" defTabSz="114300">
              <a:lnSpc>
                <a:spcPct val="150000"/>
              </a:lnSpc>
              <a:defRPr/>
            </a:pPr>
            <a:r>
              <a:rPr lang="en-US" sz="2400" dirty="0">
                <a:solidFill>
                  <a:srgbClr val="FFC000"/>
                </a:solidFill>
                <a:latin typeface="Frutiger LT Std 45 Light" pitchFamily="34" charset="0"/>
              </a:rPr>
              <a:t>photographics@umassd.edu</a:t>
            </a:r>
            <a:endParaRPr kumimoji="0" lang="en-US" sz="2400" b="0" i="0" u="none" strike="noStrike" kern="1200" cap="none" spc="0" normalizeH="0" baseline="0" noProof="0" dirty="0">
              <a:ln>
                <a:noFill/>
              </a:ln>
              <a:solidFill>
                <a:srgbClr val="FFC000"/>
              </a:solidFill>
              <a:effectLst/>
              <a:uLnTx/>
              <a:uFillTx/>
              <a:latin typeface="Frutiger LT Std 45 Light"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p:txBody>
      </p:sp>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496224" y="3923560"/>
            <a:ext cx="1528778" cy="1893512"/>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496222" y="2987858"/>
            <a:ext cx="637363" cy="935702"/>
          </a:xfrm>
          <a:prstGeom prst="rect">
            <a:avLst/>
          </a:prstGeom>
        </p:spPr>
      </p:pic>
      <p:sp>
        <p:nvSpPr>
          <p:cNvPr id="16" name="TextBox 15"/>
          <p:cNvSpPr txBox="1"/>
          <p:nvPr userDrawn="1"/>
        </p:nvSpPr>
        <p:spPr>
          <a:xfrm>
            <a:off x="45480171" y="17857295"/>
            <a:ext cx="2247311" cy="707886"/>
          </a:xfrm>
          <a:prstGeom prst="rect">
            <a:avLst/>
          </a:prstGeom>
          <a:noFill/>
        </p:spPr>
        <p:txBody>
          <a:bodyPr wrap="square" lIns="457200" tIns="457200" rIns="457200" bIns="0" rtlCol="0">
            <a:spAutoFit/>
          </a:bodyPr>
          <a:lstStyle/>
          <a:p>
            <a:pPr algn="ctr"/>
            <a:r>
              <a:rPr lang="en-US" sz="1600" dirty="0">
                <a:solidFill>
                  <a:schemeClr val="bg1"/>
                </a:solidFill>
                <a:latin typeface="Frutiger LT Std 45 Light" pitchFamily="34" charset="0"/>
              </a:rPr>
              <a:t>Corner</a:t>
            </a:r>
            <a:r>
              <a:rPr lang="en-US" sz="1600" baseline="0" dirty="0">
                <a:solidFill>
                  <a:schemeClr val="bg1"/>
                </a:solidFill>
                <a:latin typeface="Frutiger LT Std 45 Light" pitchFamily="34" charset="0"/>
              </a:rPr>
              <a:t> handles</a:t>
            </a:r>
            <a:endParaRPr lang="en-US" sz="1600" dirty="0">
              <a:solidFill>
                <a:schemeClr val="bg1"/>
              </a:solidFill>
              <a:latin typeface="Frutiger LT Std 45 Light" pitchFamily="34" charset="0"/>
            </a:endParaRPr>
          </a:p>
        </p:txBody>
      </p:sp>
      <p:pic>
        <p:nvPicPr>
          <p:cNvPr id="17" name="Picture 7" descr="X:\Graphics\Powerpoint templates project\arnie.jp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9020270" y="16632837"/>
            <a:ext cx="1380556" cy="20708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X:\Graphics\Powerpoint templates project\arnie.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0534750" y="16630306"/>
            <a:ext cx="3211358" cy="22339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50534750" y="18587504"/>
            <a:ext cx="3207021" cy="400100"/>
          </a:xfrm>
          <a:prstGeom prst="rect">
            <a:avLst/>
          </a:prstGeom>
          <a:solidFill>
            <a:srgbClr val="C00000"/>
          </a:solidFill>
        </p:spPr>
        <p:txBody>
          <a:bodyPr wrap="square" lIns="457200" tIns="91440" rIns="457200" bIns="91440" rtlCol="0">
            <a:spAutoFit/>
          </a:bodyPr>
          <a:lstStyle/>
          <a:p>
            <a:pPr algn="ctr"/>
            <a:r>
              <a:rPr lang="en-US" sz="1400" b="1" dirty="0">
                <a:solidFill>
                  <a:schemeClr val="bg1"/>
                </a:solidFill>
                <a:latin typeface="Frutiger LT Std 55 Roman" pitchFamily="34" charset="0"/>
              </a:rPr>
              <a:t>DISTORTED</a:t>
            </a:r>
            <a:endParaRPr lang="en-US" sz="700" b="1" dirty="0">
              <a:solidFill>
                <a:schemeClr val="bg1"/>
              </a:solidFill>
              <a:latin typeface="Frutiger LT Std 55 Roman" pitchFamily="34" charset="0"/>
            </a:endParaRPr>
          </a:p>
        </p:txBody>
      </p:sp>
      <p:sp>
        <p:nvSpPr>
          <p:cNvPr id="20" name="TextBox 19"/>
          <p:cNvSpPr txBox="1"/>
          <p:nvPr userDrawn="1"/>
        </p:nvSpPr>
        <p:spPr>
          <a:xfrm>
            <a:off x="49020271" y="18561378"/>
            <a:ext cx="1380096" cy="430887"/>
          </a:xfrm>
          <a:prstGeom prst="rect">
            <a:avLst/>
          </a:prstGeom>
          <a:solidFill>
            <a:srgbClr val="FFC000"/>
          </a:solidFill>
          <a:ln>
            <a:noFill/>
          </a:ln>
        </p:spPr>
        <p:txBody>
          <a:bodyPr wrap="square" lIns="91440" tIns="91440" rIns="91440" bIns="91440" rtlCol="0">
            <a:spAutoFit/>
          </a:bodyPr>
          <a:lstStyle/>
          <a:p>
            <a:pPr algn="ctr"/>
            <a:r>
              <a:rPr lang="en-US" sz="1600" b="1" dirty="0">
                <a:solidFill>
                  <a:schemeClr val="tx1"/>
                </a:solidFill>
                <a:latin typeface="Frutiger LT Std 55 Roman" pitchFamily="34" charset="0"/>
              </a:rPr>
              <a:t>ORIGINAL</a:t>
            </a:r>
          </a:p>
        </p:txBody>
      </p:sp>
      <p:pic>
        <p:nvPicPr>
          <p:cNvPr id="24" name="Picture 2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5260613" y="17307172"/>
            <a:ext cx="2686425" cy="838317"/>
          </a:xfrm>
          <a:prstGeom prst="rect">
            <a:avLst/>
          </a:prstGeom>
        </p:spPr>
      </p:pic>
      <p:sp>
        <p:nvSpPr>
          <p:cNvPr id="25" name="TextBox 24"/>
          <p:cNvSpPr txBox="1"/>
          <p:nvPr userDrawn="1"/>
        </p:nvSpPr>
        <p:spPr>
          <a:xfrm rot="16200000">
            <a:off x="43875079" y="23733354"/>
            <a:ext cx="2432515" cy="338553"/>
          </a:xfrm>
          <a:prstGeom prst="rect">
            <a:avLst/>
          </a:prstGeom>
          <a:noFill/>
        </p:spPr>
        <p:txBody>
          <a:bodyPr wrap="square" lIns="91440" tIns="91440" rIns="91440" bIns="0" rtlCol="0">
            <a:spAutoFit/>
          </a:bodyPr>
          <a:lstStyle/>
          <a:p>
            <a:pPr algn="ctr"/>
            <a:r>
              <a:rPr lang="en-US" sz="1600" dirty="0">
                <a:solidFill>
                  <a:srgbClr val="92D050"/>
                </a:solidFill>
                <a:latin typeface="Frutiger LT Std 45 Light" pitchFamily="34" charset="0"/>
              </a:rPr>
              <a:t>Good</a:t>
            </a:r>
            <a:r>
              <a:rPr lang="en-US" sz="1600" baseline="0" dirty="0">
                <a:solidFill>
                  <a:srgbClr val="92D050"/>
                </a:solidFill>
                <a:latin typeface="Frutiger LT Std 45 Light" pitchFamily="34" charset="0"/>
              </a:rPr>
              <a:t> </a:t>
            </a:r>
            <a:r>
              <a:rPr lang="en-US" sz="1600" baseline="0" dirty="0">
                <a:solidFill>
                  <a:schemeClr val="bg1"/>
                </a:solidFill>
                <a:latin typeface="Frutiger LT Std 45 Light" pitchFamily="34" charset="0"/>
              </a:rPr>
              <a:t>printing quality</a:t>
            </a:r>
            <a:endParaRPr lang="en-US" sz="1600" dirty="0">
              <a:solidFill>
                <a:schemeClr val="bg1"/>
              </a:solidFill>
              <a:latin typeface="Frutiger LT Std 45 Light" pitchFamily="34" charset="0"/>
            </a:endParaRPr>
          </a:p>
        </p:txBody>
      </p:sp>
      <p:sp>
        <p:nvSpPr>
          <p:cNvPr id="26" name="TextBox 25"/>
          <p:cNvSpPr txBox="1"/>
          <p:nvPr userDrawn="1"/>
        </p:nvSpPr>
        <p:spPr>
          <a:xfrm rot="16200000">
            <a:off x="52859538" y="23754090"/>
            <a:ext cx="2432515" cy="338553"/>
          </a:xfrm>
          <a:prstGeom prst="rect">
            <a:avLst/>
          </a:prstGeom>
          <a:noFill/>
        </p:spPr>
        <p:txBody>
          <a:bodyPr wrap="square" lIns="91440" tIns="91440" rIns="91440" bIns="0" rtlCol="0">
            <a:spAutoFit/>
          </a:bodyPr>
          <a:lstStyle/>
          <a:p>
            <a:pPr algn="ctr"/>
            <a:r>
              <a:rPr lang="en-US" sz="1600" dirty="0">
                <a:solidFill>
                  <a:srgbClr val="FF0000"/>
                </a:solidFill>
                <a:latin typeface="Frutiger LT Std 45 Light" pitchFamily="34" charset="0"/>
              </a:rPr>
              <a:t>Bad </a:t>
            </a:r>
            <a:r>
              <a:rPr lang="en-US" sz="1600" dirty="0">
                <a:solidFill>
                  <a:schemeClr val="bg1"/>
                </a:solidFill>
                <a:latin typeface="Frutiger LT Std 45 Light" pitchFamily="34" charset="0"/>
              </a:rPr>
              <a:t>printing quality</a:t>
            </a:r>
          </a:p>
        </p:txBody>
      </p:sp>
      <p:pic>
        <p:nvPicPr>
          <p:cNvPr id="27" name="Picture 8" descr="X:\Graphics\Powerpoint templates project\library_back.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5403012" y="22606497"/>
            <a:ext cx="3968274" cy="26455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X:\Graphics\Powerpoint templates project\library_back_badres.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9955913" y="22606497"/>
            <a:ext cx="3950606" cy="26337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404590" y="1647466"/>
            <a:ext cx="9572212" cy="1505667"/>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 id="2147483693" r:id="rId2"/>
  </p:sldLayoutIdLst>
  <p:txStyles>
    <p:titleStyle>
      <a:lvl1pPr algn="ctr" defTabSz="4388166"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563" indent="-1645563" algn="l" defTabSz="4388166"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385" indent="-1371302" algn="l" defTabSz="4388166"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5208" indent="-1097042" algn="l" defTabSz="4388166"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292"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37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458"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540"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624"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706" indent="-1097042" algn="l" defTabSz="4388166"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166" rtl="0" eaLnBrk="1" latinLnBrk="0" hangingPunct="1">
        <a:defRPr sz="8600" kern="1200">
          <a:solidFill>
            <a:schemeClr val="tx1"/>
          </a:solidFill>
          <a:latin typeface="+mn-lt"/>
          <a:ea typeface="+mn-ea"/>
          <a:cs typeface="+mn-cs"/>
        </a:defRPr>
      </a:lvl1pPr>
      <a:lvl2pPr marL="2194085" algn="l" defTabSz="4388166" rtl="0" eaLnBrk="1" latinLnBrk="0" hangingPunct="1">
        <a:defRPr sz="8600" kern="1200">
          <a:solidFill>
            <a:schemeClr val="tx1"/>
          </a:solidFill>
          <a:latin typeface="+mn-lt"/>
          <a:ea typeface="+mn-ea"/>
          <a:cs typeface="+mn-cs"/>
        </a:defRPr>
      </a:lvl2pPr>
      <a:lvl3pPr marL="4388166" algn="l" defTabSz="4388166" rtl="0" eaLnBrk="1" latinLnBrk="0" hangingPunct="1">
        <a:defRPr sz="8600" kern="1200">
          <a:solidFill>
            <a:schemeClr val="tx1"/>
          </a:solidFill>
          <a:latin typeface="+mn-lt"/>
          <a:ea typeface="+mn-ea"/>
          <a:cs typeface="+mn-cs"/>
        </a:defRPr>
      </a:lvl3pPr>
      <a:lvl4pPr marL="6582250" algn="l" defTabSz="4388166" rtl="0" eaLnBrk="1" latinLnBrk="0" hangingPunct="1">
        <a:defRPr sz="8600" kern="1200">
          <a:solidFill>
            <a:schemeClr val="tx1"/>
          </a:solidFill>
          <a:latin typeface="+mn-lt"/>
          <a:ea typeface="+mn-ea"/>
          <a:cs typeface="+mn-cs"/>
        </a:defRPr>
      </a:lvl4pPr>
      <a:lvl5pPr marL="8776332" algn="l" defTabSz="4388166" rtl="0" eaLnBrk="1" latinLnBrk="0" hangingPunct="1">
        <a:defRPr sz="8600" kern="1200">
          <a:solidFill>
            <a:schemeClr val="tx1"/>
          </a:solidFill>
          <a:latin typeface="+mn-lt"/>
          <a:ea typeface="+mn-ea"/>
          <a:cs typeface="+mn-cs"/>
        </a:defRPr>
      </a:lvl5pPr>
      <a:lvl6pPr marL="10970417" algn="l" defTabSz="4388166" rtl="0" eaLnBrk="1" latinLnBrk="0" hangingPunct="1">
        <a:defRPr sz="8600" kern="1200">
          <a:solidFill>
            <a:schemeClr val="tx1"/>
          </a:solidFill>
          <a:latin typeface="+mn-lt"/>
          <a:ea typeface="+mn-ea"/>
          <a:cs typeface="+mn-cs"/>
        </a:defRPr>
      </a:lvl6pPr>
      <a:lvl7pPr marL="13164501" algn="l" defTabSz="4388166" rtl="0" eaLnBrk="1" latinLnBrk="0" hangingPunct="1">
        <a:defRPr sz="8600" kern="1200">
          <a:solidFill>
            <a:schemeClr val="tx1"/>
          </a:solidFill>
          <a:latin typeface="+mn-lt"/>
          <a:ea typeface="+mn-ea"/>
          <a:cs typeface="+mn-cs"/>
        </a:defRPr>
      </a:lvl7pPr>
      <a:lvl8pPr marL="15358582" algn="l" defTabSz="4388166" rtl="0" eaLnBrk="1" latinLnBrk="0" hangingPunct="1">
        <a:defRPr sz="8600" kern="1200">
          <a:solidFill>
            <a:schemeClr val="tx1"/>
          </a:solidFill>
          <a:latin typeface="+mn-lt"/>
          <a:ea typeface="+mn-ea"/>
          <a:cs typeface="+mn-cs"/>
        </a:defRPr>
      </a:lvl8pPr>
      <a:lvl9pPr marL="17552667" algn="l" defTabSz="438816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jpg"/><Relationship Id="rId3" Type="http://schemas.openxmlformats.org/officeDocument/2006/relationships/image" Target="../media/image13.jp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jp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 xmlns:a16="http://schemas.microsoft.com/office/drawing/2014/main" id="{E9F7010A-A074-4F6C-8373-AC7C7AB00452}"/>
              </a:ext>
            </a:extLst>
          </p:cNvPr>
          <p:cNvPicPr>
            <a:picLocks noChangeAspect="1"/>
          </p:cNvPicPr>
          <p:nvPr/>
        </p:nvPicPr>
        <p:blipFill rotWithShape="1">
          <a:blip r:embed="rId3"/>
          <a:srcRect l="2049" r="3905"/>
          <a:stretch/>
        </p:blipFill>
        <p:spPr>
          <a:xfrm>
            <a:off x="29512671" y="21986940"/>
            <a:ext cx="4234702" cy="2625722"/>
          </a:xfrm>
          <a:prstGeom prst="rect">
            <a:avLst/>
          </a:prstGeom>
        </p:spPr>
      </p:pic>
      <p:sp>
        <p:nvSpPr>
          <p:cNvPr id="36" name="Text Placeholder 35"/>
          <p:cNvSpPr>
            <a:spLocks noGrp="1"/>
          </p:cNvSpPr>
          <p:nvPr>
            <p:ph type="body" sz="quarter" idx="11"/>
          </p:nvPr>
        </p:nvSpPr>
        <p:spPr/>
        <p:txBody>
          <a:bodyPr/>
          <a:lstStyle/>
          <a:p>
            <a:r>
              <a:rPr lang="en-US" dirty="0"/>
              <a:t>Introduction</a:t>
            </a:r>
          </a:p>
        </p:txBody>
      </p:sp>
      <p:sp>
        <p:nvSpPr>
          <p:cNvPr id="37" name="Text Placeholder 36"/>
          <p:cNvSpPr>
            <a:spLocks noGrp="1"/>
          </p:cNvSpPr>
          <p:nvPr>
            <p:ph type="body" sz="quarter" idx="20"/>
          </p:nvPr>
        </p:nvSpPr>
        <p:spPr>
          <a:xfrm>
            <a:off x="922339" y="25135991"/>
            <a:ext cx="13563598" cy="683226"/>
          </a:xfrm>
        </p:spPr>
        <p:txBody>
          <a:bodyPr/>
          <a:lstStyle/>
          <a:p>
            <a:r>
              <a:rPr lang="en-US" dirty="0" smtClean="0"/>
              <a:t>Transfer Learning</a:t>
            </a:r>
            <a:endParaRPr lang="en-US" dirty="0"/>
          </a:p>
        </p:txBody>
      </p:sp>
      <p:sp>
        <p:nvSpPr>
          <p:cNvPr id="38" name="Text Placeholder 37"/>
          <p:cNvSpPr>
            <a:spLocks noGrp="1"/>
          </p:cNvSpPr>
          <p:nvPr>
            <p:ph type="body" sz="quarter" idx="22"/>
          </p:nvPr>
        </p:nvSpPr>
        <p:spPr>
          <a:xfrm>
            <a:off x="15173327" y="20708402"/>
            <a:ext cx="13560419" cy="683226"/>
          </a:xfrm>
        </p:spPr>
        <p:txBody>
          <a:bodyPr/>
          <a:lstStyle/>
          <a:p>
            <a:r>
              <a:rPr lang="en-US" dirty="0"/>
              <a:t>Datasets</a:t>
            </a:r>
          </a:p>
        </p:txBody>
      </p:sp>
      <p:sp>
        <p:nvSpPr>
          <p:cNvPr id="39" name="Text Placeholder 38"/>
          <p:cNvSpPr>
            <a:spLocks noGrp="1"/>
          </p:cNvSpPr>
          <p:nvPr>
            <p:ph type="body" sz="quarter" idx="24"/>
          </p:nvPr>
        </p:nvSpPr>
        <p:spPr/>
        <p:txBody>
          <a:bodyPr/>
          <a:lstStyle/>
          <a:p>
            <a:r>
              <a:rPr lang="en-US" dirty="0"/>
              <a:t>Methodology</a:t>
            </a:r>
          </a:p>
        </p:txBody>
      </p:sp>
      <p:sp>
        <p:nvSpPr>
          <p:cNvPr id="40" name="Text Placeholder 39"/>
          <p:cNvSpPr>
            <a:spLocks noGrp="1"/>
          </p:cNvSpPr>
          <p:nvPr>
            <p:ph type="body" sz="quarter" idx="25"/>
          </p:nvPr>
        </p:nvSpPr>
        <p:spPr>
          <a:xfrm>
            <a:off x="29414793" y="8703456"/>
            <a:ext cx="13534719" cy="683226"/>
          </a:xfrm>
        </p:spPr>
        <p:txBody>
          <a:bodyPr/>
          <a:lstStyle/>
          <a:p>
            <a:r>
              <a:rPr lang="en-US" dirty="0"/>
              <a:t>Experimental Results</a:t>
            </a:r>
          </a:p>
        </p:txBody>
      </p:sp>
      <p:sp>
        <p:nvSpPr>
          <p:cNvPr id="48" name="Text Placeholder 47"/>
          <p:cNvSpPr>
            <a:spLocks noGrp="1"/>
          </p:cNvSpPr>
          <p:nvPr>
            <p:ph type="body" sz="quarter" idx="166"/>
          </p:nvPr>
        </p:nvSpPr>
        <p:spPr>
          <a:xfrm>
            <a:off x="15173327" y="6188002"/>
            <a:ext cx="13554073" cy="11914647"/>
          </a:xfrm>
        </p:spPr>
        <p:txBody>
          <a:bodyPr/>
          <a:lstStyle/>
          <a:p>
            <a:pPr marL="457200" indent="-457200" algn="just">
              <a:buFont typeface="Arial" panose="020B0604020202020204" pitchFamily="34" charset="0"/>
              <a:buChar char="•"/>
            </a:pPr>
            <a:r>
              <a:rPr lang="en-US" sz="2800" dirty="0"/>
              <a:t>End-to-End training algorithm for whole-image breast cancer diagnosis is based on mammograms without the need of the ROI annotations.</a:t>
            </a:r>
          </a:p>
          <a:p>
            <a:pPr marL="1124427" lvl="1" indent="-457200" algn="just"/>
            <a:r>
              <a:rPr lang="en-US" sz="2800" dirty="0"/>
              <a:t>In End-to-End three different convolutional network are used but first they trained on the patch classifier by changing the learning rate by freezing and unfreezing the layers.</a:t>
            </a:r>
          </a:p>
          <a:p>
            <a:pPr marL="1124427" lvl="1" indent="-457200" algn="just"/>
            <a:r>
              <a:rPr lang="en-US" sz="2800" dirty="0"/>
              <a:t>They fixed the mammogram patch image size to 224 x 224 and whole image size 1152 x 896.</a:t>
            </a:r>
          </a:p>
          <a:p>
            <a:pPr marL="457200" indent="-457200" algn="just">
              <a:buFont typeface="Arial" panose="020B0604020202020204" pitchFamily="34" charset="0"/>
              <a:buChar char="•"/>
            </a:pPr>
            <a:r>
              <a:rPr lang="en-US" sz="2800" dirty="0" smtClean="0"/>
              <a:t>Domain </a:t>
            </a:r>
            <a:r>
              <a:rPr lang="en-US" sz="2800" dirty="0"/>
              <a:t>Adaption </a:t>
            </a:r>
          </a:p>
          <a:p>
            <a:pPr marL="1124427" lvl="1" indent="-457200" algn="just"/>
            <a:r>
              <a:rPr lang="en-US" sz="2800" dirty="0"/>
              <a:t>TCA (Transfer Component Analysis)</a:t>
            </a:r>
          </a:p>
          <a:p>
            <a:pPr marL="1590199" lvl="2" indent="-457200" algn="just"/>
            <a:r>
              <a:rPr lang="en-US" sz="2800" dirty="0"/>
              <a:t>Learn the common Components</a:t>
            </a:r>
          </a:p>
          <a:p>
            <a:pPr marL="1590199" lvl="2" indent="-457200" algn="just"/>
            <a:r>
              <a:rPr lang="en-US" sz="2800" dirty="0"/>
              <a:t>Reduce the differences between source and target distribution by projecting on common subspace </a:t>
            </a:r>
          </a:p>
          <a:p>
            <a:pPr marL="1124427" lvl="1" indent="-457200" algn="just"/>
            <a:r>
              <a:rPr lang="en-US" sz="2800" dirty="0"/>
              <a:t>BDA (Balance Distribution Adaption) </a:t>
            </a:r>
          </a:p>
          <a:p>
            <a:pPr marL="1590199" lvl="2" indent="-457200" algn="just"/>
            <a:r>
              <a:rPr lang="en-US" sz="2800" dirty="0"/>
              <a:t>Balance the marginal and conditional distribution adaption </a:t>
            </a:r>
            <a:endParaRPr lang="en-US" sz="2800" dirty="0" smtClean="0"/>
          </a:p>
          <a:p>
            <a:pPr marL="2211705" lvl="3" indent="-457200" algn="just"/>
            <a:r>
              <a:rPr lang="en-US" dirty="0" smtClean="0"/>
              <a:t>For different data Marginal distribution is important</a:t>
            </a:r>
          </a:p>
          <a:p>
            <a:pPr marL="2211705" lvl="3" indent="-457200" algn="just"/>
            <a:r>
              <a:rPr lang="en-US" dirty="0"/>
              <a:t>For </a:t>
            </a:r>
            <a:r>
              <a:rPr lang="en-US" dirty="0" smtClean="0"/>
              <a:t>similar </a:t>
            </a:r>
            <a:r>
              <a:rPr lang="en-US" dirty="0"/>
              <a:t>data </a:t>
            </a:r>
            <a:r>
              <a:rPr lang="en-US" dirty="0" smtClean="0"/>
              <a:t>Conditional </a:t>
            </a:r>
            <a:r>
              <a:rPr lang="en-US" dirty="0"/>
              <a:t>distribution is important</a:t>
            </a:r>
          </a:p>
          <a:p>
            <a:pPr marL="1590199" lvl="2" indent="-457200" algn="just"/>
            <a:r>
              <a:rPr lang="en-US" sz="2800" dirty="0" smtClean="0"/>
              <a:t>Handles </a:t>
            </a:r>
            <a:r>
              <a:rPr lang="en-US" sz="2800" dirty="0"/>
              <a:t>the data class imbalanced by adjusting each class </a:t>
            </a:r>
            <a:r>
              <a:rPr lang="en-US" sz="2800" dirty="0" smtClean="0"/>
              <a:t>weight </a:t>
            </a:r>
          </a:p>
          <a:p>
            <a:pPr marL="1124427" lvl="1" indent="-457200" algn="just"/>
            <a:r>
              <a:rPr lang="en-US" sz="2800" dirty="0" err="1"/>
              <a:t>CoRAL</a:t>
            </a:r>
            <a:r>
              <a:rPr lang="en-US" sz="2800" dirty="0"/>
              <a:t> </a:t>
            </a:r>
            <a:r>
              <a:rPr lang="en-US" sz="2800" dirty="0"/>
              <a:t>(Correlation </a:t>
            </a:r>
            <a:r>
              <a:rPr lang="en-US" sz="2800" dirty="0"/>
              <a:t>Alignment)</a:t>
            </a:r>
          </a:p>
          <a:p>
            <a:pPr marL="1590199" lvl="2" indent="-457200" algn="just"/>
            <a:r>
              <a:rPr lang="en-US" sz="2800" dirty="0" err="1"/>
              <a:t>CoRAL</a:t>
            </a:r>
            <a:r>
              <a:rPr lang="en-US" sz="2800" dirty="0"/>
              <a:t> </a:t>
            </a:r>
            <a:r>
              <a:rPr lang="en-US" sz="2800" dirty="0"/>
              <a:t>works on unsupervised domain </a:t>
            </a:r>
            <a:r>
              <a:rPr lang="en-US" sz="2800" dirty="0"/>
              <a:t>adaption</a:t>
            </a:r>
          </a:p>
          <a:p>
            <a:pPr marL="1590199" lvl="2" indent="-457200" algn="just"/>
            <a:r>
              <a:rPr lang="en-US" sz="2800" dirty="0"/>
              <a:t>Map </a:t>
            </a:r>
            <a:r>
              <a:rPr lang="en-US" sz="2800" dirty="0"/>
              <a:t>s</a:t>
            </a:r>
            <a:r>
              <a:rPr lang="en-US" sz="2800" dirty="0" smtClean="0"/>
              <a:t>ource </a:t>
            </a:r>
            <a:r>
              <a:rPr lang="en-US" sz="2800" dirty="0"/>
              <a:t>domain distribution by recoloring the whitened features with second order statistics of target domain</a:t>
            </a:r>
          </a:p>
          <a:p>
            <a:pPr lvl="1" indent="0">
              <a:buNone/>
            </a:pPr>
            <a:endParaRPr lang="en-US" dirty="0"/>
          </a:p>
        </p:txBody>
      </p:sp>
      <p:sp>
        <p:nvSpPr>
          <p:cNvPr id="42" name="Text Placeholder 41"/>
          <p:cNvSpPr>
            <a:spLocks noGrp="1"/>
          </p:cNvSpPr>
          <p:nvPr>
            <p:ph type="body" sz="quarter" idx="29"/>
          </p:nvPr>
        </p:nvSpPr>
        <p:spPr>
          <a:xfrm>
            <a:off x="29414793" y="25469587"/>
            <a:ext cx="13534719" cy="683226"/>
          </a:xfrm>
        </p:spPr>
        <p:txBody>
          <a:bodyPr/>
          <a:lstStyle/>
          <a:p>
            <a:r>
              <a:rPr lang="en-US" dirty="0"/>
              <a:t>References</a:t>
            </a:r>
          </a:p>
        </p:txBody>
      </p:sp>
      <p:sp>
        <p:nvSpPr>
          <p:cNvPr id="46" name="Text Placeholder 45"/>
          <p:cNvSpPr>
            <a:spLocks noGrp="1"/>
          </p:cNvSpPr>
          <p:nvPr>
            <p:ph type="body" sz="quarter" idx="164"/>
          </p:nvPr>
        </p:nvSpPr>
        <p:spPr>
          <a:xfrm>
            <a:off x="922338" y="6656508"/>
            <a:ext cx="13555661" cy="18304088"/>
          </a:xfrm>
        </p:spPr>
        <p:txBody>
          <a:bodyPr/>
          <a:lstStyle/>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smtClean="0"/>
              <a:t>Breast </a:t>
            </a:r>
            <a:r>
              <a:rPr lang="en-US" sz="2800" dirty="0"/>
              <a:t>Cancer is common health issue</a:t>
            </a:r>
          </a:p>
          <a:p>
            <a:pPr marL="457200" indent="-457200" algn="just">
              <a:buFont typeface="Arial" panose="020B0604020202020204" pitchFamily="34" charset="0"/>
              <a:buChar char="•"/>
            </a:pPr>
            <a:r>
              <a:rPr lang="en-US" sz="2800" dirty="0"/>
              <a:t>1.7 million cases were found and total 14.71% deaths occurred world wide</a:t>
            </a:r>
          </a:p>
          <a:p>
            <a:pPr marL="457200" indent="-457200" algn="just">
              <a:buFont typeface="Arial" panose="020B0604020202020204" pitchFamily="34" charset="0"/>
              <a:buChar char="•"/>
            </a:pPr>
            <a:r>
              <a:rPr lang="en-US" sz="2800" dirty="0"/>
              <a:t>Mammography is the best option </a:t>
            </a:r>
            <a:r>
              <a:rPr lang="en-US" sz="2800" dirty="0" smtClean="0"/>
              <a:t>available to </a:t>
            </a:r>
            <a:r>
              <a:rPr lang="en-US" sz="2800" dirty="0"/>
              <a:t>d</a:t>
            </a:r>
            <a:r>
              <a:rPr lang="en-US" sz="2800" dirty="0" smtClean="0"/>
              <a:t>iagnose </a:t>
            </a:r>
            <a:r>
              <a:rPr lang="en-US" sz="2800" dirty="0"/>
              <a:t>breast cancer at early </a:t>
            </a:r>
            <a:r>
              <a:rPr lang="en-US" sz="2800" dirty="0" smtClean="0"/>
              <a:t>stage</a:t>
            </a:r>
            <a:endParaRPr lang="en-US" sz="2800" dirty="0"/>
          </a:p>
          <a:p>
            <a:pPr marL="457200" indent="-457200" algn="just">
              <a:buFont typeface="Arial" panose="020B0604020202020204" pitchFamily="34" charset="0"/>
              <a:buChar char="•"/>
            </a:pPr>
            <a:r>
              <a:rPr lang="en-US" sz="2800" dirty="0"/>
              <a:t>Radiologists expertise are required for interpolation of mammograms</a:t>
            </a:r>
          </a:p>
          <a:p>
            <a:pPr marL="457200" indent="-457200" algn="just">
              <a:buFont typeface="Arial" panose="020B0604020202020204" pitchFamily="34" charset="0"/>
              <a:buChar char="•"/>
            </a:pPr>
            <a:r>
              <a:rPr lang="en-US" sz="2800" dirty="0"/>
              <a:t>Computer </a:t>
            </a:r>
            <a:r>
              <a:rPr lang="en-US" sz="2800" dirty="0" smtClean="0"/>
              <a:t>Assisted </a:t>
            </a:r>
            <a:r>
              <a:rPr lang="en-US" sz="2800" dirty="0"/>
              <a:t>D</a:t>
            </a:r>
            <a:r>
              <a:rPr lang="en-US" sz="2800" dirty="0" smtClean="0"/>
              <a:t>iagnosis </a:t>
            </a:r>
            <a:r>
              <a:rPr lang="en-US" sz="2800" dirty="0"/>
              <a:t>(CAD) have caught the attention to automate the process of medical image </a:t>
            </a:r>
            <a:r>
              <a:rPr lang="en-US" sz="2800" dirty="0" smtClean="0"/>
              <a:t>classification</a:t>
            </a:r>
            <a:endParaRPr lang="en-US" sz="2800" dirty="0"/>
          </a:p>
          <a:p>
            <a:pPr marL="457200" indent="-457200" algn="just">
              <a:buFont typeface="Arial" panose="020B0604020202020204" pitchFamily="34" charset="0"/>
              <a:buChar char="•"/>
            </a:pPr>
            <a:r>
              <a:rPr lang="en-US" sz="2800" dirty="0"/>
              <a:t>CAD completely rely on the pre segmented </a:t>
            </a:r>
            <a:r>
              <a:rPr lang="en-US" sz="2800" dirty="0" smtClean="0"/>
              <a:t>portion </a:t>
            </a:r>
            <a:r>
              <a:rPr lang="en-US" sz="2800" dirty="0"/>
              <a:t>of mammograms know as Region of Interest (ROI</a:t>
            </a:r>
            <a:r>
              <a:rPr lang="en-US" sz="2800" dirty="0" smtClean="0"/>
              <a:t>)</a:t>
            </a:r>
            <a:endParaRPr lang="en-US" sz="2800" dirty="0"/>
          </a:p>
          <a:p>
            <a:pPr marL="457200" indent="-457200" algn="just">
              <a:buFont typeface="Arial" panose="020B0604020202020204" pitchFamily="34" charset="0"/>
              <a:buChar char="•"/>
            </a:pPr>
            <a:r>
              <a:rPr lang="en-US" sz="2800" dirty="0"/>
              <a:t>These system rely on the assumption that training and future data has the same feature space and follows the same </a:t>
            </a:r>
            <a:r>
              <a:rPr lang="en-US" sz="2800" dirty="0" smtClean="0"/>
              <a:t>distribution</a:t>
            </a:r>
            <a:endParaRPr lang="en-US" sz="2800" dirty="0"/>
          </a:p>
          <a:p>
            <a:pPr marL="457200" indent="-457200" algn="just">
              <a:buFont typeface="Arial" panose="020B0604020202020204" pitchFamily="34" charset="0"/>
              <a:buChar char="•"/>
            </a:pPr>
            <a:r>
              <a:rPr lang="en-US" sz="2800" dirty="0"/>
              <a:t>It is expensive to acquire the sufficient new labeled data </a:t>
            </a:r>
            <a:r>
              <a:rPr lang="en-US" sz="2800" dirty="0" smtClean="0"/>
              <a:t>to</a:t>
            </a:r>
            <a:r>
              <a:rPr lang="en-US" sz="2800" dirty="0" smtClean="0"/>
              <a:t> </a:t>
            </a:r>
            <a:r>
              <a:rPr lang="en-US" sz="2800" dirty="0" smtClean="0"/>
              <a:t>r</a:t>
            </a:r>
            <a:r>
              <a:rPr lang="en-US" sz="2800" dirty="0" smtClean="0"/>
              <a:t>ebuild </a:t>
            </a:r>
            <a:r>
              <a:rPr lang="en-US" sz="2800" dirty="0"/>
              <a:t>the model</a:t>
            </a:r>
          </a:p>
          <a:p>
            <a:pPr marL="457200" indent="-457200" algn="just">
              <a:buFont typeface="Arial" panose="020B0604020202020204" pitchFamily="34" charset="0"/>
              <a:buChar char="•"/>
            </a:pPr>
            <a:r>
              <a:rPr lang="en-US" sz="2800" dirty="0" smtClean="0"/>
              <a:t>Pre-trained End-to-End training models are </a:t>
            </a:r>
            <a:r>
              <a:rPr lang="en-US" sz="2800" dirty="0"/>
              <a:t>used for feature extraction from publicly available </a:t>
            </a:r>
            <a:r>
              <a:rPr lang="en-US" sz="2800" dirty="0" smtClean="0"/>
              <a:t>databases</a:t>
            </a:r>
            <a:endParaRPr lang="en-US" sz="2800" dirty="0"/>
          </a:p>
          <a:p>
            <a:pPr marL="1124427" lvl="1" indent="-457200" algn="just"/>
            <a:r>
              <a:rPr lang="en-US" sz="2800" dirty="0"/>
              <a:t>CBIS-DDSM </a:t>
            </a:r>
          </a:p>
          <a:p>
            <a:pPr marL="1124427" lvl="1" indent="-457200" algn="just"/>
            <a:r>
              <a:rPr lang="en-US" sz="2800" dirty="0" err="1"/>
              <a:t>InBreast</a:t>
            </a:r>
            <a:endParaRPr lang="en-US" sz="2800" dirty="0"/>
          </a:p>
          <a:p>
            <a:pPr marL="1124427" lvl="1" indent="-457200" algn="just"/>
            <a:r>
              <a:rPr lang="en-US" sz="2800" dirty="0"/>
              <a:t>MIAS</a:t>
            </a:r>
          </a:p>
          <a:p>
            <a:pPr marL="457200" indent="-457200" algn="just">
              <a:buFont typeface="Arial" panose="020B0604020202020204" pitchFamily="34" charset="0"/>
              <a:buChar char="•"/>
            </a:pPr>
            <a:r>
              <a:rPr lang="en-US" sz="2800" dirty="0" smtClean="0"/>
              <a:t>Data has been transformed into </a:t>
            </a:r>
            <a:r>
              <a:rPr lang="en-US" sz="2800" dirty="0"/>
              <a:t>same feature </a:t>
            </a:r>
            <a:r>
              <a:rPr lang="en-US" sz="2800" dirty="0" smtClean="0"/>
              <a:t>space using the </a:t>
            </a:r>
            <a:r>
              <a:rPr lang="en-US" sz="2800" dirty="0"/>
              <a:t>following transfer learning </a:t>
            </a:r>
            <a:r>
              <a:rPr lang="en-US" sz="2800" dirty="0" smtClean="0"/>
              <a:t>methods:</a:t>
            </a:r>
            <a:endParaRPr lang="en-US" sz="2800" dirty="0"/>
          </a:p>
          <a:p>
            <a:pPr marL="1124427" lvl="1" indent="-457200" algn="just"/>
            <a:r>
              <a:rPr lang="en-US" sz="2800" dirty="0"/>
              <a:t>TCA (Transfer Component Analysis) </a:t>
            </a:r>
          </a:p>
          <a:p>
            <a:pPr marL="1124427" lvl="1" indent="-457200" algn="just"/>
            <a:r>
              <a:rPr lang="en-US" sz="2800" dirty="0"/>
              <a:t>BDA (Balance Distribution Adaption) </a:t>
            </a:r>
          </a:p>
          <a:p>
            <a:pPr marL="1124427" lvl="1" indent="-457200" algn="just"/>
            <a:r>
              <a:rPr lang="en-US" sz="2800" dirty="0" err="1"/>
              <a:t>CoRAL</a:t>
            </a:r>
            <a:r>
              <a:rPr lang="en-US" sz="2800" dirty="0"/>
              <a:t> (Correlation Alignment)</a:t>
            </a:r>
          </a:p>
        </p:txBody>
      </p:sp>
      <p:sp>
        <p:nvSpPr>
          <p:cNvPr id="49" name="Text Placeholder 48"/>
          <p:cNvSpPr>
            <a:spLocks noGrp="1"/>
          </p:cNvSpPr>
          <p:nvPr>
            <p:ph type="body" sz="quarter" idx="167"/>
          </p:nvPr>
        </p:nvSpPr>
        <p:spPr>
          <a:xfrm>
            <a:off x="905000" y="25769093"/>
            <a:ext cx="13555661" cy="5426717"/>
          </a:xfrm>
        </p:spPr>
        <p:txBody>
          <a:bodyPr/>
          <a:lstStyle/>
          <a:p>
            <a:pPr indent="-457200">
              <a:buFont typeface="Arial" panose="020B0604020202020204" pitchFamily="34" charset="0"/>
              <a:buChar char="•"/>
            </a:pPr>
            <a:r>
              <a:rPr lang="en-US" sz="2800" dirty="0"/>
              <a:t>Traditional machine learning methods </a:t>
            </a:r>
            <a:r>
              <a:rPr lang="en-US" sz="2800" dirty="0" smtClean="0"/>
              <a:t>learn models based on:</a:t>
            </a:r>
            <a:endParaRPr lang="en-US" sz="2800" dirty="0" smtClean="0"/>
          </a:p>
          <a:p>
            <a:pPr lvl="1" indent="-457200"/>
            <a:r>
              <a:rPr lang="en-US" sz="2800" dirty="0"/>
              <a:t>P</a:t>
            </a:r>
            <a:r>
              <a:rPr lang="en-US" sz="2800" dirty="0" smtClean="0"/>
              <a:t>re </a:t>
            </a:r>
            <a:r>
              <a:rPr lang="en-US" sz="2800" dirty="0"/>
              <a:t>collected label data to predict new </a:t>
            </a:r>
            <a:r>
              <a:rPr lang="en-US" sz="2800" dirty="0" smtClean="0"/>
              <a:t>data</a:t>
            </a:r>
          </a:p>
          <a:p>
            <a:pPr lvl="1" indent="-457200"/>
            <a:r>
              <a:rPr lang="en-US" sz="2800" dirty="0" smtClean="0"/>
              <a:t>New </a:t>
            </a:r>
            <a:r>
              <a:rPr lang="en-US" sz="2800" dirty="0"/>
              <a:t>data </a:t>
            </a:r>
            <a:r>
              <a:rPr lang="en-US" sz="2800" dirty="0" smtClean="0"/>
              <a:t>should be </a:t>
            </a:r>
            <a:r>
              <a:rPr lang="en-US" sz="2800" dirty="0"/>
              <a:t>in same distributed </a:t>
            </a:r>
            <a:r>
              <a:rPr lang="en-US" sz="2800" dirty="0" smtClean="0"/>
              <a:t>space</a:t>
            </a:r>
          </a:p>
          <a:p>
            <a:pPr indent="-457200">
              <a:buFont typeface="Arial" panose="020B0604020202020204" pitchFamily="34" charset="0"/>
              <a:buChar char="•"/>
            </a:pPr>
            <a:r>
              <a:rPr lang="en-US" sz="2800" dirty="0" smtClean="0"/>
              <a:t>It </a:t>
            </a:r>
            <a:r>
              <a:rPr lang="en-US" sz="2800" dirty="0"/>
              <a:t>is difficult to get rich </a:t>
            </a:r>
            <a:r>
              <a:rPr lang="en-US" sz="2800" dirty="0" smtClean="0"/>
              <a:t>labeled </a:t>
            </a:r>
            <a:r>
              <a:rPr lang="en-US" sz="2800" dirty="0" smtClean="0"/>
              <a:t>data</a:t>
            </a:r>
          </a:p>
          <a:p>
            <a:pPr indent="-457200">
              <a:buFont typeface="Arial" panose="020B0604020202020204" pitchFamily="34" charset="0"/>
              <a:buChar char="•"/>
            </a:pPr>
            <a:r>
              <a:rPr lang="en-US" sz="2800" dirty="0" smtClean="0"/>
              <a:t>Transfer </a:t>
            </a:r>
            <a:r>
              <a:rPr lang="en-US" sz="2800" dirty="0"/>
              <a:t>learning </a:t>
            </a:r>
            <a:r>
              <a:rPr lang="en-US" sz="2800" dirty="0" smtClean="0"/>
              <a:t>facilitates</a:t>
            </a:r>
          </a:p>
          <a:p>
            <a:pPr lvl="1" indent="-457200"/>
            <a:r>
              <a:rPr lang="en-US" sz="2800" dirty="0"/>
              <a:t>D</a:t>
            </a:r>
            <a:r>
              <a:rPr lang="en-US" sz="2800" dirty="0" smtClean="0"/>
              <a:t>ifferent distribution </a:t>
            </a:r>
            <a:r>
              <a:rPr lang="en-US" sz="2800" dirty="0"/>
              <a:t>for training and future </a:t>
            </a:r>
            <a:r>
              <a:rPr lang="en-US" sz="2800" dirty="0" smtClean="0"/>
              <a:t>data</a:t>
            </a:r>
          </a:p>
          <a:p>
            <a:pPr lvl="1" indent="-457200"/>
            <a:r>
              <a:rPr lang="en-US" sz="2800" dirty="0" smtClean="0"/>
              <a:t>Transfer </a:t>
            </a:r>
            <a:r>
              <a:rPr lang="en-US" sz="2800" dirty="0"/>
              <a:t>learning can be </a:t>
            </a:r>
            <a:r>
              <a:rPr lang="en-US" sz="2800" dirty="0" smtClean="0"/>
              <a:t>promising</a:t>
            </a:r>
            <a:endParaRPr lang="en-US" sz="2800" dirty="0" smtClean="0"/>
          </a:p>
          <a:p>
            <a:pPr lvl="2" indent="-457200"/>
            <a:r>
              <a:rPr lang="en-US" sz="2800" dirty="0"/>
              <a:t>C</a:t>
            </a:r>
            <a:r>
              <a:rPr lang="en-US" sz="2800" dirty="0" smtClean="0"/>
              <a:t>haracteristics </a:t>
            </a:r>
            <a:r>
              <a:rPr lang="en-US" sz="2800" dirty="0"/>
              <a:t>of different sub domain </a:t>
            </a:r>
            <a:r>
              <a:rPr lang="en-US" sz="2800" dirty="0" smtClean="0"/>
              <a:t>are mapped into </a:t>
            </a:r>
            <a:r>
              <a:rPr lang="en-US" sz="2800" dirty="0"/>
              <a:t>wide common domain</a:t>
            </a:r>
          </a:p>
          <a:p>
            <a:endParaRPr lang="en-US" dirty="0"/>
          </a:p>
        </p:txBody>
      </p:sp>
      <p:sp>
        <p:nvSpPr>
          <p:cNvPr id="50" name="Text Placeholder 49"/>
          <p:cNvSpPr>
            <a:spLocks noGrp="1"/>
          </p:cNvSpPr>
          <p:nvPr>
            <p:ph type="body" sz="quarter" idx="168"/>
          </p:nvPr>
        </p:nvSpPr>
        <p:spPr>
          <a:xfrm>
            <a:off x="15173327" y="20596391"/>
            <a:ext cx="13554073" cy="10677385"/>
          </a:xfrm>
        </p:spPr>
        <p:txBody>
          <a:bodyPr/>
          <a:lstStyle/>
          <a:p>
            <a:r>
              <a:rPr lang="en-US" dirty="0"/>
              <a:t> </a:t>
            </a: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a:p>
            <a:endParaRPr lang="en-US" sz="2800" dirty="0" smtClean="0"/>
          </a:p>
          <a:p>
            <a:pPr marL="457200" indent="-457200">
              <a:buFont typeface="Arial" panose="020B0604020202020204" pitchFamily="34" charset="0"/>
              <a:buChar char="•"/>
            </a:pPr>
            <a:r>
              <a:rPr lang="en-US" sz="2800" dirty="0" smtClean="0"/>
              <a:t>Three </a:t>
            </a:r>
            <a:r>
              <a:rPr lang="en-US" sz="2800" dirty="0"/>
              <a:t>publicly available dataset are used</a:t>
            </a:r>
          </a:p>
          <a:p>
            <a:pPr marL="1124427" lvl="1" indent="-457200"/>
            <a:r>
              <a:rPr lang="en-US" sz="2800" dirty="0"/>
              <a:t>CBIS-DDSM</a:t>
            </a:r>
          </a:p>
          <a:p>
            <a:pPr marL="1590199" lvl="2" indent="-457200"/>
            <a:r>
              <a:rPr lang="en-US" sz="2800" dirty="0"/>
              <a:t>3103 scanned </a:t>
            </a:r>
            <a:r>
              <a:rPr lang="en-US" sz="2800" dirty="0" smtClean="0"/>
              <a:t>mammograms</a:t>
            </a:r>
            <a:endParaRPr lang="en-US" sz="2800" dirty="0"/>
          </a:p>
          <a:p>
            <a:pPr marL="1590199" lvl="2" indent="-457200"/>
            <a:r>
              <a:rPr lang="en-US" sz="2800" dirty="0"/>
              <a:t>Data contain Benign and Malignant images</a:t>
            </a:r>
          </a:p>
          <a:p>
            <a:pPr marL="1590199" lvl="2" indent="-457200"/>
            <a:r>
              <a:rPr lang="en-US" sz="2800" dirty="0"/>
              <a:t>Dataset contains Cranial Cardo (CC) and Media later oblique (MLO) views</a:t>
            </a:r>
          </a:p>
          <a:p>
            <a:pPr marL="1124427" lvl="1" indent="-457200"/>
            <a:r>
              <a:rPr lang="en-US" sz="2800" dirty="0" err="1" smtClean="0"/>
              <a:t>InBreast</a:t>
            </a:r>
            <a:endParaRPr lang="en-US" sz="2800" dirty="0"/>
          </a:p>
          <a:p>
            <a:pPr marL="1590199" lvl="2" indent="-457200"/>
            <a:r>
              <a:rPr lang="en-US" sz="2800" dirty="0" smtClean="0"/>
              <a:t>Full </a:t>
            </a:r>
            <a:r>
              <a:rPr lang="en-US" sz="2800" dirty="0" smtClean="0"/>
              <a:t>field </a:t>
            </a:r>
            <a:r>
              <a:rPr lang="en-US" sz="2800" dirty="0"/>
              <a:t>digital images contain different color profiles</a:t>
            </a:r>
          </a:p>
          <a:p>
            <a:pPr marL="1590199" lvl="2" indent="-457200"/>
            <a:r>
              <a:rPr lang="en-US" sz="2800" dirty="0"/>
              <a:t>The dataset contains 410 mammograms from 115 patients including Cranial Cardo (CC) and Media </a:t>
            </a:r>
            <a:r>
              <a:rPr lang="en-US" sz="2800" dirty="0" smtClean="0"/>
              <a:t>Later </a:t>
            </a:r>
            <a:r>
              <a:rPr lang="en-US" sz="2800" dirty="0"/>
              <a:t>O</a:t>
            </a:r>
            <a:r>
              <a:rPr lang="en-US" sz="2800" dirty="0" smtClean="0"/>
              <a:t>blique </a:t>
            </a:r>
            <a:r>
              <a:rPr lang="en-US" sz="2800" dirty="0"/>
              <a:t>(MLO) views</a:t>
            </a:r>
          </a:p>
          <a:p>
            <a:pPr marL="1590199" lvl="2" indent="-457200"/>
            <a:r>
              <a:rPr lang="en-US" sz="2800" dirty="0"/>
              <a:t>Data </a:t>
            </a:r>
            <a:r>
              <a:rPr lang="en-US" sz="2800" dirty="0" smtClean="0"/>
              <a:t>contains </a:t>
            </a:r>
            <a:r>
              <a:rPr lang="en-US" sz="2800" dirty="0"/>
              <a:t>BI-RAIDS readings</a:t>
            </a:r>
          </a:p>
          <a:p>
            <a:pPr marL="1590199" lvl="2" indent="-457200"/>
            <a:r>
              <a:rPr lang="en-US" sz="2800" dirty="0"/>
              <a:t>Sample was divided in Benign and Malignant based on BI-RAIDS </a:t>
            </a:r>
            <a:r>
              <a:rPr lang="en-US" sz="2800" dirty="0" smtClean="0"/>
              <a:t>reading</a:t>
            </a:r>
            <a:endParaRPr lang="en-US" sz="2800" dirty="0"/>
          </a:p>
        </p:txBody>
      </p:sp>
      <p:sp>
        <p:nvSpPr>
          <p:cNvPr id="52" name="Text Placeholder 51"/>
          <p:cNvSpPr>
            <a:spLocks noGrp="1"/>
          </p:cNvSpPr>
          <p:nvPr>
            <p:ph type="body" sz="quarter" idx="170"/>
          </p:nvPr>
        </p:nvSpPr>
        <p:spPr>
          <a:xfrm>
            <a:off x="29414793" y="26082487"/>
            <a:ext cx="13523907" cy="5512894"/>
          </a:xfrm>
        </p:spPr>
        <p:txBody>
          <a:bodyPr/>
          <a:lstStyle/>
          <a:p>
            <a:pPr>
              <a:buFont typeface="+mj-lt"/>
              <a:buAutoNum type="arabicPeriod"/>
            </a:pPr>
            <a:r>
              <a:rPr lang="en-US" sz="2800" dirty="0"/>
              <a:t>L. Shen, “End-to-end training for whole image breast cancer diagnosis using an all convolutional design,” </a:t>
            </a:r>
            <a:r>
              <a:rPr lang="en-US" sz="2800" dirty="0" err="1"/>
              <a:t>arXiv</a:t>
            </a:r>
            <a:r>
              <a:rPr lang="en-US" sz="2800" dirty="0"/>
              <a:t> preprint arXiv:1708.09427, 2017</a:t>
            </a:r>
          </a:p>
          <a:p>
            <a:pPr>
              <a:buFont typeface="+mj-lt"/>
              <a:buAutoNum type="arabicPeriod"/>
            </a:pPr>
            <a:r>
              <a:rPr lang="en-US" sz="2800" dirty="0"/>
              <a:t>S. J. Pan, I. W. Tsang, J. T. Kwok, and Q. Yang, “Domain </a:t>
            </a:r>
            <a:r>
              <a:rPr lang="fr-FR" sz="2800" dirty="0"/>
              <a:t>adaptation via </a:t>
            </a:r>
            <a:r>
              <a:rPr lang="fr-FR" sz="2800" dirty="0" err="1"/>
              <a:t>transfer</a:t>
            </a:r>
            <a:r>
              <a:rPr lang="fr-FR" sz="2800" dirty="0"/>
              <a:t> component </a:t>
            </a:r>
            <a:r>
              <a:rPr lang="fr-FR" sz="2800" dirty="0" err="1"/>
              <a:t>analysis</a:t>
            </a:r>
            <a:r>
              <a:rPr lang="fr-FR" sz="2800" dirty="0"/>
              <a:t>,” IEEE Transactions </a:t>
            </a:r>
            <a:r>
              <a:rPr lang="en-US" sz="2800" dirty="0"/>
              <a:t>on Neural Networks, vol. 22, no. 2, pp. 199–210, 2011.</a:t>
            </a:r>
          </a:p>
          <a:p>
            <a:pPr>
              <a:buFont typeface="+mj-lt"/>
              <a:buAutoNum type="arabicPeriod"/>
            </a:pPr>
            <a:r>
              <a:rPr lang="en-US" sz="2800" dirty="0"/>
              <a:t>B. Sun, J. Feng, and K. </a:t>
            </a:r>
            <a:r>
              <a:rPr lang="en-US" sz="2800" dirty="0" err="1"/>
              <a:t>Saenko</a:t>
            </a:r>
            <a:r>
              <a:rPr lang="en-US" sz="2800" dirty="0"/>
              <a:t>, “Return of frustratingly easy domain adaptation.” in AAAI, vol. 6, no. 7, 2016, p. 8.</a:t>
            </a:r>
          </a:p>
          <a:p>
            <a:pPr>
              <a:buFont typeface="+mj-lt"/>
              <a:buAutoNum type="arabicPeriod"/>
            </a:pPr>
            <a:r>
              <a:rPr lang="en-US" sz="2800" dirty="0"/>
              <a:t>J. Wang, Y. Chen, S. Hao, W. Feng, and Z. Shen, “Balance distribution adaption for transfer learning,” 2017.</a:t>
            </a:r>
          </a:p>
          <a:p>
            <a:endParaRPr lang="en-US" dirty="0"/>
          </a:p>
        </p:txBody>
      </p:sp>
      <p:sp>
        <p:nvSpPr>
          <p:cNvPr id="43" name="Text Placeholder 42"/>
          <p:cNvSpPr>
            <a:spLocks noGrp="1"/>
          </p:cNvSpPr>
          <p:nvPr>
            <p:ph type="body" sz="quarter" idx="150"/>
          </p:nvPr>
        </p:nvSpPr>
        <p:spPr>
          <a:xfrm>
            <a:off x="874705" y="3716019"/>
            <a:ext cx="32033308" cy="758579"/>
          </a:xfrm>
        </p:spPr>
        <p:txBody>
          <a:bodyPr/>
          <a:lstStyle/>
          <a:p>
            <a:endParaRPr lang="en-US" baseline="30000" dirty="0" smtClean="0"/>
          </a:p>
          <a:p>
            <a:r>
              <a:rPr lang="en-US" baseline="30000" dirty="0" smtClean="0"/>
              <a:t>1</a:t>
            </a:r>
            <a:r>
              <a:rPr lang="en-US" dirty="0" smtClean="0"/>
              <a:t>Department </a:t>
            </a:r>
            <a:r>
              <a:rPr lang="en-US" dirty="0"/>
              <a:t>of Data Science, University of Massachusetts , Dartmouth</a:t>
            </a:r>
          </a:p>
          <a:p>
            <a:r>
              <a:rPr lang="en-US" baseline="30000" dirty="0"/>
              <a:t>2</a:t>
            </a:r>
            <a:r>
              <a:rPr lang="en-US" dirty="0"/>
              <a:t>Department of Computer and Information Sciences, University of Massachusetts, Dartmouth</a:t>
            </a:r>
          </a:p>
          <a:p>
            <a:endParaRPr lang="en-US" dirty="0"/>
          </a:p>
        </p:txBody>
      </p:sp>
      <mc:AlternateContent xmlns:mc="http://schemas.openxmlformats.org/markup-compatibility/2006">
        <mc:Choice xmlns:a14="http://schemas.microsoft.com/office/drawing/2010/main" Requires="a14">
          <p:sp>
            <p:nvSpPr>
              <p:cNvPr id="44" name="Text Placeholder 43"/>
              <p:cNvSpPr>
                <a:spLocks noGrp="1"/>
              </p:cNvSpPr>
              <p:nvPr>
                <p:ph type="body" sz="quarter" idx="151"/>
              </p:nvPr>
            </p:nvSpPr>
            <p:spPr>
              <a:xfrm>
                <a:off x="891875" y="2435630"/>
                <a:ext cx="31998968" cy="742851"/>
              </a:xfrm>
            </p:spPr>
            <p:txBody>
              <a:bodyPr/>
              <a:lstStyle/>
              <a:p>
                <a:r>
                  <a:rPr lang="en-US" dirty="0"/>
                  <a:t>Deepak Kumar</a:t>
                </a:r>
                <a14:m>
                  <m:oMath xmlns:m="http://schemas.openxmlformats.org/officeDocument/2006/math">
                    <m:r>
                      <a:rPr lang="en-US" i="1" baseline="30000" dirty="0" smtClean="0">
                        <a:latin typeface="Cambria Math" panose="02040503050406030204" pitchFamily="18" charset="0"/>
                      </a:rPr>
                      <m:t>1</m:t>
                    </m:r>
                  </m:oMath>
                </a14:m>
                <a:r>
                  <a:rPr lang="en-US" dirty="0"/>
                  <a:t>, </a:t>
                </a:r>
                <a:r>
                  <a:rPr lang="en-US" dirty="0" err="1"/>
                  <a:t>Chetan</a:t>
                </a:r>
                <a:r>
                  <a:rPr lang="en-US" dirty="0"/>
                  <a:t> Kumar</a:t>
                </a:r>
                <a:r>
                  <a:rPr lang="en-US" baseline="30000" dirty="0"/>
                  <a:t>1</a:t>
                </a:r>
                <a:r>
                  <a:rPr lang="en-US" dirty="0"/>
                  <a:t>, Ming Shao</a:t>
                </a:r>
                <a:r>
                  <a:rPr lang="en-US" baseline="30000" dirty="0"/>
                  <a:t>2</a:t>
                </a:r>
              </a:p>
            </p:txBody>
          </p:sp>
        </mc:Choice>
        <mc:Fallback>
          <p:sp>
            <p:nvSpPr>
              <p:cNvPr id="44" name="Text Placeholder 43"/>
              <p:cNvSpPr>
                <a:spLocks noGrp="1" noRot="1" noChangeAspect="1" noMove="1" noResize="1" noEditPoints="1" noAdjustHandles="1" noChangeArrowheads="1" noChangeShapeType="1" noTextEdit="1"/>
              </p:cNvSpPr>
              <p:nvPr>
                <p:ph type="body" sz="quarter" idx="151"/>
              </p:nvPr>
            </p:nvSpPr>
            <p:spPr>
              <a:xfrm>
                <a:off x="891875" y="2435630"/>
                <a:ext cx="31998968" cy="742851"/>
              </a:xfrm>
              <a:blipFill rotWithShape="0">
                <a:blip r:embed="rId4"/>
                <a:stretch>
                  <a:fillRect t="-35537" b="-61983"/>
                </a:stretch>
              </a:blipFill>
            </p:spPr>
            <p:txBody>
              <a:bodyPr/>
              <a:lstStyle/>
              <a:p>
                <a:r>
                  <a:rPr lang="en-US">
                    <a:noFill/>
                  </a:rPr>
                  <a:t> </a:t>
                </a:r>
              </a:p>
            </p:txBody>
          </p:sp>
        </mc:Fallback>
      </mc:AlternateContent>
      <p:sp>
        <p:nvSpPr>
          <p:cNvPr id="45" name="Text Placeholder 44"/>
          <p:cNvSpPr>
            <a:spLocks noGrp="1"/>
          </p:cNvSpPr>
          <p:nvPr>
            <p:ph type="body" sz="quarter" idx="153"/>
          </p:nvPr>
        </p:nvSpPr>
        <p:spPr>
          <a:xfrm>
            <a:off x="891875" y="-204581"/>
            <a:ext cx="31998968" cy="2853253"/>
          </a:xfrm>
        </p:spPr>
        <p:txBody>
          <a:bodyPr/>
          <a:lstStyle/>
          <a:p>
            <a:r>
              <a:rPr lang="en-US" dirty="0"/>
              <a:t>Cross-Database Mammographic Image Analysis through Unsupervised Domain Adaptation</a:t>
            </a:r>
            <a:endParaRPr lang="en-US" dirty="0"/>
          </a:p>
        </p:txBody>
      </p:sp>
      <p:pic>
        <p:nvPicPr>
          <p:cNvPr id="26" name="Picture 25">
            <a:extLst>
              <a:ext uri="{FF2B5EF4-FFF2-40B4-BE49-F238E27FC236}">
                <a16:creationId xmlns="" xmlns:a16="http://schemas.microsoft.com/office/drawing/2014/main" id="{1326595D-FE7D-4348-AF35-809E26CA50C4}"/>
              </a:ext>
            </a:extLst>
          </p:cNvPr>
          <p:cNvPicPr>
            <a:picLocks noChangeAspect="1"/>
          </p:cNvPicPr>
          <p:nvPr/>
        </p:nvPicPr>
        <p:blipFill rotWithShape="1">
          <a:blip r:embed="rId5"/>
          <a:srcRect r="1852"/>
          <a:stretch/>
        </p:blipFill>
        <p:spPr>
          <a:xfrm>
            <a:off x="2454442" y="6880126"/>
            <a:ext cx="9976097" cy="5290917"/>
          </a:xfrm>
          <a:prstGeom prst="rect">
            <a:avLst/>
          </a:prstGeom>
        </p:spPr>
      </p:pic>
      <p:pic>
        <p:nvPicPr>
          <p:cNvPr id="30" name="Content Placeholder 5">
            <a:extLst>
              <a:ext uri="{FF2B5EF4-FFF2-40B4-BE49-F238E27FC236}">
                <a16:creationId xmlns="" xmlns:a16="http://schemas.microsoft.com/office/drawing/2014/main" id="{5C335C92-7212-45F1-B2CE-69C3E39B67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6952" y="12490023"/>
            <a:ext cx="3806727" cy="2779699"/>
          </a:xfrm>
          <a:prstGeom prst="rect">
            <a:avLst/>
          </a:prstGeom>
        </p:spPr>
      </p:pic>
      <p:pic>
        <p:nvPicPr>
          <p:cNvPr id="31" name="Picture 30">
            <a:extLst>
              <a:ext uri="{FF2B5EF4-FFF2-40B4-BE49-F238E27FC236}">
                <a16:creationId xmlns="" xmlns:a16="http://schemas.microsoft.com/office/drawing/2014/main" id="{719AD45F-A3CD-4473-8527-FC63FD04D3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95589" y="12483950"/>
            <a:ext cx="3806727" cy="2792122"/>
          </a:xfrm>
          <a:prstGeom prst="rect">
            <a:avLst/>
          </a:prstGeom>
        </p:spPr>
      </p:pic>
      <p:pic>
        <p:nvPicPr>
          <p:cNvPr id="32" name="Picture 31">
            <a:extLst>
              <a:ext uri="{FF2B5EF4-FFF2-40B4-BE49-F238E27FC236}">
                <a16:creationId xmlns="" xmlns:a16="http://schemas.microsoft.com/office/drawing/2014/main" id="{E06E0C00-2A68-4235-895F-6D6C87BB39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76952" y="15392761"/>
            <a:ext cx="3806727" cy="2792122"/>
          </a:xfrm>
          <a:prstGeom prst="rect">
            <a:avLst/>
          </a:prstGeom>
        </p:spPr>
      </p:pic>
      <p:pic>
        <p:nvPicPr>
          <p:cNvPr id="33" name="Picture 32">
            <a:extLst>
              <a:ext uri="{FF2B5EF4-FFF2-40B4-BE49-F238E27FC236}">
                <a16:creationId xmlns="" xmlns:a16="http://schemas.microsoft.com/office/drawing/2014/main" id="{4E824FEE-D0BE-4C34-9E4B-DB19AA1EFA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95589" y="15392427"/>
            <a:ext cx="3806727" cy="2782259"/>
          </a:xfrm>
          <a:prstGeom prst="rect">
            <a:avLst/>
          </a:prstGeom>
        </p:spPr>
      </p:pic>
      <p:pic>
        <p:nvPicPr>
          <p:cNvPr id="34" name="Picture 33">
            <a:extLst>
              <a:ext uri="{FF2B5EF4-FFF2-40B4-BE49-F238E27FC236}">
                <a16:creationId xmlns="" xmlns:a16="http://schemas.microsoft.com/office/drawing/2014/main" id="{CBCD87DB-DA27-4554-92EF-13A3651CF6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82784" y="18358012"/>
            <a:ext cx="3806727" cy="2769621"/>
          </a:xfrm>
          <a:prstGeom prst="rect">
            <a:avLst/>
          </a:prstGeom>
        </p:spPr>
      </p:pic>
      <p:pic>
        <p:nvPicPr>
          <p:cNvPr id="35" name="Picture 34">
            <a:extLst>
              <a:ext uri="{FF2B5EF4-FFF2-40B4-BE49-F238E27FC236}">
                <a16:creationId xmlns="" xmlns:a16="http://schemas.microsoft.com/office/drawing/2014/main" id="{089185D8-CC12-4353-BDAD-6A2A9E066C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89764" y="18367031"/>
            <a:ext cx="3806727" cy="2769836"/>
          </a:xfrm>
          <a:prstGeom prst="rect">
            <a:avLst/>
          </a:prstGeom>
        </p:spPr>
      </p:pic>
      <p:pic>
        <p:nvPicPr>
          <p:cNvPr id="57" name="Picture 56">
            <a:extLst>
              <a:ext uri="{FF2B5EF4-FFF2-40B4-BE49-F238E27FC236}">
                <a16:creationId xmlns="" xmlns:a16="http://schemas.microsoft.com/office/drawing/2014/main" id="{A64FEFF3-9727-484D-8EF3-A96C949CCA94}"/>
              </a:ext>
            </a:extLst>
          </p:cNvPr>
          <p:cNvPicPr>
            <a:picLocks noChangeAspect="1"/>
          </p:cNvPicPr>
          <p:nvPr/>
        </p:nvPicPr>
        <p:blipFill>
          <a:blip r:embed="rId12"/>
          <a:stretch>
            <a:fillRect/>
          </a:stretch>
        </p:blipFill>
        <p:spPr>
          <a:xfrm>
            <a:off x="37414226" y="12463969"/>
            <a:ext cx="5252943" cy="2828541"/>
          </a:xfrm>
          <a:prstGeom prst="rect">
            <a:avLst/>
          </a:prstGeom>
        </p:spPr>
      </p:pic>
      <p:pic>
        <p:nvPicPr>
          <p:cNvPr id="59" name="Picture 58">
            <a:extLst>
              <a:ext uri="{FF2B5EF4-FFF2-40B4-BE49-F238E27FC236}">
                <a16:creationId xmlns="" xmlns:a16="http://schemas.microsoft.com/office/drawing/2014/main" id="{6D2A49A1-8711-4445-A4E5-2770697300FF}"/>
              </a:ext>
            </a:extLst>
          </p:cNvPr>
          <p:cNvPicPr>
            <a:picLocks noChangeAspect="1"/>
          </p:cNvPicPr>
          <p:nvPr/>
        </p:nvPicPr>
        <p:blipFill>
          <a:blip r:embed="rId13"/>
          <a:stretch>
            <a:fillRect/>
          </a:stretch>
        </p:blipFill>
        <p:spPr>
          <a:xfrm>
            <a:off x="37414839" y="15420851"/>
            <a:ext cx="5252330" cy="2714167"/>
          </a:xfrm>
          <a:prstGeom prst="rect">
            <a:avLst/>
          </a:prstGeom>
        </p:spPr>
      </p:pic>
      <p:pic>
        <p:nvPicPr>
          <p:cNvPr id="58" name="Picture 57">
            <a:extLst>
              <a:ext uri="{FF2B5EF4-FFF2-40B4-BE49-F238E27FC236}">
                <a16:creationId xmlns="" xmlns:a16="http://schemas.microsoft.com/office/drawing/2014/main" id="{71A508CD-2852-408C-98D5-BF092DA20C03}"/>
              </a:ext>
            </a:extLst>
          </p:cNvPr>
          <p:cNvPicPr>
            <a:picLocks noChangeAspect="1"/>
          </p:cNvPicPr>
          <p:nvPr/>
        </p:nvPicPr>
        <p:blipFill>
          <a:blip r:embed="rId14"/>
          <a:stretch>
            <a:fillRect/>
          </a:stretch>
        </p:blipFill>
        <p:spPr>
          <a:xfrm>
            <a:off x="37414224" y="18345765"/>
            <a:ext cx="5252330" cy="2798786"/>
          </a:xfrm>
          <a:prstGeom prst="rect">
            <a:avLst/>
          </a:prstGeom>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576952" y="9540522"/>
            <a:ext cx="3806727" cy="2776084"/>
          </a:xfrm>
          <a:prstGeom prst="rect">
            <a:avLst/>
          </a:prstGeom>
        </p:spPr>
      </p:pic>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98898" y="9543723"/>
            <a:ext cx="3803417" cy="2785949"/>
          </a:xfrm>
          <a:prstGeom prst="rect">
            <a:avLst/>
          </a:prstGeom>
        </p:spPr>
      </p:pic>
      <p:pic>
        <p:nvPicPr>
          <p:cNvPr id="56" name="Content Placeholder 6">
            <a:extLst>
              <a:ext uri="{FF2B5EF4-FFF2-40B4-BE49-F238E27FC236}">
                <a16:creationId xmlns="" xmlns:a16="http://schemas.microsoft.com/office/drawing/2014/main" id="{2CDECED9-6BC6-4DEA-B1C4-21FE457F50E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381788" y="9499203"/>
            <a:ext cx="5252943" cy="2876278"/>
          </a:xfrm>
          <a:prstGeom prst="rect">
            <a:avLst/>
          </a:prstGeom>
        </p:spPr>
      </p:pic>
      <p:sp>
        <p:nvSpPr>
          <p:cNvPr id="4" name="TextBox 3"/>
          <p:cNvSpPr txBox="1"/>
          <p:nvPr/>
        </p:nvSpPr>
        <p:spPr>
          <a:xfrm>
            <a:off x="30202859" y="21557325"/>
            <a:ext cx="2923954" cy="523220"/>
          </a:xfrm>
          <a:prstGeom prst="rect">
            <a:avLst/>
          </a:prstGeom>
          <a:noFill/>
        </p:spPr>
        <p:txBody>
          <a:bodyPr wrap="square" rtlCol="0">
            <a:spAutoFit/>
          </a:bodyPr>
          <a:lstStyle/>
          <a:p>
            <a:r>
              <a:rPr lang="en-US" sz="2800" dirty="0" smtClean="0"/>
              <a:t>DDSM-</a:t>
            </a:r>
            <a:r>
              <a:rPr lang="en-US" sz="2400" dirty="0" smtClean="0"/>
              <a:t> INBREAST</a:t>
            </a:r>
            <a:endParaRPr lang="en-US" sz="2400" dirty="0"/>
          </a:p>
        </p:txBody>
      </p:sp>
      <p:sp>
        <p:nvSpPr>
          <p:cNvPr id="41" name="TextBox 40"/>
          <p:cNvSpPr txBox="1"/>
          <p:nvPr/>
        </p:nvSpPr>
        <p:spPr>
          <a:xfrm>
            <a:off x="34623045" y="21566250"/>
            <a:ext cx="2923954" cy="523220"/>
          </a:xfrm>
          <a:prstGeom prst="rect">
            <a:avLst/>
          </a:prstGeom>
          <a:noFill/>
        </p:spPr>
        <p:txBody>
          <a:bodyPr wrap="square" rtlCol="0">
            <a:spAutoFit/>
          </a:bodyPr>
          <a:lstStyle/>
          <a:p>
            <a:pPr algn="ctr"/>
            <a:r>
              <a:rPr lang="en-US" sz="2800" dirty="0" smtClean="0"/>
              <a:t>DDSM- MIAS</a:t>
            </a:r>
            <a:endParaRPr lang="en-US" sz="2800" dirty="0"/>
          </a:p>
        </p:txBody>
      </p:sp>
      <p:sp>
        <p:nvSpPr>
          <p:cNvPr id="51" name="TextBox 50"/>
          <p:cNvSpPr txBox="1"/>
          <p:nvPr/>
        </p:nvSpPr>
        <p:spPr>
          <a:xfrm>
            <a:off x="38655841" y="21562107"/>
            <a:ext cx="4185406" cy="523220"/>
          </a:xfrm>
          <a:prstGeom prst="rect">
            <a:avLst/>
          </a:prstGeom>
          <a:noFill/>
        </p:spPr>
        <p:txBody>
          <a:bodyPr wrap="square" rtlCol="0">
            <a:spAutoFit/>
          </a:bodyPr>
          <a:lstStyle/>
          <a:p>
            <a:pPr algn="ctr"/>
            <a:r>
              <a:rPr lang="en-US" sz="2800" dirty="0" smtClean="0"/>
              <a:t>DDSM- MIAS PATCHES</a:t>
            </a:r>
            <a:endParaRPr lang="en-US" sz="2800" dirty="0"/>
          </a:p>
        </p:txBody>
      </p:sp>
      <p:pic>
        <p:nvPicPr>
          <p:cNvPr id="55" name="Picture 54">
            <a:extLst>
              <a:ext uri="{FF2B5EF4-FFF2-40B4-BE49-F238E27FC236}">
                <a16:creationId xmlns="" xmlns:a16="http://schemas.microsoft.com/office/drawing/2014/main" id="{8C491069-1430-44B0-8BEA-022CDBE7843D}"/>
              </a:ext>
            </a:extLst>
          </p:cNvPr>
          <p:cNvPicPr>
            <a:picLocks noChangeAspect="1"/>
          </p:cNvPicPr>
          <p:nvPr/>
        </p:nvPicPr>
        <p:blipFill rotWithShape="1">
          <a:blip r:embed="rId18"/>
          <a:srcRect r="4244"/>
          <a:stretch/>
        </p:blipFill>
        <p:spPr>
          <a:xfrm>
            <a:off x="33575073" y="21982823"/>
            <a:ext cx="4744667" cy="2624328"/>
          </a:xfrm>
          <a:prstGeom prst="rect">
            <a:avLst/>
          </a:prstGeom>
        </p:spPr>
      </p:pic>
      <p:pic>
        <p:nvPicPr>
          <p:cNvPr id="54" name="Picture 53">
            <a:extLst>
              <a:ext uri="{FF2B5EF4-FFF2-40B4-BE49-F238E27FC236}">
                <a16:creationId xmlns="" xmlns:a16="http://schemas.microsoft.com/office/drawing/2014/main" id="{B150BCED-D1FB-4F0F-88CA-595291ADAC7C}"/>
              </a:ext>
            </a:extLst>
          </p:cNvPr>
          <p:cNvPicPr>
            <a:picLocks noChangeAspect="1"/>
          </p:cNvPicPr>
          <p:nvPr/>
        </p:nvPicPr>
        <p:blipFill rotWithShape="1">
          <a:blip r:embed="rId19"/>
          <a:srcRect r="4220"/>
          <a:stretch/>
        </p:blipFill>
        <p:spPr>
          <a:xfrm>
            <a:off x="38173790" y="21997573"/>
            <a:ext cx="4749848" cy="2620210"/>
          </a:xfrm>
          <a:prstGeom prst="rect">
            <a:avLst/>
          </a:prstGeom>
        </p:spPr>
      </p:pic>
      <p:pic>
        <p:nvPicPr>
          <p:cNvPr id="60" name="Picture 59">
            <a:extLst>
              <a:ext uri="{FF2B5EF4-FFF2-40B4-BE49-F238E27FC236}">
                <a16:creationId xmlns="" xmlns:a16="http://schemas.microsoft.com/office/drawing/2014/main" id="{AFC68584-77CA-4459-B97C-3DAF124FE332}"/>
              </a:ext>
            </a:extLst>
          </p:cNvPr>
          <p:cNvPicPr>
            <a:picLocks noChangeAspect="1"/>
          </p:cNvPicPr>
          <p:nvPr/>
        </p:nvPicPr>
        <p:blipFill rotWithShape="1">
          <a:blip r:embed="rId20"/>
          <a:srcRect l="-1" r="49581"/>
          <a:stretch/>
        </p:blipFill>
        <p:spPr>
          <a:xfrm>
            <a:off x="19903430" y="21438734"/>
            <a:ext cx="4165051" cy="2192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 xmlns:a16="http://schemas.microsoft.com/office/drawing/2014/main" id="{927C4903-3387-48CF-9EFF-5F5B1838A7B3}"/>
              </a:ext>
            </a:extLst>
          </p:cNvPr>
          <p:cNvPicPr>
            <a:picLocks noChangeAspect="1"/>
          </p:cNvPicPr>
          <p:nvPr/>
        </p:nvPicPr>
        <p:blipFill rotWithShape="1">
          <a:blip r:embed="rId21"/>
          <a:srcRect r="51008"/>
          <a:stretch/>
        </p:blipFill>
        <p:spPr>
          <a:xfrm>
            <a:off x="15462718" y="21434134"/>
            <a:ext cx="4165051" cy="2192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1" name="Picture 60">
            <a:extLst>
              <a:ext uri="{FF2B5EF4-FFF2-40B4-BE49-F238E27FC236}">
                <a16:creationId xmlns="" xmlns:a16="http://schemas.microsoft.com/office/drawing/2014/main" id="{1E026BE7-4EA5-4FE0-93DE-3FB20AD82125}"/>
              </a:ext>
            </a:extLst>
          </p:cNvPr>
          <p:cNvPicPr>
            <a:picLocks noChangeAspect="1"/>
          </p:cNvPicPr>
          <p:nvPr/>
        </p:nvPicPr>
        <p:blipFill rotWithShape="1">
          <a:blip r:embed="rId22"/>
          <a:srcRect l="50491"/>
          <a:stretch/>
        </p:blipFill>
        <p:spPr>
          <a:xfrm>
            <a:off x="24300200" y="21459533"/>
            <a:ext cx="4162481" cy="2192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2" name="TextBox 61"/>
          <p:cNvSpPr txBox="1"/>
          <p:nvPr/>
        </p:nvSpPr>
        <p:spPr>
          <a:xfrm>
            <a:off x="16067993" y="23696932"/>
            <a:ext cx="2923954" cy="523220"/>
          </a:xfrm>
          <a:prstGeom prst="rect">
            <a:avLst/>
          </a:prstGeom>
          <a:noFill/>
        </p:spPr>
        <p:txBody>
          <a:bodyPr wrap="square" rtlCol="0">
            <a:spAutoFit/>
          </a:bodyPr>
          <a:lstStyle/>
          <a:p>
            <a:pPr algn="ctr"/>
            <a:r>
              <a:rPr lang="en-US" sz="2800" dirty="0" smtClean="0"/>
              <a:t>CBIS- DDSM</a:t>
            </a:r>
            <a:endParaRPr lang="en-US" sz="2800" dirty="0"/>
          </a:p>
        </p:txBody>
      </p:sp>
      <p:sp>
        <p:nvSpPr>
          <p:cNvPr id="63" name="TextBox 62"/>
          <p:cNvSpPr txBox="1"/>
          <p:nvPr/>
        </p:nvSpPr>
        <p:spPr>
          <a:xfrm>
            <a:off x="20398693" y="23709632"/>
            <a:ext cx="2923954" cy="523220"/>
          </a:xfrm>
          <a:prstGeom prst="rect">
            <a:avLst/>
          </a:prstGeom>
          <a:noFill/>
        </p:spPr>
        <p:txBody>
          <a:bodyPr wrap="square" rtlCol="0">
            <a:spAutoFit/>
          </a:bodyPr>
          <a:lstStyle/>
          <a:p>
            <a:pPr algn="ctr"/>
            <a:r>
              <a:rPr lang="en-US" sz="2800" dirty="0" err="1" smtClean="0"/>
              <a:t>InBreast</a:t>
            </a:r>
            <a:endParaRPr lang="en-US" sz="2800" dirty="0"/>
          </a:p>
        </p:txBody>
      </p:sp>
      <p:sp>
        <p:nvSpPr>
          <p:cNvPr id="64" name="TextBox 63"/>
          <p:cNvSpPr txBox="1"/>
          <p:nvPr/>
        </p:nvSpPr>
        <p:spPr>
          <a:xfrm>
            <a:off x="24919893" y="23709632"/>
            <a:ext cx="2923954" cy="523220"/>
          </a:xfrm>
          <a:prstGeom prst="rect">
            <a:avLst/>
          </a:prstGeom>
          <a:noFill/>
        </p:spPr>
        <p:txBody>
          <a:bodyPr wrap="square" rtlCol="0">
            <a:spAutoFit/>
          </a:bodyPr>
          <a:lstStyle/>
          <a:p>
            <a:pPr algn="ctr"/>
            <a:r>
              <a:rPr lang="en-US" sz="2800" dirty="0" smtClean="0"/>
              <a:t>MIAS</a:t>
            </a:r>
            <a:endParaRPr lang="en-US" sz="2400" dirty="0"/>
          </a:p>
        </p:txBody>
      </p:sp>
      <p:sp>
        <p:nvSpPr>
          <p:cNvPr id="67" name="Text Placeholder 48"/>
          <p:cNvSpPr>
            <a:spLocks noGrp="1"/>
          </p:cNvSpPr>
          <p:nvPr>
            <p:ph type="body" sz="quarter" idx="167"/>
          </p:nvPr>
        </p:nvSpPr>
        <p:spPr>
          <a:xfrm>
            <a:off x="29633708" y="5832376"/>
            <a:ext cx="13555661" cy="2447440"/>
          </a:xfrm>
        </p:spPr>
        <p:txBody>
          <a:bodyPr/>
          <a:lstStyle/>
          <a:p>
            <a:pPr marL="457200" indent="-457200">
              <a:buFont typeface="Arial" panose="020B0604020202020204" pitchFamily="34" charset="0"/>
              <a:buChar char="•"/>
            </a:pPr>
            <a:r>
              <a:rPr lang="en-US" sz="2800" dirty="0"/>
              <a:t>MIAS</a:t>
            </a:r>
          </a:p>
          <a:p>
            <a:pPr marL="1124427" lvl="1" indent="-457200"/>
            <a:r>
              <a:rPr lang="en-US" sz="2800" dirty="0"/>
              <a:t>Dataset contains 322 </a:t>
            </a:r>
            <a:r>
              <a:rPr lang="en-US" sz="2800" dirty="0" smtClean="0"/>
              <a:t>MLO view mammograms</a:t>
            </a:r>
            <a:endParaRPr lang="en-US" sz="2800" dirty="0"/>
          </a:p>
          <a:p>
            <a:pPr marL="1124427" lvl="1" indent="-457200"/>
            <a:r>
              <a:rPr lang="en-US" sz="2800" dirty="0"/>
              <a:t>MIAS images are </a:t>
            </a:r>
            <a:r>
              <a:rPr lang="en-US" sz="2800" dirty="0" smtClean="0"/>
              <a:t>scanned </a:t>
            </a:r>
            <a:r>
              <a:rPr lang="en-US" sz="2800" dirty="0"/>
              <a:t>copies of films</a:t>
            </a:r>
          </a:p>
          <a:p>
            <a:pPr marL="1124427" lvl="1" indent="-457200"/>
            <a:r>
              <a:rPr lang="en-US" sz="2800" dirty="0"/>
              <a:t>Only 109 images are </a:t>
            </a:r>
            <a:r>
              <a:rPr lang="en-US" sz="2800" dirty="0" smtClean="0"/>
              <a:t>labeled</a:t>
            </a:r>
            <a:endParaRPr lang="en-US" sz="2800" dirty="0"/>
          </a:p>
        </p:txBody>
      </p:sp>
      <p:pic>
        <p:nvPicPr>
          <p:cNvPr id="7" name="Picture 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362917" y="17380247"/>
            <a:ext cx="9246075" cy="3502098"/>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Title Left): 4 Columns">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UMass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Title Right): 3 Columns (Mid Wide)">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Title Left): 3 Columns (Mid Wide)">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Title Right): 3 Columns (Mid Wide)">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UMass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Blue (Title Left): 1 Column">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UMass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Blue (Title Right): 1 Column">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Gold (Title Left): 1 Column">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Gold (Title Right): 1 Column">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Title Right): 4 Columns">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Title Left): 4 Columns">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Title Right): 4 Columns">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Title Left): 3 Columns">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Title Right): 3 Columns">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Title Left): 3 Columns">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Title Right): 3 Columns">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ue (Title Left): 3 Columns (Mid Wide)">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Powerpoint_template_standard_36x48</Template>
  <TotalTime>1549</TotalTime>
  <Words>673</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7</vt:i4>
      </vt:variant>
      <vt:variant>
        <vt:lpstr>Theme</vt:lpstr>
      </vt:variant>
      <vt:variant>
        <vt:i4>16</vt:i4>
      </vt:variant>
      <vt:variant>
        <vt:lpstr>Slide Titles</vt:lpstr>
      </vt:variant>
      <vt:variant>
        <vt:i4>1</vt:i4>
      </vt:variant>
    </vt:vector>
  </HeadingPairs>
  <TitlesOfParts>
    <vt:vector size="24" baseType="lpstr">
      <vt:lpstr>Arial</vt:lpstr>
      <vt:lpstr>Calibri</vt:lpstr>
      <vt:lpstr>Cambria Math</vt:lpstr>
      <vt:lpstr>Frutiger LT Std 45 Light</vt:lpstr>
      <vt:lpstr>Frutiger LT Std 55 Roman</vt:lpstr>
      <vt:lpstr>Times New Roman</vt:lpstr>
      <vt:lpstr>Trebuchet MS</vt:lpstr>
      <vt:lpstr>Blue (Title Left): 4 Columns</vt:lpstr>
      <vt:lpstr>Blue (Title Right): 4 Columns</vt:lpstr>
      <vt:lpstr>Gold (Title Left): 4 Columns</vt:lpstr>
      <vt:lpstr>Gold (Title Right): 4 Columns</vt:lpstr>
      <vt:lpstr>Blue (Title Left): 3 Columns</vt:lpstr>
      <vt:lpstr>Blue (Title Right): 3 Columns</vt:lpstr>
      <vt:lpstr>Gold (Title Left): 3 Columns</vt:lpstr>
      <vt:lpstr>Gold (Title Right): 3 Columns</vt:lpstr>
      <vt:lpstr>Blue (Title Left): 3 Columns (Mid Wide)</vt:lpstr>
      <vt:lpstr>Blue (Title Right): 3 Columns (Mid Wide)</vt:lpstr>
      <vt:lpstr>Gold (Title Left): 3 Columns (Mid Wide)</vt:lpstr>
      <vt:lpstr>Gold (Title Right): 3 Columns (Mid Wide)</vt:lpstr>
      <vt:lpstr>Blue (Title Left): 1 Column</vt:lpstr>
      <vt:lpstr>Blue (Title Right): 1 Column</vt:lpstr>
      <vt:lpstr>Gold (Title Left): 1 Column</vt:lpstr>
      <vt:lpstr>Gold (Title Right): 1 Column</vt:lpstr>
      <vt:lpstr>PowerPoint Presentation</vt:lpstr>
    </vt:vector>
  </TitlesOfParts>
  <Company>UMass Dartmouth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Poster: UMass Dartmouth</dc:title>
  <dc:creator>UMass Dartmouth PhotoGraphics</dc:creator>
  <cp:lastModifiedBy>deepak kumar</cp:lastModifiedBy>
  <cp:revision>75</cp:revision>
  <dcterms:created xsi:type="dcterms:W3CDTF">2014-08-18T18:54:41Z</dcterms:created>
  <dcterms:modified xsi:type="dcterms:W3CDTF">2017-11-16T17:48:15Z</dcterms:modified>
</cp:coreProperties>
</file>