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Unbounded SemiBold"/>
      <p:regular r:id="rId24"/>
      <p:bold r:id="rId25"/>
    </p:embeddedFont>
    <p:embeddedFont>
      <p:font typeface="Unbounded Medium"/>
      <p:regular r:id="rId26"/>
      <p:bold r:id="rId27"/>
    </p:embeddedFont>
    <p:embeddedFont>
      <p:font typeface="Anaheim"/>
      <p:regular r:id="rId28"/>
      <p:bold r:id="rId29"/>
    </p:embeddedFont>
    <p:embeddedFont>
      <p:font typeface="Bebas Neue"/>
      <p:regular r:id="rId30"/>
    </p:embeddedFont>
    <p:embeddedFont>
      <p:font typeface="Actor"/>
      <p:regular r:id="rId31"/>
    </p:embeddedFont>
    <p:embeddedFont>
      <p:font typeface="Unbounded Light"/>
      <p:regular r:id="rId32"/>
      <p:bold r:id="rId33"/>
    </p:embeddedFont>
    <p:embeddedFont>
      <p:font typeface="Unbounde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UnboundedSemiBold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UnboundedMedium-regular.fntdata"/><Relationship Id="rId25" Type="http://schemas.openxmlformats.org/officeDocument/2006/relationships/font" Target="fonts/UnboundedSemiBold-bold.fntdata"/><Relationship Id="rId28" Type="http://schemas.openxmlformats.org/officeDocument/2006/relationships/font" Target="fonts/Anaheim-regular.fntdata"/><Relationship Id="rId27" Type="http://schemas.openxmlformats.org/officeDocument/2006/relationships/font" Target="fonts/UnboundedMediu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nahei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ctor-regular.fntdata"/><Relationship Id="rId30" Type="http://schemas.openxmlformats.org/officeDocument/2006/relationships/font" Target="fonts/BebasNeue-regular.fntdata"/><Relationship Id="rId11" Type="http://schemas.openxmlformats.org/officeDocument/2006/relationships/slide" Target="slides/slide7.xml"/><Relationship Id="rId33" Type="http://schemas.openxmlformats.org/officeDocument/2006/relationships/font" Target="fonts/UnboundedLight-bold.fntdata"/><Relationship Id="rId10" Type="http://schemas.openxmlformats.org/officeDocument/2006/relationships/slide" Target="slides/slide6.xml"/><Relationship Id="rId32" Type="http://schemas.openxmlformats.org/officeDocument/2006/relationships/font" Target="fonts/UnboundedLight-regular.fntdata"/><Relationship Id="rId13" Type="http://schemas.openxmlformats.org/officeDocument/2006/relationships/slide" Target="slides/slide9.xml"/><Relationship Id="rId35" Type="http://schemas.openxmlformats.org/officeDocument/2006/relationships/font" Target="fonts/Unbounded-bold.fntdata"/><Relationship Id="rId12" Type="http://schemas.openxmlformats.org/officeDocument/2006/relationships/slide" Target="slides/slide8.xml"/><Relationship Id="rId34" Type="http://schemas.openxmlformats.org/officeDocument/2006/relationships/font" Target="fonts/Unbounded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e52b8f997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e52b8f997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e52b8f997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e52b8f997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e52b8f997a_0_1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e52b8f997a_0_1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e52b8f997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e52b8f997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e52b8f997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e52b8f997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f747e60a9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f747e60a9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e52b8f997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e52b8f997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e52b8f997a_0_1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e52b8f997a_0_1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e52b8f997a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e52b8f997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e52b8f997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e52b8f997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57250" y="0"/>
            <a:ext cx="4986750" cy="3919025"/>
            <a:chOff x="4157250" y="0"/>
            <a:chExt cx="4986750" cy="3919025"/>
          </a:xfrm>
        </p:grpSpPr>
        <p:pic>
          <p:nvPicPr>
            <p:cNvPr id="10" name="Google Shape;10;p2"/>
            <p:cNvPicPr preferRelativeResize="0"/>
            <p:nvPr/>
          </p:nvPicPr>
          <p:blipFill rotWithShape="1">
            <a:blip r:embed="rId2">
              <a:alphaModFix/>
            </a:blip>
            <a:srcRect b="13678" l="1389" r="75094" t="26409"/>
            <a:stretch/>
          </p:blipFill>
          <p:spPr>
            <a:xfrm>
              <a:off x="6204675" y="0"/>
              <a:ext cx="2939325" cy="391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 rotWithShape="1">
            <a:blip r:embed="rId3">
              <a:alphaModFix/>
            </a:blip>
            <a:srcRect b="4308" l="21162" r="32620" t="55240"/>
            <a:stretch/>
          </p:blipFill>
          <p:spPr>
            <a:xfrm>
              <a:off x="4157250" y="0"/>
              <a:ext cx="4986750" cy="2284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Google Shape;12;p2"/>
          <p:cNvGrpSpPr/>
          <p:nvPr/>
        </p:nvGrpSpPr>
        <p:grpSpPr>
          <a:xfrm>
            <a:off x="0" y="1017726"/>
            <a:ext cx="4438149" cy="4166224"/>
            <a:chOff x="0" y="1017726"/>
            <a:chExt cx="4438149" cy="4166224"/>
          </a:xfrm>
        </p:grpSpPr>
        <p:pic>
          <p:nvPicPr>
            <p:cNvPr id="13" name="Google Shape;13;p2"/>
            <p:cNvPicPr preferRelativeResize="0"/>
            <p:nvPr/>
          </p:nvPicPr>
          <p:blipFill rotWithShape="1">
            <a:blip r:embed="rId3">
              <a:alphaModFix/>
            </a:blip>
            <a:srcRect b="51352" l="35374" r="21354" t="5165"/>
            <a:stretch/>
          </p:blipFill>
          <p:spPr>
            <a:xfrm>
              <a:off x="0" y="2809500"/>
              <a:ext cx="4438149" cy="233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 rotWithShape="1">
            <a:blip r:embed="rId2">
              <a:alphaModFix/>
            </a:blip>
            <a:srcRect b="13747" l="0" r="76126" t="21590"/>
            <a:stretch/>
          </p:blipFill>
          <p:spPr>
            <a:xfrm rot="10800000">
              <a:off x="0" y="1017726"/>
              <a:ext cx="2939325" cy="41662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2"/>
          <p:cNvSpPr txBox="1"/>
          <p:nvPr>
            <p:ph type="ctrTitle"/>
          </p:nvPr>
        </p:nvSpPr>
        <p:spPr>
          <a:xfrm>
            <a:off x="828750" y="1017725"/>
            <a:ext cx="7486500" cy="201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307600" y="3189425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ctor"/>
                <a:ea typeface="Actor"/>
                <a:cs typeface="Actor"/>
                <a:sym typeface="Acto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7" name="Google Shape;17;p2"/>
          <p:cNvGrpSpPr/>
          <p:nvPr/>
        </p:nvGrpSpPr>
        <p:grpSpPr>
          <a:xfrm>
            <a:off x="340025" y="-478950"/>
            <a:ext cx="7726051" cy="5976025"/>
            <a:chOff x="340025" y="-478950"/>
            <a:chExt cx="7726051" cy="5976025"/>
          </a:xfrm>
        </p:grpSpPr>
        <p:sp>
          <p:nvSpPr>
            <p:cNvPr id="18" name="Google Shape;18;p2"/>
            <p:cNvSpPr/>
            <p:nvPr/>
          </p:nvSpPr>
          <p:spPr>
            <a:xfrm>
              <a:off x="340025" y="4190875"/>
              <a:ext cx="746400" cy="1306200"/>
            </a:xfrm>
            <a:custGeom>
              <a:rect b="b" l="l" r="r" t="t"/>
              <a:pathLst>
                <a:path extrusionOk="0" h="52248" w="29856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044475" y="-478950"/>
              <a:ext cx="1021601" cy="1018545"/>
            </a:xfrm>
            <a:custGeom>
              <a:rect b="b" l="l" r="r" t="t"/>
              <a:pathLst>
                <a:path extrusionOk="0" h="52327" w="52484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>
            <p:ph hasCustomPrompt="1" type="title"/>
          </p:nvPr>
        </p:nvSpPr>
        <p:spPr>
          <a:xfrm>
            <a:off x="1284000" y="1723825"/>
            <a:ext cx="6576000" cy="119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/>
          <p:nvPr>
            <p:ph idx="1" type="subTitle"/>
          </p:nvPr>
        </p:nvSpPr>
        <p:spPr>
          <a:xfrm>
            <a:off x="1284000" y="29225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22" name="Google Shape;122;p11"/>
          <p:cNvGrpSpPr/>
          <p:nvPr/>
        </p:nvGrpSpPr>
        <p:grpSpPr>
          <a:xfrm flipH="1">
            <a:off x="3029601" y="471801"/>
            <a:ext cx="6114398" cy="4712149"/>
            <a:chOff x="1" y="471801"/>
            <a:chExt cx="6114398" cy="4712149"/>
          </a:xfrm>
        </p:grpSpPr>
        <p:pic>
          <p:nvPicPr>
            <p:cNvPr id="123" name="Google Shape;123;p11"/>
            <p:cNvPicPr preferRelativeResize="0"/>
            <p:nvPr/>
          </p:nvPicPr>
          <p:blipFill rotWithShape="1">
            <a:blip r:embed="rId2">
              <a:alphaModFix/>
            </a:blip>
            <a:srcRect b="56517" l="28364" r="28364" t="0"/>
            <a:stretch/>
          </p:blipFill>
          <p:spPr>
            <a:xfrm>
              <a:off x="1676250" y="2837650"/>
              <a:ext cx="4438149" cy="233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1"/>
            <p:cNvPicPr preferRelativeResize="0"/>
            <p:nvPr/>
          </p:nvPicPr>
          <p:blipFill rotWithShape="1">
            <a:blip r:embed="rId3">
              <a:alphaModFix/>
            </a:blip>
            <a:srcRect b="11298" l="2611" r="78810" t="15569"/>
            <a:stretch/>
          </p:blipFill>
          <p:spPr>
            <a:xfrm rot="10800000">
              <a:off x="1" y="471801"/>
              <a:ext cx="2287224" cy="47121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5" name="Google Shape;125;p11"/>
          <p:cNvGrpSpPr/>
          <p:nvPr/>
        </p:nvGrpSpPr>
        <p:grpSpPr>
          <a:xfrm>
            <a:off x="5429224" y="-479038"/>
            <a:ext cx="2777751" cy="6045013"/>
            <a:chOff x="5429224" y="-479038"/>
            <a:chExt cx="2777751" cy="6045013"/>
          </a:xfrm>
        </p:grpSpPr>
        <p:sp>
          <p:nvSpPr>
            <p:cNvPr id="126" name="Google Shape;126;p11"/>
            <p:cNvSpPr/>
            <p:nvPr/>
          </p:nvSpPr>
          <p:spPr>
            <a:xfrm flipH="1">
              <a:off x="5429224" y="-479038"/>
              <a:ext cx="1021601" cy="1018545"/>
            </a:xfrm>
            <a:custGeom>
              <a:rect b="b" l="l" r="r" t="t"/>
              <a:pathLst>
                <a:path extrusionOk="0" h="52327" w="52484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7460575" y="4259775"/>
              <a:ext cx="746400" cy="1306200"/>
            </a:xfrm>
            <a:custGeom>
              <a:rect b="b" l="l" r="r" t="t"/>
              <a:pathLst>
                <a:path extrusionOk="0" h="52248" w="29856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11"/>
          <p:cNvGrpSpPr/>
          <p:nvPr/>
        </p:nvGrpSpPr>
        <p:grpSpPr>
          <a:xfrm flipH="1">
            <a:off x="0" y="0"/>
            <a:ext cx="4986750" cy="3919025"/>
            <a:chOff x="4157250" y="0"/>
            <a:chExt cx="4986750" cy="3919025"/>
          </a:xfrm>
        </p:grpSpPr>
        <p:pic>
          <p:nvPicPr>
            <p:cNvPr id="129" name="Google Shape;129;p11"/>
            <p:cNvPicPr preferRelativeResize="0"/>
            <p:nvPr/>
          </p:nvPicPr>
          <p:blipFill rotWithShape="1">
            <a:blip r:embed="rId3">
              <a:alphaModFix/>
            </a:blip>
            <a:srcRect b="11569" l="-3478" r="79961" t="28518"/>
            <a:stretch/>
          </p:blipFill>
          <p:spPr>
            <a:xfrm>
              <a:off x="6204675" y="0"/>
              <a:ext cx="2939325" cy="391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1"/>
            <p:cNvPicPr preferRelativeResize="0"/>
            <p:nvPr/>
          </p:nvPicPr>
          <p:blipFill rotWithShape="1">
            <a:blip r:embed="rId2">
              <a:alphaModFix/>
            </a:blip>
            <a:srcRect b="0" l="14461" r="39321" t="59548"/>
            <a:stretch/>
          </p:blipFill>
          <p:spPr>
            <a:xfrm>
              <a:off x="4157250" y="0"/>
              <a:ext cx="4986750" cy="22843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3"/>
          <p:cNvGrpSpPr/>
          <p:nvPr/>
        </p:nvGrpSpPr>
        <p:grpSpPr>
          <a:xfrm>
            <a:off x="2311325" y="2939300"/>
            <a:ext cx="6506251" cy="2204200"/>
            <a:chOff x="2311325" y="2939300"/>
            <a:chExt cx="6506251" cy="2204200"/>
          </a:xfrm>
        </p:grpSpPr>
        <p:pic>
          <p:nvPicPr>
            <p:cNvPr id="134" name="Google Shape;134;p13"/>
            <p:cNvPicPr preferRelativeResize="0"/>
            <p:nvPr/>
          </p:nvPicPr>
          <p:blipFill rotWithShape="1">
            <a:blip r:embed="rId2">
              <a:alphaModFix/>
            </a:blip>
            <a:srcRect b="63676" l="11668" r="57873" t="2625"/>
            <a:stretch/>
          </p:blipFill>
          <p:spPr>
            <a:xfrm>
              <a:off x="5010600" y="2939300"/>
              <a:ext cx="3806976" cy="2204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13"/>
            <p:cNvPicPr preferRelativeResize="0"/>
            <p:nvPr/>
          </p:nvPicPr>
          <p:blipFill rotWithShape="1">
            <a:blip r:embed="rId3">
              <a:alphaModFix/>
            </a:blip>
            <a:srcRect b="64358" l="26893" r="26889" t="6006"/>
            <a:stretch/>
          </p:blipFill>
          <p:spPr>
            <a:xfrm>
              <a:off x="2311325" y="3470025"/>
              <a:ext cx="4986750" cy="16734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" name="Google Shape;136;p13"/>
          <p:cNvGrpSpPr/>
          <p:nvPr/>
        </p:nvGrpSpPr>
        <p:grpSpPr>
          <a:xfrm>
            <a:off x="0" y="-13449"/>
            <a:ext cx="4251175" cy="2400300"/>
            <a:chOff x="0" y="-13449"/>
            <a:chExt cx="4251175" cy="2400300"/>
          </a:xfrm>
        </p:grpSpPr>
        <p:pic>
          <p:nvPicPr>
            <p:cNvPr id="137" name="Google Shape;137;p13"/>
            <p:cNvPicPr preferRelativeResize="0"/>
            <p:nvPr/>
          </p:nvPicPr>
          <p:blipFill rotWithShape="1">
            <a:blip r:embed="rId3">
              <a:alphaModFix/>
            </a:blip>
            <a:srcRect b="12392" l="48616" r="25722" t="43141"/>
            <a:stretch/>
          </p:blipFill>
          <p:spPr>
            <a:xfrm>
              <a:off x="0" y="0"/>
              <a:ext cx="2631924" cy="2386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3"/>
            <p:cNvPicPr preferRelativeResize="0"/>
            <p:nvPr/>
          </p:nvPicPr>
          <p:blipFill rotWithShape="1">
            <a:blip r:embed="rId2">
              <a:alphaModFix/>
            </a:blip>
            <a:srcRect b="55401" l="5590" r="59880" t="19466"/>
            <a:stretch/>
          </p:blipFill>
          <p:spPr>
            <a:xfrm rot="10800000">
              <a:off x="1" y="-13449"/>
              <a:ext cx="4251174" cy="16192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40" name="Google Shape;140;p13"/>
          <p:cNvSpPr txBox="1"/>
          <p:nvPr>
            <p:ph idx="1" type="subTitle"/>
          </p:nvPr>
        </p:nvSpPr>
        <p:spPr>
          <a:xfrm>
            <a:off x="719975" y="3440725"/>
            <a:ext cx="2305500" cy="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3"/>
          <p:cNvSpPr txBox="1"/>
          <p:nvPr>
            <p:ph idx="2" type="subTitle"/>
          </p:nvPr>
        </p:nvSpPr>
        <p:spPr>
          <a:xfrm>
            <a:off x="3419250" y="3440725"/>
            <a:ext cx="2305500" cy="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3"/>
          <p:cNvSpPr txBox="1"/>
          <p:nvPr>
            <p:ph idx="3" type="subTitle"/>
          </p:nvPr>
        </p:nvSpPr>
        <p:spPr>
          <a:xfrm>
            <a:off x="6118524" y="3440725"/>
            <a:ext cx="2305500" cy="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3"/>
          <p:cNvSpPr txBox="1"/>
          <p:nvPr>
            <p:ph hasCustomPrompt="1" idx="4" type="title"/>
          </p:nvPr>
        </p:nvSpPr>
        <p:spPr>
          <a:xfrm>
            <a:off x="1434126" y="1702025"/>
            <a:ext cx="877200" cy="849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4" name="Google Shape;144;p13"/>
          <p:cNvSpPr txBox="1"/>
          <p:nvPr>
            <p:ph hasCustomPrompt="1" idx="5" type="title"/>
          </p:nvPr>
        </p:nvSpPr>
        <p:spPr>
          <a:xfrm>
            <a:off x="4133400" y="1702025"/>
            <a:ext cx="877200" cy="849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5" name="Google Shape;145;p13"/>
          <p:cNvSpPr txBox="1"/>
          <p:nvPr>
            <p:ph hasCustomPrompt="1" idx="6" type="title"/>
          </p:nvPr>
        </p:nvSpPr>
        <p:spPr>
          <a:xfrm>
            <a:off x="6832674" y="1702025"/>
            <a:ext cx="877200" cy="849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/>
          <p:nvPr>
            <p:ph idx="7" type="subTitle"/>
          </p:nvPr>
        </p:nvSpPr>
        <p:spPr>
          <a:xfrm>
            <a:off x="719976" y="2715825"/>
            <a:ext cx="2305500" cy="7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7" name="Google Shape;147;p13"/>
          <p:cNvSpPr txBox="1"/>
          <p:nvPr>
            <p:ph idx="8" type="subTitle"/>
          </p:nvPr>
        </p:nvSpPr>
        <p:spPr>
          <a:xfrm>
            <a:off x="3419250" y="2715825"/>
            <a:ext cx="2305500" cy="7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8" name="Google Shape;148;p13"/>
          <p:cNvSpPr txBox="1"/>
          <p:nvPr>
            <p:ph idx="9" type="subTitle"/>
          </p:nvPr>
        </p:nvSpPr>
        <p:spPr>
          <a:xfrm>
            <a:off x="6118524" y="2715825"/>
            <a:ext cx="2305500" cy="7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49" name="Google Shape;149;p13"/>
          <p:cNvGrpSpPr/>
          <p:nvPr/>
        </p:nvGrpSpPr>
        <p:grpSpPr>
          <a:xfrm>
            <a:off x="-518850" y="297625"/>
            <a:ext cx="9494975" cy="5458325"/>
            <a:chOff x="-518850" y="297625"/>
            <a:chExt cx="9494975" cy="5458325"/>
          </a:xfrm>
        </p:grpSpPr>
        <p:sp>
          <p:nvSpPr>
            <p:cNvPr id="150" name="Google Shape;150;p13"/>
            <p:cNvSpPr/>
            <p:nvPr/>
          </p:nvSpPr>
          <p:spPr>
            <a:xfrm>
              <a:off x="220275" y="4650550"/>
              <a:ext cx="1545300" cy="350650"/>
            </a:xfrm>
            <a:custGeom>
              <a:rect b="b" l="l" r="r" t="t"/>
              <a:pathLst>
                <a:path extrusionOk="0" h="14026" w="61812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8229725" y="4449750"/>
              <a:ext cx="746400" cy="1306200"/>
            </a:xfrm>
            <a:custGeom>
              <a:rect b="b" l="l" r="r" t="t"/>
              <a:pathLst>
                <a:path extrusionOk="0" h="52248" w="29856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-518850" y="297625"/>
              <a:ext cx="1021601" cy="1018545"/>
            </a:xfrm>
            <a:custGeom>
              <a:rect b="b" l="l" r="r" t="t"/>
              <a:pathLst>
                <a:path extrusionOk="0" h="52327" w="52484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/>
          <p:nvPr>
            <p:ph type="title"/>
          </p:nvPr>
        </p:nvSpPr>
        <p:spPr>
          <a:xfrm>
            <a:off x="2567250" y="2357700"/>
            <a:ext cx="4009500" cy="13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14"/>
          <p:cNvSpPr txBox="1"/>
          <p:nvPr>
            <p:ph hasCustomPrompt="1" idx="2" type="title"/>
          </p:nvPr>
        </p:nvSpPr>
        <p:spPr>
          <a:xfrm>
            <a:off x="3745800" y="776150"/>
            <a:ext cx="1652400" cy="13827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6" name="Google Shape;156;p14"/>
          <p:cNvSpPr txBox="1"/>
          <p:nvPr>
            <p:ph idx="1" type="subTitle"/>
          </p:nvPr>
        </p:nvSpPr>
        <p:spPr>
          <a:xfrm>
            <a:off x="2567250" y="3857300"/>
            <a:ext cx="4009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7" name="Google Shape;157;p14"/>
          <p:cNvGrpSpPr/>
          <p:nvPr/>
        </p:nvGrpSpPr>
        <p:grpSpPr>
          <a:xfrm>
            <a:off x="5048725" y="0"/>
            <a:ext cx="4095351" cy="5143500"/>
            <a:chOff x="5048725" y="0"/>
            <a:chExt cx="4095351" cy="5143500"/>
          </a:xfrm>
        </p:grpSpPr>
        <p:pic>
          <p:nvPicPr>
            <p:cNvPr id="158" name="Google Shape;158;p14"/>
            <p:cNvPicPr preferRelativeResize="0"/>
            <p:nvPr/>
          </p:nvPicPr>
          <p:blipFill rotWithShape="1">
            <a:blip r:embed="rId2">
              <a:alphaModFix/>
            </a:blip>
            <a:srcRect b="36605" l="5249" r="79664" t="15711"/>
            <a:stretch/>
          </p:blipFill>
          <p:spPr>
            <a:xfrm>
              <a:off x="7258525" y="2024450"/>
              <a:ext cx="1885551" cy="3119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4"/>
            <p:cNvPicPr preferRelativeResize="0"/>
            <p:nvPr/>
          </p:nvPicPr>
          <p:blipFill rotWithShape="1">
            <a:blip r:embed="rId3">
              <a:alphaModFix/>
            </a:blip>
            <a:srcRect b="2259" l="27263" r="34781" t="65601"/>
            <a:stretch/>
          </p:blipFill>
          <p:spPr>
            <a:xfrm>
              <a:off x="5048725" y="0"/>
              <a:ext cx="4095276" cy="1814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0" name="Google Shape;160;p14"/>
          <p:cNvGrpSpPr/>
          <p:nvPr/>
        </p:nvGrpSpPr>
        <p:grpSpPr>
          <a:xfrm>
            <a:off x="0" y="767150"/>
            <a:ext cx="2939325" cy="4376350"/>
            <a:chOff x="0" y="767150"/>
            <a:chExt cx="2939325" cy="4376350"/>
          </a:xfrm>
        </p:grpSpPr>
        <p:pic>
          <p:nvPicPr>
            <p:cNvPr id="161" name="Google Shape;161;p14"/>
            <p:cNvPicPr preferRelativeResize="0"/>
            <p:nvPr/>
          </p:nvPicPr>
          <p:blipFill rotWithShape="1">
            <a:blip r:embed="rId3">
              <a:alphaModFix/>
            </a:blip>
            <a:srcRect b="9237" l="54318" r="30047" t="9229"/>
            <a:stretch/>
          </p:blipFill>
          <p:spPr>
            <a:xfrm>
              <a:off x="0" y="767150"/>
              <a:ext cx="1603524" cy="4376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4"/>
            <p:cNvPicPr preferRelativeResize="0"/>
            <p:nvPr/>
          </p:nvPicPr>
          <p:blipFill rotWithShape="1">
            <a:blip r:embed="rId2">
              <a:alphaModFix/>
            </a:blip>
            <a:srcRect b="-2804" l="5068" r="71057" t="54360"/>
            <a:stretch/>
          </p:blipFill>
          <p:spPr>
            <a:xfrm rot="10800000">
              <a:off x="0" y="2022100"/>
              <a:ext cx="2939325" cy="3121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3" name="Google Shape;163;p14"/>
          <p:cNvGrpSpPr/>
          <p:nvPr/>
        </p:nvGrpSpPr>
        <p:grpSpPr>
          <a:xfrm>
            <a:off x="500750" y="257063"/>
            <a:ext cx="8324859" cy="6776088"/>
            <a:chOff x="500750" y="257063"/>
            <a:chExt cx="8324859" cy="6776088"/>
          </a:xfrm>
        </p:grpSpPr>
        <p:sp>
          <p:nvSpPr>
            <p:cNvPr id="164" name="Google Shape;164;p14"/>
            <p:cNvSpPr/>
            <p:nvPr/>
          </p:nvSpPr>
          <p:spPr>
            <a:xfrm>
              <a:off x="500750" y="4083050"/>
              <a:ext cx="746400" cy="1306200"/>
            </a:xfrm>
            <a:custGeom>
              <a:rect b="b" l="l" r="r" t="t"/>
              <a:pathLst>
                <a:path extrusionOk="0" h="52248" w="29856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8274775" y="257063"/>
              <a:ext cx="550834" cy="564881"/>
            </a:xfrm>
            <a:custGeom>
              <a:rect b="b" l="l" r="r" t="t"/>
              <a:pathLst>
                <a:path extrusionOk="0" h="44235" w="43135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5133300" y="4604000"/>
              <a:ext cx="2429800" cy="2429150"/>
            </a:xfrm>
            <a:custGeom>
              <a:rect b="b" l="l" r="r" t="t"/>
              <a:pathLst>
                <a:path extrusionOk="0" h="97166" w="97192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15"/>
          <p:cNvGrpSpPr/>
          <p:nvPr/>
        </p:nvGrpSpPr>
        <p:grpSpPr>
          <a:xfrm flipH="1" rot="10800000">
            <a:off x="4157250" y="896051"/>
            <a:ext cx="4986750" cy="4287899"/>
            <a:chOff x="4157250" y="0"/>
            <a:chExt cx="4986750" cy="4287899"/>
          </a:xfrm>
        </p:grpSpPr>
        <p:pic>
          <p:nvPicPr>
            <p:cNvPr id="169" name="Google Shape;169;p15"/>
            <p:cNvPicPr preferRelativeResize="0"/>
            <p:nvPr/>
          </p:nvPicPr>
          <p:blipFill rotWithShape="1">
            <a:blip r:embed="rId2">
              <a:alphaModFix/>
            </a:blip>
            <a:srcRect b="15089" l="0" r="78569" t="25173"/>
            <a:stretch/>
          </p:blipFill>
          <p:spPr>
            <a:xfrm>
              <a:off x="6204675" y="0"/>
              <a:ext cx="2939325" cy="4287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5"/>
            <p:cNvPicPr preferRelativeResize="0"/>
            <p:nvPr/>
          </p:nvPicPr>
          <p:blipFill rotWithShape="1">
            <a:blip r:embed="rId3">
              <a:alphaModFix/>
            </a:blip>
            <a:srcRect b="2224" l="15334" r="38448" t="49844"/>
            <a:stretch/>
          </p:blipFill>
          <p:spPr>
            <a:xfrm>
              <a:off x="4157250" y="0"/>
              <a:ext cx="4986750" cy="27067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1" name="Google Shape;171;p15"/>
          <p:cNvGrpSpPr/>
          <p:nvPr/>
        </p:nvGrpSpPr>
        <p:grpSpPr>
          <a:xfrm flipH="1" rot="10800000">
            <a:off x="0" y="-58796"/>
            <a:ext cx="4438149" cy="4166224"/>
            <a:chOff x="0" y="1076522"/>
            <a:chExt cx="4438149" cy="4166224"/>
          </a:xfrm>
        </p:grpSpPr>
        <p:pic>
          <p:nvPicPr>
            <p:cNvPr id="172" name="Google Shape;172;p15"/>
            <p:cNvPicPr preferRelativeResize="0"/>
            <p:nvPr/>
          </p:nvPicPr>
          <p:blipFill rotWithShape="1">
            <a:blip r:embed="rId3">
              <a:alphaModFix/>
            </a:blip>
            <a:srcRect b="54282" l="44292" r="12436" t="1775"/>
            <a:stretch/>
          </p:blipFill>
          <p:spPr>
            <a:xfrm>
              <a:off x="0" y="2809500"/>
              <a:ext cx="4438149" cy="2358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5"/>
            <p:cNvPicPr preferRelativeResize="0"/>
            <p:nvPr/>
          </p:nvPicPr>
          <p:blipFill rotWithShape="1">
            <a:blip r:embed="rId2">
              <a:alphaModFix/>
            </a:blip>
            <a:srcRect b="27733" l="-5665" r="81791" t="7604"/>
            <a:stretch/>
          </p:blipFill>
          <p:spPr>
            <a:xfrm rot="10800000">
              <a:off x="0" y="1076522"/>
              <a:ext cx="2939325" cy="41662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4" name="Google Shape;174;p15"/>
          <p:cNvGrpSpPr/>
          <p:nvPr/>
        </p:nvGrpSpPr>
        <p:grpSpPr>
          <a:xfrm>
            <a:off x="0" y="133225"/>
            <a:ext cx="8837450" cy="6678300"/>
            <a:chOff x="0" y="133225"/>
            <a:chExt cx="8837450" cy="6678300"/>
          </a:xfrm>
        </p:grpSpPr>
        <p:sp>
          <p:nvSpPr>
            <p:cNvPr id="175" name="Google Shape;175;p15"/>
            <p:cNvSpPr/>
            <p:nvPr/>
          </p:nvSpPr>
          <p:spPr>
            <a:xfrm>
              <a:off x="0" y="4382375"/>
              <a:ext cx="2429800" cy="2429150"/>
            </a:xfrm>
            <a:custGeom>
              <a:rect b="b" l="l" r="r" t="t"/>
              <a:pathLst>
                <a:path extrusionOk="0" h="97166" w="97192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7292150" y="364175"/>
              <a:ext cx="1545300" cy="350650"/>
            </a:xfrm>
            <a:custGeom>
              <a:rect b="b" l="l" r="r" t="t"/>
              <a:pathLst>
                <a:path extrusionOk="0" h="14026" w="61812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340025" y="133225"/>
              <a:ext cx="746400" cy="1306200"/>
            </a:xfrm>
            <a:custGeom>
              <a:rect b="b" l="l" r="r" t="t"/>
              <a:pathLst>
                <a:path extrusionOk="0" h="52248" w="29856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15"/>
          <p:cNvSpPr txBox="1"/>
          <p:nvPr>
            <p:ph type="title"/>
          </p:nvPr>
        </p:nvSpPr>
        <p:spPr>
          <a:xfrm>
            <a:off x="1145775" y="3216525"/>
            <a:ext cx="68523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9" name="Google Shape;179;p15"/>
          <p:cNvSpPr txBox="1"/>
          <p:nvPr>
            <p:ph idx="1" type="subTitle"/>
          </p:nvPr>
        </p:nvSpPr>
        <p:spPr>
          <a:xfrm>
            <a:off x="1145925" y="1242650"/>
            <a:ext cx="68523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6"/>
          <p:cNvGrpSpPr/>
          <p:nvPr/>
        </p:nvGrpSpPr>
        <p:grpSpPr>
          <a:xfrm>
            <a:off x="5399875" y="0"/>
            <a:ext cx="3744126" cy="5183950"/>
            <a:chOff x="5399875" y="0"/>
            <a:chExt cx="3744126" cy="5183950"/>
          </a:xfrm>
        </p:grpSpPr>
        <p:pic>
          <p:nvPicPr>
            <p:cNvPr id="182" name="Google Shape;182;p16"/>
            <p:cNvPicPr preferRelativeResize="0"/>
            <p:nvPr/>
          </p:nvPicPr>
          <p:blipFill rotWithShape="1">
            <a:blip r:embed="rId2">
              <a:alphaModFix/>
            </a:blip>
            <a:srcRect b="11928" l="0" r="83019" t="28158"/>
            <a:stretch/>
          </p:blipFill>
          <p:spPr>
            <a:xfrm>
              <a:off x="7021525" y="0"/>
              <a:ext cx="2122476" cy="391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16"/>
            <p:cNvPicPr preferRelativeResize="0"/>
            <p:nvPr/>
          </p:nvPicPr>
          <p:blipFill rotWithShape="1">
            <a:blip r:embed="rId3">
              <a:alphaModFix/>
            </a:blip>
            <a:srcRect b="54908" l="13259" r="52040" t="4639"/>
            <a:stretch/>
          </p:blipFill>
          <p:spPr>
            <a:xfrm>
              <a:off x="5399875" y="2899650"/>
              <a:ext cx="3744126" cy="2284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4" name="Google Shape;184;p16"/>
          <p:cNvGrpSpPr/>
          <p:nvPr/>
        </p:nvGrpSpPr>
        <p:grpSpPr>
          <a:xfrm>
            <a:off x="0" y="-101799"/>
            <a:ext cx="4438149" cy="4762499"/>
            <a:chOff x="0" y="-101799"/>
            <a:chExt cx="4438149" cy="4762499"/>
          </a:xfrm>
        </p:grpSpPr>
        <p:pic>
          <p:nvPicPr>
            <p:cNvPr id="185" name="Google Shape;185;p16"/>
            <p:cNvPicPr preferRelativeResize="0"/>
            <p:nvPr/>
          </p:nvPicPr>
          <p:blipFill rotWithShape="1">
            <a:blip r:embed="rId3">
              <a:alphaModFix/>
            </a:blip>
            <a:srcRect b="4985" l="31151" r="25577" t="56453"/>
            <a:stretch/>
          </p:blipFill>
          <p:spPr>
            <a:xfrm>
              <a:off x="0" y="0"/>
              <a:ext cx="4438149" cy="2069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16"/>
            <p:cNvPicPr preferRelativeResize="0"/>
            <p:nvPr/>
          </p:nvPicPr>
          <p:blipFill rotWithShape="1">
            <a:blip r:embed="rId2">
              <a:alphaModFix/>
            </a:blip>
            <a:srcRect b="23719" l="4616" r="79221" t="2365"/>
            <a:stretch/>
          </p:blipFill>
          <p:spPr>
            <a:xfrm rot="10800000">
              <a:off x="1" y="-101799"/>
              <a:ext cx="1989924" cy="4762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7" name="Google Shape;187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188" name="Google Shape;188;p16"/>
          <p:cNvGrpSpPr/>
          <p:nvPr/>
        </p:nvGrpSpPr>
        <p:grpSpPr>
          <a:xfrm>
            <a:off x="-1946600" y="-570275"/>
            <a:ext cx="10978975" cy="5713775"/>
            <a:chOff x="-1946600" y="-570275"/>
            <a:chExt cx="10978975" cy="5713775"/>
          </a:xfrm>
        </p:grpSpPr>
        <p:grpSp>
          <p:nvGrpSpPr>
            <p:cNvPr id="189" name="Google Shape;189;p16"/>
            <p:cNvGrpSpPr/>
            <p:nvPr/>
          </p:nvGrpSpPr>
          <p:grpSpPr>
            <a:xfrm>
              <a:off x="-1946600" y="-570275"/>
              <a:ext cx="10978975" cy="5713775"/>
              <a:chOff x="-1946600" y="-570275"/>
              <a:chExt cx="10978975" cy="5713775"/>
            </a:xfrm>
          </p:grpSpPr>
          <p:sp>
            <p:nvSpPr>
              <p:cNvPr id="190" name="Google Shape;190;p16"/>
              <p:cNvSpPr/>
              <p:nvPr/>
            </p:nvSpPr>
            <p:spPr>
              <a:xfrm rot="5400000">
                <a:off x="-1946925" y="2714025"/>
                <a:ext cx="2429800" cy="2429150"/>
              </a:xfrm>
              <a:custGeom>
                <a:rect b="b" l="l" r="r" t="t"/>
                <a:pathLst>
                  <a:path extrusionOk="0" h="97166" w="97192">
                    <a:moveTo>
                      <a:pt x="47043" y="1"/>
                    </a:moveTo>
                    <a:lnTo>
                      <a:pt x="47282" y="7412"/>
                    </a:lnTo>
                    <a:lnTo>
                      <a:pt x="47839" y="7412"/>
                    </a:lnTo>
                    <a:lnTo>
                      <a:pt x="47707" y="1"/>
                    </a:lnTo>
                    <a:close/>
                    <a:moveTo>
                      <a:pt x="50389" y="27"/>
                    </a:moveTo>
                    <a:lnTo>
                      <a:pt x="50150" y="7438"/>
                    </a:lnTo>
                    <a:lnTo>
                      <a:pt x="50708" y="7465"/>
                    </a:lnTo>
                    <a:lnTo>
                      <a:pt x="51053" y="54"/>
                    </a:lnTo>
                    <a:cubicBezTo>
                      <a:pt x="50841" y="54"/>
                      <a:pt x="50628" y="27"/>
                      <a:pt x="50389" y="27"/>
                    </a:cubicBezTo>
                    <a:close/>
                    <a:moveTo>
                      <a:pt x="44386" y="160"/>
                    </a:moveTo>
                    <a:lnTo>
                      <a:pt x="43722" y="213"/>
                    </a:lnTo>
                    <a:lnTo>
                      <a:pt x="44466" y="7598"/>
                    </a:lnTo>
                    <a:lnTo>
                      <a:pt x="45024" y="7544"/>
                    </a:lnTo>
                    <a:lnTo>
                      <a:pt x="44386" y="160"/>
                    </a:lnTo>
                    <a:close/>
                    <a:moveTo>
                      <a:pt x="53710" y="266"/>
                    </a:moveTo>
                    <a:lnTo>
                      <a:pt x="52939" y="7624"/>
                    </a:lnTo>
                    <a:lnTo>
                      <a:pt x="53524" y="7704"/>
                    </a:lnTo>
                    <a:lnTo>
                      <a:pt x="54374" y="319"/>
                    </a:lnTo>
                    <a:lnTo>
                      <a:pt x="53710" y="266"/>
                    </a:lnTo>
                    <a:close/>
                    <a:moveTo>
                      <a:pt x="41066" y="585"/>
                    </a:moveTo>
                    <a:cubicBezTo>
                      <a:pt x="40854" y="612"/>
                      <a:pt x="40615" y="638"/>
                      <a:pt x="40402" y="691"/>
                    </a:cubicBezTo>
                    <a:lnTo>
                      <a:pt x="41650" y="7996"/>
                    </a:lnTo>
                    <a:lnTo>
                      <a:pt x="42208" y="7890"/>
                    </a:lnTo>
                    <a:lnTo>
                      <a:pt x="41066" y="585"/>
                    </a:lnTo>
                    <a:close/>
                    <a:moveTo>
                      <a:pt x="57030" y="718"/>
                    </a:moveTo>
                    <a:lnTo>
                      <a:pt x="55755" y="8023"/>
                    </a:lnTo>
                    <a:lnTo>
                      <a:pt x="56313" y="8129"/>
                    </a:lnTo>
                    <a:lnTo>
                      <a:pt x="57694" y="851"/>
                    </a:lnTo>
                    <a:lnTo>
                      <a:pt x="57030" y="718"/>
                    </a:lnTo>
                    <a:close/>
                    <a:moveTo>
                      <a:pt x="37772" y="1196"/>
                    </a:moveTo>
                    <a:lnTo>
                      <a:pt x="37135" y="1355"/>
                    </a:lnTo>
                    <a:lnTo>
                      <a:pt x="38861" y="8554"/>
                    </a:lnTo>
                    <a:lnTo>
                      <a:pt x="39446" y="8421"/>
                    </a:lnTo>
                    <a:lnTo>
                      <a:pt x="37772" y="1196"/>
                    </a:lnTo>
                    <a:close/>
                    <a:moveTo>
                      <a:pt x="60297" y="1408"/>
                    </a:moveTo>
                    <a:lnTo>
                      <a:pt x="58517" y="8607"/>
                    </a:lnTo>
                    <a:lnTo>
                      <a:pt x="59075" y="8740"/>
                    </a:lnTo>
                    <a:lnTo>
                      <a:pt x="60961" y="1568"/>
                    </a:lnTo>
                    <a:cubicBezTo>
                      <a:pt x="60749" y="1515"/>
                      <a:pt x="60536" y="1462"/>
                      <a:pt x="60297" y="1408"/>
                    </a:cubicBezTo>
                    <a:close/>
                    <a:moveTo>
                      <a:pt x="34532" y="2046"/>
                    </a:moveTo>
                    <a:lnTo>
                      <a:pt x="33894" y="2232"/>
                    </a:lnTo>
                    <a:lnTo>
                      <a:pt x="36126" y="9324"/>
                    </a:lnTo>
                    <a:lnTo>
                      <a:pt x="36683" y="9138"/>
                    </a:lnTo>
                    <a:lnTo>
                      <a:pt x="34532" y="2046"/>
                    </a:lnTo>
                    <a:close/>
                    <a:moveTo>
                      <a:pt x="63538" y="2338"/>
                    </a:moveTo>
                    <a:lnTo>
                      <a:pt x="61253" y="9377"/>
                    </a:lnTo>
                    <a:lnTo>
                      <a:pt x="61811" y="9563"/>
                    </a:lnTo>
                    <a:lnTo>
                      <a:pt x="64175" y="2524"/>
                    </a:lnTo>
                    <a:lnTo>
                      <a:pt x="63538" y="2338"/>
                    </a:lnTo>
                    <a:close/>
                    <a:moveTo>
                      <a:pt x="31371" y="3135"/>
                    </a:moveTo>
                    <a:lnTo>
                      <a:pt x="30760" y="3374"/>
                    </a:lnTo>
                    <a:lnTo>
                      <a:pt x="33469" y="10254"/>
                    </a:lnTo>
                    <a:lnTo>
                      <a:pt x="34001" y="10068"/>
                    </a:lnTo>
                    <a:lnTo>
                      <a:pt x="31371" y="3135"/>
                    </a:lnTo>
                    <a:close/>
                    <a:moveTo>
                      <a:pt x="66699" y="3480"/>
                    </a:moveTo>
                    <a:lnTo>
                      <a:pt x="63910" y="10360"/>
                    </a:lnTo>
                    <a:lnTo>
                      <a:pt x="64467" y="10572"/>
                    </a:lnTo>
                    <a:lnTo>
                      <a:pt x="67310" y="3719"/>
                    </a:lnTo>
                    <a:lnTo>
                      <a:pt x="66699" y="3480"/>
                    </a:lnTo>
                    <a:close/>
                    <a:moveTo>
                      <a:pt x="28290" y="4410"/>
                    </a:moveTo>
                    <a:lnTo>
                      <a:pt x="27679" y="4702"/>
                    </a:lnTo>
                    <a:lnTo>
                      <a:pt x="30866" y="11396"/>
                    </a:lnTo>
                    <a:lnTo>
                      <a:pt x="31397" y="11157"/>
                    </a:lnTo>
                    <a:lnTo>
                      <a:pt x="28290" y="4410"/>
                    </a:lnTo>
                    <a:close/>
                    <a:moveTo>
                      <a:pt x="69753" y="4835"/>
                    </a:moveTo>
                    <a:lnTo>
                      <a:pt x="66513" y="11502"/>
                    </a:lnTo>
                    <a:lnTo>
                      <a:pt x="67044" y="11768"/>
                    </a:lnTo>
                    <a:lnTo>
                      <a:pt x="70364" y="5127"/>
                    </a:lnTo>
                    <a:lnTo>
                      <a:pt x="69753" y="4835"/>
                    </a:lnTo>
                    <a:close/>
                    <a:moveTo>
                      <a:pt x="25315" y="5898"/>
                    </a:moveTo>
                    <a:lnTo>
                      <a:pt x="24730" y="6243"/>
                    </a:lnTo>
                    <a:lnTo>
                      <a:pt x="28369" y="12697"/>
                    </a:lnTo>
                    <a:lnTo>
                      <a:pt x="28847" y="12432"/>
                    </a:lnTo>
                    <a:lnTo>
                      <a:pt x="25315" y="5898"/>
                    </a:lnTo>
                    <a:close/>
                    <a:moveTo>
                      <a:pt x="72728" y="6402"/>
                    </a:moveTo>
                    <a:lnTo>
                      <a:pt x="69036" y="12830"/>
                    </a:lnTo>
                    <a:lnTo>
                      <a:pt x="69514" y="13122"/>
                    </a:lnTo>
                    <a:lnTo>
                      <a:pt x="73286" y="6721"/>
                    </a:lnTo>
                    <a:lnTo>
                      <a:pt x="72728" y="6402"/>
                    </a:lnTo>
                    <a:close/>
                    <a:moveTo>
                      <a:pt x="22446" y="7598"/>
                    </a:moveTo>
                    <a:lnTo>
                      <a:pt x="21888" y="7969"/>
                    </a:lnTo>
                    <a:lnTo>
                      <a:pt x="25952" y="14185"/>
                    </a:lnTo>
                    <a:lnTo>
                      <a:pt x="26430" y="13866"/>
                    </a:lnTo>
                    <a:lnTo>
                      <a:pt x="22446" y="7598"/>
                    </a:lnTo>
                    <a:close/>
                    <a:moveTo>
                      <a:pt x="75570" y="8155"/>
                    </a:moveTo>
                    <a:lnTo>
                      <a:pt x="71453" y="14344"/>
                    </a:lnTo>
                    <a:lnTo>
                      <a:pt x="71905" y="14637"/>
                    </a:lnTo>
                    <a:lnTo>
                      <a:pt x="76128" y="8554"/>
                    </a:lnTo>
                    <a:lnTo>
                      <a:pt x="75570" y="8155"/>
                    </a:lnTo>
                    <a:close/>
                    <a:moveTo>
                      <a:pt x="19684" y="9510"/>
                    </a:moveTo>
                    <a:lnTo>
                      <a:pt x="19152" y="9908"/>
                    </a:lnTo>
                    <a:lnTo>
                      <a:pt x="23641" y="15805"/>
                    </a:lnTo>
                    <a:lnTo>
                      <a:pt x="24093" y="15487"/>
                    </a:lnTo>
                    <a:lnTo>
                      <a:pt x="19684" y="9510"/>
                    </a:lnTo>
                    <a:close/>
                    <a:moveTo>
                      <a:pt x="78280" y="10121"/>
                    </a:moveTo>
                    <a:lnTo>
                      <a:pt x="73738" y="15991"/>
                    </a:lnTo>
                    <a:lnTo>
                      <a:pt x="74189" y="16337"/>
                    </a:lnTo>
                    <a:lnTo>
                      <a:pt x="78811" y="10546"/>
                    </a:lnTo>
                    <a:lnTo>
                      <a:pt x="78280" y="10121"/>
                    </a:lnTo>
                    <a:close/>
                    <a:moveTo>
                      <a:pt x="17054" y="11608"/>
                    </a:moveTo>
                    <a:lnTo>
                      <a:pt x="16549" y="12033"/>
                    </a:lnTo>
                    <a:lnTo>
                      <a:pt x="21437" y="17611"/>
                    </a:lnTo>
                    <a:lnTo>
                      <a:pt x="21888" y="17240"/>
                    </a:lnTo>
                    <a:lnTo>
                      <a:pt x="17054" y="11608"/>
                    </a:lnTo>
                    <a:close/>
                    <a:moveTo>
                      <a:pt x="80856" y="12246"/>
                    </a:moveTo>
                    <a:lnTo>
                      <a:pt x="75916" y="17797"/>
                    </a:lnTo>
                    <a:lnTo>
                      <a:pt x="76367" y="18169"/>
                    </a:lnTo>
                    <a:lnTo>
                      <a:pt x="81361" y="12697"/>
                    </a:lnTo>
                    <a:lnTo>
                      <a:pt x="80856" y="12246"/>
                    </a:lnTo>
                    <a:close/>
                    <a:moveTo>
                      <a:pt x="14610" y="13866"/>
                    </a:moveTo>
                    <a:cubicBezTo>
                      <a:pt x="14451" y="13999"/>
                      <a:pt x="14291" y="14158"/>
                      <a:pt x="14132" y="14318"/>
                    </a:cubicBezTo>
                    <a:lnTo>
                      <a:pt x="19391" y="19551"/>
                    </a:lnTo>
                    <a:lnTo>
                      <a:pt x="19790" y="19179"/>
                    </a:lnTo>
                    <a:lnTo>
                      <a:pt x="14610" y="13866"/>
                    </a:lnTo>
                    <a:close/>
                    <a:moveTo>
                      <a:pt x="83300" y="14557"/>
                    </a:moveTo>
                    <a:lnTo>
                      <a:pt x="77988" y="19763"/>
                    </a:lnTo>
                    <a:cubicBezTo>
                      <a:pt x="78120" y="19869"/>
                      <a:pt x="78253" y="20029"/>
                      <a:pt x="78386" y="20161"/>
                    </a:cubicBezTo>
                    <a:lnTo>
                      <a:pt x="83752" y="15035"/>
                    </a:lnTo>
                    <a:cubicBezTo>
                      <a:pt x="83592" y="14876"/>
                      <a:pt x="83459" y="14716"/>
                      <a:pt x="83300" y="14557"/>
                    </a:cubicBezTo>
                    <a:close/>
                    <a:moveTo>
                      <a:pt x="12299" y="16257"/>
                    </a:moveTo>
                    <a:lnTo>
                      <a:pt x="11848" y="16762"/>
                    </a:lnTo>
                    <a:lnTo>
                      <a:pt x="17452" y="21622"/>
                    </a:lnTo>
                    <a:cubicBezTo>
                      <a:pt x="17585" y="21490"/>
                      <a:pt x="17691" y="21357"/>
                      <a:pt x="17824" y="21197"/>
                    </a:cubicBezTo>
                    <a:lnTo>
                      <a:pt x="12299" y="16257"/>
                    </a:lnTo>
                    <a:close/>
                    <a:moveTo>
                      <a:pt x="85531" y="17027"/>
                    </a:moveTo>
                    <a:lnTo>
                      <a:pt x="79900" y="21835"/>
                    </a:lnTo>
                    <a:cubicBezTo>
                      <a:pt x="80033" y="21968"/>
                      <a:pt x="80139" y="22127"/>
                      <a:pt x="80272" y="22260"/>
                    </a:cubicBezTo>
                    <a:lnTo>
                      <a:pt x="85983" y="17532"/>
                    </a:lnTo>
                    <a:lnTo>
                      <a:pt x="85531" y="17027"/>
                    </a:lnTo>
                    <a:close/>
                    <a:moveTo>
                      <a:pt x="10148" y="18833"/>
                    </a:moveTo>
                    <a:lnTo>
                      <a:pt x="9749" y="19365"/>
                    </a:lnTo>
                    <a:lnTo>
                      <a:pt x="15673" y="23827"/>
                    </a:lnTo>
                    <a:lnTo>
                      <a:pt x="16018" y="23402"/>
                    </a:lnTo>
                    <a:lnTo>
                      <a:pt x="10148" y="18833"/>
                    </a:lnTo>
                    <a:close/>
                    <a:moveTo>
                      <a:pt x="87630" y="19630"/>
                    </a:moveTo>
                    <a:lnTo>
                      <a:pt x="81680" y="24040"/>
                    </a:lnTo>
                    <a:lnTo>
                      <a:pt x="82025" y="24518"/>
                    </a:lnTo>
                    <a:lnTo>
                      <a:pt x="88028" y="20161"/>
                    </a:lnTo>
                    <a:lnTo>
                      <a:pt x="87630" y="19630"/>
                    </a:lnTo>
                    <a:close/>
                    <a:moveTo>
                      <a:pt x="8182" y="21543"/>
                    </a:moveTo>
                    <a:cubicBezTo>
                      <a:pt x="8076" y="21729"/>
                      <a:pt x="7943" y="21915"/>
                      <a:pt x="7810" y="22101"/>
                    </a:cubicBezTo>
                    <a:lnTo>
                      <a:pt x="14052" y="26165"/>
                    </a:lnTo>
                    <a:lnTo>
                      <a:pt x="14345" y="25686"/>
                    </a:lnTo>
                    <a:lnTo>
                      <a:pt x="8182" y="21543"/>
                    </a:lnTo>
                    <a:close/>
                    <a:moveTo>
                      <a:pt x="89542" y="22366"/>
                    </a:moveTo>
                    <a:lnTo>
                      <a:pt x="83273" y="26377"/>
                    </a:lnTo>
                    <a:cubicBezTo>
                      <a:pt x="83380" y="26536"/>
                      <a:pt x="83486" y="26696"/>
                      <a:pt x="83566" y="26855"/>
                    </a:cubicBezTo>
                    <a:lnTo>
                      <a:pt x="83592" y="26855"/>
                    </a:lnTo>
                    <a:lnTo>
                      <a:pt x="89887" y="22924"/>
                    </a:lnTo>
                    <a:cubicBezTo>
                      <a:pt x="89781" y="22738"/>
                      <a:pt x="89648" y="22552"/>
                      <a:pt x="89542" y="22366"/>
                    </a:cubicBezTo>
                    <a:close/>
                    <a:moveTo>
                      <a:pt x="6429" y="24411"/>
                    </a:moveTo>
                    <a:cubicBezTo>
                      <a:pt x="6296" y="24597"/>
                      <a:pt x="6190" y="24783"/>
                      <a:pt x="6084" y="24969"/>
                    </a:cubicBezTo>
                    <a:lnTo>
                      <a:pt x="12565" y="28582"/>
                    </a:lnTo>
                    <a:cubicBezTo>
                      <a:pt x="12671" y="28422"/>
                      <a:pt x="12751" y="28263"/>
                      <a:pt x="12857" y="28104"/>
                    </a:cubicBezTo>
                    <a:lnTo>
                      <a:pt x="6429" y="24411"/>
                    </a:lnTo>
                    <a:close/>
                    <a:moveTo>
                      <a:pt x="91242" y="25261"/>
                    </a:moveTo>
                    <a:lnTo>
                      <a:pt x="84734" y="28821"/>
                    </a:lnTo>
                    <a:cubicBezTo>
                      <a:pt x="84814" y="28980"/>
                      <a:pt x="84894" y="29140"/>
                      <a:pt x="85000" y="29325"/>
                    </a:cubicBezTo>
                    <a:lnTo>
                      <a:pt x="91561" y="25819"/>
                    </a:lnTo>
                    <a:lnTo>
                      <a:pt x="91242" y="25261"/>
                    </a:lnTo>
                    <a:close/>
                    <a:moveTo>
                      <a:pt x="4862" y="27360"/>
                    </a:moveTo>
                    <a:cubicBezTo>
                      <a:pt x="4756" y="27546"/>
                      <a:pt x="4649" y="27758"/>
                      <a:pt x="4570" y="27971"/>
                    </a:cubicBezTo>
                    <a:lnTo>
                      <a:pt x="11290" y="31132"/>
                    </a:lnTo>
                    <a:cubicBezTo>
                      <a:pt x="11370" y="30946"/>
                      <a:pt x="11449" y="30786"/>
                      <a:pt x="11529" y="30600"/>
                    </a:cubicBezTo>
                    <a:lnTo>
                      <a:pt x="4862" y="27360"/>
                    </a:lnTo>
                    <a:close/>
                    <a:moveTo>
                      <a:pt x="92730" y="28236"/>
                    </a:moveTo>
                    <a:lnTo>
                      <a:pt x="86009" y="31344"/>
                    </a:lnTo>
                    <a:cubicBezTo>
                      <a:pt x="86089" y="31504"/>
                      <a:pt x="86142" y="31690"/>
                      <a:pt x="86222" y="31849"/>
                    </a:cubicBezTo>
                    <a:lnTo>
                      <a:pt x="86248" y="31849"/>
                    </a:lnTo>
                    <a:lnTo>
                      <a:pt x="93022" y="28847"/>
                    </a:lnTo>
                    <a:cubicBezTo>
                      <a:pt x="92942" y="28635"/>
                      <a:pt x="92836" y="28422"/>
                      <a:pt x="92730" y="28236"/>
                    </a:cubicBezTo>
                    <a:close/>
                    <a:moveTo>
                      <a:pt x="3481" y="30415"/>
                    </a:moveTo>
                    <a:lnTo>
                      <a:pt x="3242" y="31052"/>
                    </a:lnTo>
                    <a:lnTo>
                      <a:pt x="10174" y="33735"/>
                    </a:lnTo>
                    <a:cubicBezTo>
                      <a:pt x="10227" y="33549"/>
                      <a:pt x="10307" y="33363"/>
                      <a:pt x="10387" y="33204"/>
                    </a:cubicBezTo>
                    <a:lnTo>
                      <a:pt x="10360" y="33204"/>
                    </a:lnTo>
                    <a:lnTo>
                      <a:pt x="3481" y="30415"/>
                    </a:lnTo>
                    <a:close/>
                    <a:moveTo>
                      <a:pt x="94031" y="31318"/>
                    </a:moveTo>
                    <a:lnTo>
                      <a:pt x="87098" y="33947"/>
                    </a:lnTo>
                    <a:cubicBezTo>
                      <a:pt x="87151" y="34107"/>
                      <a:pt x="87231" y="34293"/>
                      <a:pt x="87284" y="34479"/>
                    </a:cubicBezTo>
                    <a:lnTo>
                      <a:pt x="94270" y="31929"/>
                    </a:lnTo>
                    <a:lnTo>
                      <a:pt x="94031" y="31318"/>
                    </a:lnTo>
                    <a:close/>
                    <a:moveTo>
                      <a:pt x="2338" y="33575"/>
                    </a:moveTo>
                    <a:cubicBezTo>
                      <a:pt x="2285" y="33788"/>
                      <a:pt x="2206" y="34000"/>
                      <a:pt x="2153" y="34213"/>
                    </a:cubicBezTo>
                    <a:lnTo>
                      <a:pt x="9218" y="36418"/>
                    </a:lnTo>
                    <a:cubicBezTo>
                      <a:pt x="9298" y="36232"/>
                      <a:pt x="9351" y="36046"/>
                      <a:pt x="9404" y="35860"/>
                    </a:cubicBezTo>
                    <a:lnTo>
                      <a:pt x="2338" y="33575"/>
                    </a:lnTo>
                    <a:close/>
                    <a:moveTo>
                      <a:pt x="95120" y="34479"/>
                    </a:moveTo>
                    <a:lnTo>
                      <a:pt x="88001" y="36630"/>
                    </a:lnTo>
                    <a:cubicBezTo>
                      <a:pt x="88055" y="36816"/>
                      <a:pt x="88108" y="37002"/>
                      <a:pt x="88161" y="37188"/>
                    </a:cubicBezTo>
                    <a:lnTo>
                      <a:pt x="95306" y="35116"/>
                    </a:lnTo>
                    <a:cubicBezTo>
                      <a:pt x="95226" y="34904"/>
                      <a:pt x="95173" y="34691"/>
                      <a:pt x="95120" y="34479"/>
                    </a:cubicBezTo>
                    <a:close/>
                    <a:moveTo>
                      <a:pt x="1435" y="36789"/>
                    </a:moveTo>
                    <a:lnTo>
                      <a:pt x="1276" y="37454"/>
                    </a:lnTo>
                    <a:lnTo>
                      <a:pt x="8501" y="39154"/>
                    </a:lnTo>
                    <a:cubicBezTo>
                      <a:pt x="8527" y="38968"/>
                      <a:pt x="8581" y="38755"/>
                      <a:pt x="8634" y="38596"/>
                    </a:cubicBezTo>
                    <a:lnTo>
                      <a:pt x="1435" y="36789"/>
                    </a:lnTo>
                    <a:close/>
                    <a:moveTo>
                      <a:pt x="95970" y="37693"/>
                    </a:moveTo>
                    <a:lnTo>
                      <a:pt x="88745" y="39366"/>
                    </a:lnTo>
                    <a:cubicBezTo>
                      <a:pt x="88772" y="39552"/>
                      <a:pt x="88825" y="39738"/>
                      <a:pt x="88851" y="39924"/>
                    </a:cubicBezTo>
                    <a:lnTo>
                      <a:pt x="96103" y="38357"/>
                    </a:lnTo>
                    <a:cubicBezTo>
                      <a:pt x="96076" y="38144"/>
                      <a:pt x="96023" y="37932"/>
                      <a:pt x="95970" y="37693"/>
                    </a:cubicBezTo>
                    <a:close/>
                    <a:moveTo>
                      <a:pt x="745" y="40057"/>
                    </a:moveTo>
                    <a:cubicBezTo>
                      <a:pt x="692" y="40296"/>
                      <a:pt x="665" y="40508"/>
                      <a:pt x="638" y="40721"/>
                    </a:cubicBezTo>
                    <a:lnTo>
                      <a:pt x="7943" y="41916"/>
                    </a:lnTo>
                    <a:cubicBezTo>
                      <a:pt x="7970" y="41757"/>
                      <a:pt x="7996" y="41544"/>
                      <a:pt x="8023" y="41358"/>
                    </a:cubicBezTo>
                    <a:lnTo>
                      <a:pt x="8049" y="41358"/>
                    </a:lnTo>
                    <a:lnTo>
                      <a:pt x="745" y="40057"/>
                    </a:lnTo>
                    <a:close/>
                    <a:moveTo>
                      <a:pt x="96608" y="40986"/>
                    </a:moveTo>
                    <a:lnTo>
                      <a:pt x="89276" y="42155"/>
                    </a:lnTo>
                    <a:cubicBezTo>
                      <a:pt x="89303" y="42341"/>
                      <a:pt x="89330" y="42527"/>
                      <a:pt x="89356" y="42713"/>
                    </a:cubicBezTo>
                    <a:lnTo>
                      <a:pt x="96687" y="41650"/>
                    </a:lnTo>
                    <a:lnTo>
                      <a:pt x="96608" y="40986"/>
                    </a:lnTo>
                    <a:close/>
                    <a:moveTo>
                      <a:pt x="267" y="43377"/>
                    </a:moveTo>
                    <a:cubicBezTo>
                      <a:pt x="240" y="43589"/>
                      <a:pt x="213" y="43828"/>
                      <a:pt x="187" y="44041"/>
                    </a:cubicBezTo>
                    <a:lnTo>
                      <a:pt x="7571" y="44732"/>
                    </a:lnTo>
                    <a:cubicBezTo>
                      <a:pt x="7598" y="44546"/>
                      <a:pt x="7624" y="44360"/>
                      <a:pt x="7651" y="44174"/>
                    </a:cubicBezTo>
                    <a:lnTo>
                      <a:pt x="7624" y="44174"/>
                    </a:lnTo>
                    <a:lnTo>
                      <a:pt x="267" y="43377"/>
                    </a:lnTo>
                    <a:close/>
                    <a:moveTo>
                      <a:pt x="97006" y="44307"/>
                    </a:moveTo>
                    <a:lnTo>
                      <a:pt x="89595" y="44971"/>
                    </a:lnTo>
                    <a:cubicBezTo>
                      <a:pt x="89622" y="45157"/>
                      <a:pt x="89648" y="45343"/>
                      <a:pt x="89648" y="45528"/>
                    </a:cubicBezTo>
                    <a:lnTo>
                      <a:pt x="97059" y="44971"/>
                    </a:lnTo>
                    <a:cubicBezTo>
                      <a:pt x="97059" y="44758"/>
                      <a:pt x="97006" y="44546"/>
                      <a:pt x="97006" y="44307"/>
                    </a:cubicBezTo>
                    <a:close/>
                    <a:moveTo>
                      <a:pt x="28" y="46724"/>
                    </a:moveTo>
                    <a:cubicBezTo>
                      <a:pt x="28" y="46936"/>
                      <a:pt x="1" y="47175"/>
                      <a:pt x="1" y="47388"/>
                    </a:cubicBezTo>
                    <a:lnTo>
                      <a:pt x="7412" y="47574"/>
                    </a:lnTo>
                    <a:cubicBezTo>
                      <a:pt x="7412" y="47388"/>
                      <a:pt x="7438" y="47175"/>
                      <a:pt x="7438" y="46989"/>
                    </a:cubicBezTo>
                    <a:lnTo>
                      <a:pt x="28" y="46724"/>
                    </a:lnTo>
                    <a:close/>
                    <a:moveTo>
                      <a:pt x="97192" y="47653"/>
                    </a:moveTo>
                    <a:lnTo>
                      <a:pt x="89781" y="47786"/>
                    </a:lnTo>
                    <a:cubicBezTo>
                      <a:pt x="89755" y="47972"/>
                      <a:pt x="89755" y="48185"/>
                      <a:pt x="89781" y="48371"/>
                    </a:cubicBezTo>
                    <a:lnTo>
                      <a:pt x="97192" y="48318"/>
                    </a:lnTo>
                    <a:lnTo>
                      <a:pt x="97192" y="47653"/>
                    </a:lnTo>
                    <a:close/>
                    <a:moveTo>
                      <a:pt x="89781" y="48583"/>
                    </a:moveTo>
                    <a:lnTo>
                      <a:pt x="89781" y="49141"/>
                    </a:lnTo>
                    <a:lnTo>
                      <a:pt x="97192" y="49247"/>
                    </a:lnTo>
                    <a:lnTo>
                      <a:pt x="97192" y="48583"/>
                    </a:lnTo>
                    <a:close/>
                    <a:moveTo>
                      <a:pt x="7412" y="49832"/>
                    </a:moveTo>
                    <a:lnTo>
                      <a:pt x="1" y="50044"/>
                    </a:lnTo>
                    <a:cubicBezTo>
                      <a:pt x="1" y="50257"/>
                      <a:pt x="1" y="50496"/>
                      <a:pt x="28" y="50708"/>
                    </a:cubicBezTo>
                    <a:lnTo>
                      <a:pt x="7438" y="50389"/>
                    </a:lnTo>
                    <a:lnTo>
                      <a:pt x="7412" y="49832"/>
                    </a:lnTo>
                    <a:close/>
                    <a:moveTo>
                      <a:pt x="89675" y="51425"/>
                    </a:moveTo>
                    <a:cubicBezTo>
                      <a:pt x="89648" y="51611"/>
                      <a:pt x="89648" y="51797"/>
                      <a:pt x="89622" y="51983"/>
                    </a:cubicBezTo>
                    <a:lnTo>
                      <a:pt x="97033" y="52594"/>
                    </a:lnTo>
                    <a:cubicBezTo>
                      <a:pt x="97033" y="52355"/>
                      <a:pt x="97059" y="52142"/>
                      <a:pt x="97086" y="51930"/>
                    </a:cubicBezTo>
                    <a:lnTo>
                      <a:pt x="89675" y="51425"/>
                    </a:lnTo>
                    <a:close/>
                    <a:moveTo>
                      <a:pt x="7598" y="52674"/>
                    </a:moveTo>
                    <a:lnTo>
                      <a:pt x="213" y="53391"/>
                    </a:lnTo>
                    <a:cubicBezTo>
                      <a:pt x="240" y="53603"/>
                      <a:pt x="267" y="53816"/>
                      <a:pt x="293" y="54055"/>
                    </a:cubicBezTo>
                    <a:lnTo>
                      <a:pt x="7651" y="53232"/>
                    </a:lnTo>
                    <a:lnTo>
                      <a:pt x="7598" y="52674"/>
                    </a:lnTo>
                    <a:close/>
                    <a:moveTo>
                      <a:pt x="89409" y="54241"/>
                    </a:moveTo>
                    <a:cubicBezTo>
                      <a:pt x="89356" y="54427"/>
                      <a:pt x="89330" y="54613"/>
                      <a:pt x="89330" y="54799"/>
                    </a:cubicBezTo>
                    <a:lnTo>
                      <a:pt x="96661" y="55914"/>
                    </a:lnTo>
                    <a:cubicBezTo>
                      <a:pt x="96687" y="55675"/>
                      <a:pt x="96714" y="55463"/>
                      <a:pt x="96740" y="55250"/>
                    </a:cubicBezTo>
                    <a:lnTo>
                      <a:pt x="89409" y="54241"/>
                    </a:lnTo>
                    <a:close/>
                    <a:moveTo>
                      <a:pt x="7970" y="55463"/>
                    </a:moveTo>
                    <a:lnTo>
                      <a:pt x="665" y="56711"/>
                    </a:lnTo>
                    <a:cubicBezTo>
                      <a:pt x="718" y="56924"/>
                      <a:pt x="745" y="57136"/>
                      <a:pt x="798" y="57375"/>
                    </a:cubicBezTo>
                    <a:lnTo>
                      <a:pt x="8102" y="56047"/>
                    </a:lnTo>
                    <a:cubicBezTo>
                      <a:pt x="8049" y="55835"/>
                      <a:pt x="7996" y="55649"/>
                      <a:pt x="7970" y="55463"/>
                    </a:cubicBezTo>
                    <a:close/>
                    <a:moveTo>
                      <a:pt x="88905" y="57030"/>
                    </a:moveTo>
                    <a:cubicBezTo>
                      <a:pt x="88854" y="57208"/>
                      <a:pt x="88827" y="57385"/>
                      <a:pt x="88779" y="57563"/>
                    </a:cubicBezTo>
                    <a:lnTo>
                      <a:pt x="88779" y="57563"/>
                    </a:lnTo>
                    <a:lnTo>
                      <a:pt x="88772" y="57561"/>
                    </a:lnTo>
                    <a:lnTo>
                      <a:pt x="88772" y="57588"/>
                    </a:lnTo>
                    <a:cubicBezTo>
                      <a:pt x="88774" y="57579"/>
                      <a:pt x="88776" y="57571"/>
                      <a:pt x="88779" y="57563"/>
                    </a:cubicBezTo>
                    <a:lnTo>
                      <a:pt x="88779" y="57563"/>
                    </a:lnTo>
                    <a:lnTo>
                      <a:pt x="96023" y="59208"/>
                    </a:lnTo>
                    <a:cubicBezTo>
                      <a:pt x="96076" y="58996"/>
                      <a:pt x="96130" y="58757"/>
                      <a:pt x="96156" y="58544"/>
                    </a:cubicBezTo>
                    <a:lnTo>
                      <a:pt x="88905" y="57030"/>
                    </a:lnTo>
                    <a:close/>
                    <a:moveTo>
                      <a:pt x="8554" y="58252"/>
                    </a:moveTo>
                    <a:lnTo>
                      <a:pt x="1329" y="59978"/>
                    </a:lnTo>
                    <a:lnTo>
                      <a:pt x="1488" y="60642"/>
                    </a:lnTo>
                    <a:lnTo>
                      <a:pt x="8687" y="58810"/>
                    </a:lnTo>
                    <a:cubicBezTo>
                      <a:pt x="8634" y="58624"/>
                      <a:pt x="8581" y="58438"/>
                      <a:pt x="8554" y="58252"/>
                    </a:cubicBezTo>
                    <a:close/>
                    <a:moveTo>
                      <a:pt x="88241" y="59766"/>
                    </a:moveTo>
                    <a:cubicBezTo>
                      <a:pt x="88161" y="59978"/>
                      <a:pt x="88134" y="60138"/>
                      <a:pt x="88081" y="60324"/>
                    </a:cubicBezTo>
                    <a:lnTo>
                      <a:pt x="95173" y="62449"/>
                    </a:lnTo>
                    <a:cubicBezTo>
                      <a:pt x="95253" y="62236"/>
                      <a:pt x="95306" y="62024"/>
                      <a:pt x="95359" y="61785"/>
                    </a:cubicBezTo>
                    <a:lnTo>
                      <a:pt x="88241" y="59766"/>
                    </a:lnTo>
                    <a:close/>
                    <a:moveTo>
                      <a:pt x="9298" y="60988"/>
                    </a:moveTo>
                    <a:lnTo>
                      <a:pt x="2232" y="63192"/>
                    </a:lnTo>
                    <a:cubicBezTo>
                      <a:pt x="2285" y="63405"/>
                      <a:pt x="2365" y="63644"/>
                      <a:pt x="2418" y="63856"/>
                    </a:cubicBezTo>
                    <a:lnTo>
                      <a:pt x="9484" y="61519"/>
                    </a:lnTo>
                    <a:cubicBezTo>
                      <a:pt x="9404" y="61333"/>
                      <a:pt x="9351" y="61147"/>
                      <a:pt x="9298" y="60988"/>
                    </a:cubicBezTo>
                    <a:close/>
                    <a:moveTo>
                      <a:pt x="87391" y="62475"/>
                    </a:moveTo>
                    <a:cubicBezTo>
                      <a:pt x="87311" y="62661"/>
                      <a:pt x="87231" y="62847"/>
                      <a:pt x="87178" y="63006"/>
                    </a:cubicBezTo>
                    <a:lnTo>
                      <a:pt x="94111" y="65610"/>
                    </a:lnTo>
                    <a:lnTo>
                      <a:pt x="94350" y="64972"/>
                    </a:lnTo>
                    <a:lnTo>
                      <a:pt x="87391" y="62475"/>
                    </a:lnTo>
                    <a:close/>
                    <a:moveTo>
                      <a:pt x="10254" y="63671"/>
                    </a:moveTo>
                    <a:lnTo>
                      <a:pt x="3348" y="66380"/>
                    </a:lnTo>
                    <a:cubicBezTo>
                      <a:pt x="3427" y="66592"/>
                      <a:pt x="3507" y="66778"/>
                      <a:pt x="3587" y="66991"/>
                    </a:cubicBezTo>
                    <a:lnTo>
                      <a:pt x="10466" y="64175"/>
                    </a:lnTo>
                    <a:lnTo>
                      <a:pt x="10254" y="63671"/>
                    </a:lnTo>
                    <a:close/>
                    <a:moveTo>
                      <a:pt x="86301" y="65105"/>
                    </a:moveTo>
                    <a:cubicBezTo>
                      <a:pt x="86250" y="65283"/>
                      <a:pt x="86175" y="65462"/>
                      <a:pt x="86099" y="65640"/>
                    </a:cubicBezTo>
                    <a:lnTo>
                      <a:pt x="86099" y="65640"/>
                    </a:lnTo>
                    <a:lnTo>
                      <a:pt x="86089" y="65636"/>
                    </a:lnTo>
                    <a:lnTo>
                      <a:pt x="86089" y="65663"/>
                    </a:lnTo>
                    <a:cubicBezTo>
                      <a:pt x="86092" y="65655"/>
                      <a:pt x="86095" y="65648"/>
                      <a:pt x="86099" y="65640"/>
                    </a:cubicBezTo>
                    <a:lnTo>
                      <a:pt x="86099" y="65640"/>
                    </a:lnTo>
                    <a:lnTo>
                      <a:pt x="92836" y="68717"/>
                    </a:lnTo>
                    <a:cubicBezTo>
                      <a:pt x="92915" y="68505"/>
                      <a:pt x="93022" y="68319"/>
                      <a:pt x="93101" y="68106"/>
                    </a:cubicBezTo>
                    <a:lnTo>
                      <a:pt x="86301" y="65105"/>
                    </a:lnTo>
                    <a:close/>
                    <a:moveTo>
                      <a:pt x="11370" y="66247"/>
                    </a:moveTo>
                    <a:lnTo>
                      <a:pt x="4676" y="69435"/>
                    </a:lnTo>
                    <a:lnTo>
                      <a:pt x="4968" y="70045"/>
                    </a:lnTo>
                    <a:lnTo>
                      <a:pt x="11635" y="66752"/>
                    </a:lnTo>
                    <a:cubicBezTo>
                      <a:pt x="11529" y="66592"/>
                      <a:pt x="11449" y="66406"/>
                      <a:pt x="11370" y="66247"/>
                    </a:cubicBezTo>
                    <a:close/>
                    <a:moveTo>
                      <a:pt x="85080" y="67681"/>
                    </a:moveTo>
                    <a:lnTo>
                      <a:pt x="84814" y="68186"/>
                    </a:lnTo>
                    <a:lnTo>
                      <a:pt x="91348" y="71719"/>
                    </a:lnTo>
                    <a:lnTo>
                      <a:pt x="91640" y="71135"/>
                    </a:lnTo>
                    <a:lnTo>
                      <a:pt x="85080" y="67681"/>
                    </a:lnTo>
                    <a:close/>
                    <a:moveTo>
                      <a:pt x="12671" y="68744"/>
                    </a:moveTo>
                    <a:lnTo>
                      <a:pt x="12671" y="68770"/>
                    </a:lnTo>
                    <a:lnTo>
                      <a:pt x="6217" y="72383"/>
                    </a:lnTo>
                    <a:cubicBezTo>
                      <a:pt x="6323" y="72595"/>
                      <a:pt x="6429" y="72781"/>
                      <a:pt x="6535" y="72967"/>
                    </a:cubicBezTo>
                    <a:lnTo>
                      <a:pt x="12963" y="69249"/>
                    </a:lnTo>
                    <a:cubicBezTo>
                      <a:pt x="12857" y="69089"/>
                      <a:pt x="12777" y="68930"/>
                      <a:pt x="12671" y="68744"/>
                    </a:cubicBezTo>
                    <a:close/>
                    <a:moveTo>
                      <a:pt x="83698" y="70152"/>
                    </a:moveTo>
                    <a:lnTo>
                      <a:pt x="83380" y="70630"/>
                    </a:lnTo>
                    <a:lnTo>
                      <a:pt x="89648" y="74614"/>
                    </a:lnTo>
                    <a:cubicBezTo>
                      <a:pt x="89781" y="74428"/>
                      <a:pt x="89887" y="74242"/>
                      <a:pt x="89994" y="74056"/>
                    </a:cubicBezTo>
                    <a:lnTo>
                      <a:pt x="83698" y="70152"/>
                    </a:lnTo>
                    <a:close/>
                    <a:moveTo>
                      <a:pt x="14132" y="71161"/>
                    </a:moveTo>
                    <a:lnTo>
                      <a:pt x="7943" y="75252"/>
                    </a:lnTo>
                    <a:cubicBezTo>
                      <a:pt x="8076" y="75438"/>
                      <a:pt x="8182" y="75624"/>
                      <a:pt x="8315" y="75810"/>
                    </a:cubicBezTo>
                    <a:lnTo>
                      <a:pt x="14451" y="71639"/>
                    </a:lnTo>
                    <a:cubicBezTo>
                      <a:pt x="14345" y="71480"/>
                      <a:pt x="14238" y="71320"/>
                      <a:pt x="14132" y="71161"/>
                    </a:cubicBezTo>
                    <a:close/>
                    <a:moveTo>
                      <a:pt x="82131" y="72489"/>
                    </a:moveTo>
                    <a:lnTo>
                      <a:pt x="81786" y="72967"/>
                    </a:lnTo>
                    <a:lnTo>
                      <a:pt x="87762" y="77350"/>
                    </a:lnTo>
                    <a:lnTo>
                      <a:pt x="88161" y="76819"/>
                    </a:lnTo>
                    <a:lnTo>
                      <a:pt x="82131" y="72489"/>
                    </a:lnTo>
                    <a:close/>
                    <a:moveTo>
                      <a:pt x="15779" y="73472"/>
                    </a:moveTo>
                    <a:lnTo>
                      <a:pt x="9882" y="77961"/>
                    </a:lnTo>
                    <a:cubicBezTo>
                      <a:pt x="10015" y="78147"/>
                      <a:pt x="10148" y="78333"/>
                      <a:pt x="10281" y="78492"/>
                    </a:cubicBezTo>
                    <a:lnTo>
                      <a:pt x="16124" y="73924"/>
                    </a:lnTo>
                    <a:lnTo>
                      <a:pt x="15779" y="73472"/>
                    </a:lnTo>
                    <a:close/>
                    <a:moveTo>
                      <a:pt x="80378" y="74747"/>
                    </a:moveTo>
                    <a:lnTo>
                      <a:pt x="80033" y="75199"/>
                    </a:lnTo>
                    <a:lnTo>
                      <a:pt x="85664" y="80006"/>
                    </a:lnTo>
                    <a:cubicBezTo>
                      <a:pt x="85823" y="79820"/>
                      <a:pt x="85956" y="79661"/>
                      <a:pt x="86089" y="79475"/>
                    </a:cubicBezTo>
                    <a:lnTo>
                      <a:pt x="80378" y="74747"/>
                    </a:lnTo>
                    <a:close/>
                    <a:moveTo>
                      <a:pt x="17585" y="75677"/>
                    </a:moveTo>
                    <a:lnTo>
                      <a:pt x="11981" y="80564"/>
                    </a:lnTo>
                    <a:lnTo>
                      <a:pt x="12432" y="81069"/>
                    </a:lnTo>
                    <a:lnTo>
                      <a:pt x="17957" y="76102"/>
                    </a:lnTo>
                    <a:cubicBezTo>
                      <a:pt x="17824" y="75969"/>
                      <a:pt x="17691" y="75810"/>
                      <a:pt x="17585" y="75677"/>
                    </a:cubicBezTo>
                    <a:close/>
                    <a:moveTo>
                      <a:pt x="78492" y="76872"/>
                    </a:moveTo>
                    <a:lnTo>
                      <a:pt x="78120" y="77297"/>
                    </a:lnTo>
                    <a:lnTo>
                      <a:pt x="83433" y="82450"/>
                    </a:lnTo>
                    <a:cubicBezTo>
                      <a:pt x="83566" y="82291"/>
                      <a:pt x="83725" y="82131"/>
                      <a:pt x="83884" y="81972"/>
                    </a:cubicBezTo>
                    <a:lnTo>
                      <a:pt x="78492" y="76872"/>
                    </a:lnTo>
                    <a:close/>
                    <a:moveTo>
                      <a:pt x="19524" y="77749"/>
                    </a:moveTo>
                    <a:lnTo>
                      <a:pt x="14291" y="83008"/>
                    </a:lnTo>
                    <a:lnTo>
                      <a:pt x="14743" y="83459"/>
                    </a:lnTo>
                    <a:lnTo>
                      <a:pt x="19923" y="78147"/>
                    </a:lnTo>
                    <a:lnTo>
                      <a:pt x="19524" y="77749"/>
                    </a:lnTo>
                    <a:close/>
                    <a:moveTo>
                      <a:pt x="76473" y="78864"/>
                    </a:moveTo>
                    <a:lnTo>
                      <a:pt x="76048" y="79263"/>
                    </a:lnTo>
                    <a:lnTo>
                      <a:pt x="81016" y="84788"/>
                    </a:lnTo>
                    <a:lnTo>
                      <a:pt x="81494" y="84336"/>
                    </a:lnTo>
                    <a:lnTo>
                      <a:pt x="76473" y="78864"/>
                    </a:lnTo>
                    <a:close/>
                    <a:moveTo>
                      <a:pt x="21596" y="79688"/>
                    </a:moveTo>
                    <a:lnTo>
                      <a:pt x="16735" y="85292"/>
                    </a:lnTo>
                    <a:lnTo>
                      <a:pt x="17240" y="85717"/>
                    </a:lnTo>
                    <a:lnTo>
                      <a:pt x="22021" y="80059"/>
                    </a:lnTo>
                    <a:lnTo>
                      <a:pt x="21596" y="79688"/>
                    </a:lnTo>
                    <a:close/>
                    <a:moveTo>
                      <a:pt x="74322" y="80724"/>
                    </a:moveTo>
                    <a:lnTo>
                      <a:pt x="73897" y="81069"/>
                    </a:lnTo>
                    <a:lnTo>
                      <a:pt x="78466" y="86913"/>
                    </a:lnTo>
                    <a:lnTo>
                      <a:pt x="78970" y="86514"/>
                    </a:lnTo>
                    <a:lnTo>
                      <a:pt x="74322" y="80724"/>
                    </a:lnTo>
                    <a:close/>
                    <a:moveTo>
                      <a:pt x="23801" y="81467"/>
                    </a:moveTo>
                    <a:lnTo>
                      <a:pt x="19312" y="87391"/>
                    </a:lnTo>
                    <a:lnTo>
                      <a:pt x="19843" y="87789"/>
                    </a:lnTo>
                    <a:lnTo>
                      <a:pt x="24252" y="81813"/>
                    </a:lnTo>
                    <a:lnTo>
                      <a:pt x="23801" y="81467"/>
                    </a:lnTo>
                    <a:close/>
                    <a:moveTo>
                      <a:pt x="72064" y="82424"/>
                    </a:moveTo>
                    <a:cubicBezTo>
                      <a:pt x="71905" y="82530"/>
                      <a:pt x="71772" y="82636"/>
                      <a:pt x="71613" y="82742"/>
                    </a:cubicBezTo>
                    <a:lnTo>
                      <a:pt x="75756" y="88905"/>
                    </a:lnTo>
                    <a:lnTo>
                      <a:pt x="76314" y="88506"/>
                    </a:lnTo>
                    <a:lnTo>
                      <a:pt x="72064" y="82424"/>
                    </a:lnTo>
                    <a:close/>
                    <a:moveTo>
                      <a:pt x="26112" y="83088"/>
                    </a:moveTo>
                    <a:lnTo>
                      <a:pt x="26112" y="83114"/>
                    </a:lnTo>
                    <a:lnTo>
                      <a:pt x="22074" y="89330"/>
                    </a:lnTo>
                    <a:cubicBezTo>
                      <a:pt x="22260" y="89436"/>
                      <a:pt x="22446" y="89569"/>
                      <a:pt x="22632" y="89675"/>
                    </a:cubicBezTo>
                    <a:lnTo>
                      <a:pt x="26590" y="83406"/>
                    </a:lnTo>
                    <a:cubicBezTo>
                      <a:pt x="26430" y="83300"/>
                      <a:pt x="26271" y="83194"/>
                      <a:pt x="26112" y="83088"/>
                    </a:cubicBezTo>
                    <a:close/>
                    <a:moveTo>
                      <a:pt x="69700" y="83964"/>
                    </a:moveTo>
                    <a:cubicBezTo>
                      <a:pt x="69514" y="84044"/>
                      <a:pt x="69355" y="84150"/>
                      <a:pt x="69195" y="84256"/>
                    </a:cubicBezTo>
                    <a:lnTo>
                      <a:pt x="72941" y="90658"/>
                    </a:lnTo>
                    <a:lnTo>
                      <a:pt x="73499" y="90313"/>
                    </a:lnTo>
                    <a:lnTo>
                      <a:pt x="69700" y="83964"/>
                    </a:lnTo>
                    <a:close/>
                    <a:moveTo>
                      <a:pt x="28555" y="84575"/>
                    </a:moveTo>
                    <a:lnTo>
                      <a:pt x="24943" y="91056"/>
                    </a:lnTo>
                    <a:lnTo>
                      <a:pt x="25527" y="91375"/>
                    </a:lnTo>
                    <a:lnTo>
                      <a:pt x="29060" y="84867"/>
                    </a:lnTo>
                    <a:lnTo>
                      <a:pt x="28555" y="84575"/>
                    </a:lnTo>
                    <a:close/>
                    <a:moveTo>
                      <a:pt x="67203" y="85319"/>
                    </a:moveTo>
                    <a:lnTo>
                      <a:pt x="66699" y="85584"/>
                    </a:lnTo>
                    <a:lnTo>
                      <a:pt x="69966" y="92225"/>
                    </a:lnTo>
                    <a:lnTo>
                      <a:pt x="70577" y="91933"/>
                    </a:lnTo>
                    <a:lnTo>
                      <a:pt x="67203" y="85319"/>
                    </a:lnTo>
                    <a:close/>
                    <a:moveTo>
                      <a:pt x="31079" y="85877"/>
                    </a:moveTo>
                    <a:lnTo>
                      <a:pt x="27918" y="92597"/>
                    </a:lnTo>
                    <a:lnTo>
                      <a:pt x="28529" y="92863"/>
                    </a:lnTo>
                    <a:lnTo>
                      <a:pt x="31610" y="86116"/>
                    </a:lnTo>
                    <a:lnTo>
                      <a:pt x="31079" y="85877"/>
                    </a:lnTo>
                    <a:close/>
                    <a:moveTo>
                      <a:pt x="64653" y="86514"/>
                    </a:moveTo>
                    <a:lnTo>
                      <a:pt x="64122" y="86727"/>
                    </a:lnTo>
                    <a:lnTo>
                      <a:pt x="66911" y="93606"/>
                    </a:lnTo>
                    <a:cubicBezTo>
                      <a:pt x="67124" y="93527"/>
                      <a:pt x="67336" y="93420"/>
                      <a:pt x="67549" y="93341"/>
                    </a:cubicBezTo>
                    <a:lnTo>
                      <a:pt x="64653" y="86514"/>
                    </a:lnTo>
                    <a:close/>
                    <a:moveTo>
                      <a:pt x="33682" y="86992"/>
                    </a:moveTo>
                    <a:lnTo>
                      <a:pt x="30999" y="93898"/>
                    </a:lnTo>
                    <a:lnTo>
                      <a:pt x="31610" y="94137"/>
                    </a:lnTo>
                    <a:lnTo>
                      <a:pt x="34213" y="87178"/>
                    </a:lnTo>
                    <a:lnTo>
                      <a:pt x="33682" y="86992"/>
                    </a:lnTo>
                    <a:close/>
                    <a:moveTo>
                      <a:pt x="61997" y="87523"/>
                    </a:moveTo>
                    <a:lnTo>
                      <a:pt x="61466" y="87709"/>
                    </a:lnTo>
                    <a:lnTo>
                      <a:pt x="63803" y="94748"/>
                    </a:lnTo>
                    <a:lnTo>
                      <a:pt x="64414" y="94536"/>
                    </a:lnTo>
                    <a:lnTo>
                      <a:pt x="61997" y="87523"/>
                    </a:lnTo>
                    <a:close/>
                    <a:moveTo>
                      <a:pt x="36365" y="87922"/>
                    </a:moveTo>
                    <a:lnTo>
                      <a:pt x="34160" y="95014"/>
                    </a:lnTo>
                    <a:cubicBezTo>
                      <a:pt x="34372" y="95094"/>
                      <a:pt x="34585" y="95147"/>
                      <a:pt x="34797" y="95200"/>
                    </a:cubicBezTo>
                    <a:lnTo>
                      <a:pt x="36922" y="88081"/>
                    </a:lnTo>
                    <a:lnTo>
                      <a:pt x="36365" y="87922"/>
                    </a:lnTo>
                    <a:close/>
                    <a:moveTo>
                      <a:pt x="59288" y="88347"/>
                    </a:moveTo>
                    <a:lnTo>
                      <a:pt x="58757" y="88506"/>
                    </a:lnTo>
                    <a:lnTo>
                      <a:pt x="60563" y="95678"/>
                    </a:lnTo>
                    <a:lnTo>
                      <a:pt x="61227" y="95519"/>
                    </a:lnTo>
                    <a:lnTo>
                      <a:pt x="59288" y="88347"/>
                    </a:lnTo>
                    <a:close/>
                    <a:moveTo>
                      <a:pt x="39100" y="88666"/>
                    </a:moveTo>
                    <a:lnTo>
                      <a:pt x="37374" y="95891"/>
                    </a:lnTo>
                    <a:lnTo>
                      <a:pt x="38038" y="96023"/>
                    </a:lnTo>
                    <a:lnTo>
                      <a:pt x="39632" y="88798"/>
                    </a:lnTo>
                    <a:lnTo>
                      <a:pt x="39100" y="88666"/>
                    </a:lnTo>
                    <a:close/>
                    <a:moveTo>
                      <a:pt x="56525" y="88984"/>
                    </a:moveTo>
                    <a:lnTo>
                      <a:pt x="55994" y="89091"/>
                    </a:lnTo>
                    <a:lnTo>
                      <a:pt x="57296" y="96395"/>
                    </a:lnTo>
                    <a:lnTo>
                      <a:pt x="57960" y="96262"/>
                    </a:lnTo>
                    <a:lnTo>
                      <a:pt x="56525" y="88984"/>
                    </a:lnTo>
                    <a:close/>
                    <a:moveTo>
                      <a:pt x="41863" y="89223"/>
                    </a:moveTo>
                    <a:lnTo>
                      <a:pt x="40668" y="96528"/>
                    </a:lnTo>
                    <a:lnTo>
                      <a:pt x="41332" y="96634"/>
                    </a:lnTo>
                    <a:lnTo>
                      <a:pt x="42421" y="89303"/>
                    </a:lnTo>
                    <a:lnTo>
                      <a:pt x="41863" y="89223"/>
                    </a:lnTo>
                    <a:close/>
                    <a:moveTo>
                      <a:pt x="53736" y="89436"/>
                    </a:moveTo>
                    <a:lnTo>
                      <a:pt x="53178" y="89516"/>
                    </a:lnTo>
                    <a:lnTo>
                      <a:pt x="53975" y="96900"/>
                    </a:lnTo>
                    <a:lnTo>
                      <a:pt x="54639" y="96820"/>
                    </a:lnTo>
                    <a:lnTo>
                      <a:pt x="53736" y="89436"/>
                    </a:lnTo>
                    <a:close/>
                    <a:moveTo>
                      <a:pt x="44679" y="89569"/>
                    </a:moveTo>
                    <a:lnTo>
                      <a:pt x="43988" y="96953"/>
                    </a:lnTo>
                    <a:lnTo>
                      <a:pt x="44652" y="97006"/>
                    </a:lnTo>
                    <a:lnTo>
                      <a:pt x="45236" y="89622"/>
                    </a:lnTo>
                    <a:lnTo>
                      <a:pt x="44679" y="89569"/>
                    </a:lnTo>
                    <a:close/>
                    <a:moveTo>
                      <a:pt x="50921" y="89702"/>
                    </a:moveTo>
                    <a:lnTo>
                      <a:pt x="50336" y="89728"/>
                    </a:lnTo>
                    <a:lnTo>
                      <a:pt x="50682" y="97139"/>
                    </a:lnTo>
                    <a:lnTo>
                      <a:pt x="51346" y="97112"/>
                    </a:lnTo>
                    <a:lnTo>
                      <a:pt x="50921" y="89702"/>
                    </a:lnTo>
                    <a:close/>
                    <a:moveTo>
                      <a:pt x="47494" y="89755"/>
                    </a:moveTo>
                    <a:lnTo>
                      <a:pt x="47308" y="97166"/>
                    </a:lnTo>
                    <a:lnTo>
                      <a:pt x="47972" y="97166"/>
                    </a:lnTo>
                    <a:lnTo>
                      <a:pt x="48079" y="8975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6"/>
              <p:cNvSpPr/>
              <p:nvPr/>
            </p:nvSpPr>
            <p:spPr>
              <a:xfrm>
                <a:off x="8285975" y="-570275"/>
                <a:ext cx="746400" cy="1306200"/>
              </a:xfrm>
              <a:custGeom>
                <a:rect b="b" l="l" r="r" t="t"/>
                <a:pathLst>
                  <a:path extrusionOk="0" h="52248" w="29856">
                    <a:moveTo>
                      <a:pt x="20668" y="8089"/>
                    </a:moveTo>
                    <a:cubicBezTo>
                      <a:pt x="20666" y="8116"/>
                      <a:pt x="20665" y="8144"/>
                      <a:pt x="20664" y="8171"/>
                    </a:cubicBezTo>
                    <a:cubicBezTo>
                      <a:pt x="20665" y="8144"/>
                      <a:pt x="20667" y="8116"/>
                      <a:pt x="20668" y="8089"/>
                    </a:cubicBezTo>
                    <a:close/>
                    <a:moveTo>
                      <a:pt x="24585" y="4346"/>
                    </a:moveTo>
                    <a:cubicBezTo>
                      <a:pt x="26590" y="4346"/>
                      <a:pt x="27886" y="4872"/>
                      <a:pt x="28285" y="5736"/>
                    </a:cubicBezTo>
                    <a:cubicBezTo>
                      <a:pt x="28913" y="7071"/>
                      <a:pt x="27420" y="9193"/>
                      <a:pt x="24671" y="11235"/>
                    </a:cubicBezTo>
                    <a:lnTo>
                      <a:pt x="24435" y="11235"/>
                    </a:lnTo>
                    <a:cubicBezTo>
                      <a:pt x="24042" y="11235"/>
                      <a:pt x="23571" y="11235"/>
                      <a:pt x="23099" y="11314"/>
                    </a:cubicBezTo>
                    <a:cubicBezTo>
                      <a:pt x="19642" y="11707"/>
                      <a:pt x="16185" y="12649"/>
                      <a:pt x="12885" y="14142"/>
                    </a:cubicBezTo>
                    <a:cubicBezTo>
                      <a:pt x="10136" y="15242"/>
                      <a:pt x="7464" y="16735"/>
                      <a:pt x="5029" y="18542"/>
                    </a:cubicBezTo>
                    <a:cubicBezTo>
                      <a:pt x="3222" y="18542"/>
                      <a:pt x="1965" y="18071"/>
                      <a:pt x="1572" y="17206"/>
                    </a:cubicBezTo>
                    <a:cubicBezTo>
                      <a:pt x="550" y="14849"/>
                      <a:pt x="5814" y="10292"/>
                      <a:pt x="13043" y="7150"/>
                    </a:cubicBezTo>
                    <a:cubicBezTo>
                      <a:pt x="15085" y="6286"/>
                      <a:pt x="17128" y="5578"/>
                      <a:pt x="19249" y="5107"/>
                    </a:cubicBezTo>
                    <a:cubicBezTo>
                      <a:pt x="20170" y="5798"/>
                      <a:pt x="20716" y="6938"/>
                      <a:pt x="20668" y="8089"/>
                    </a:cubicBezTo>
                    <a:lnTo>
                      <a:pt x="20668" y="8089"/>
                    </a:lnTo>
                    <a:cubicBezTo>
                      <a:pt x="20775" y="6395"/>
                      <a:pt x="21790" y="4941"/>
                      <a:pt x="23413" y="4400"/>
                    </a:cubicBezTo>
                    <a:cubicBezTo>
                      <a:pt x="23827" y="4363"/>
                      <a:pt x="24218" y="4346"/>
                      <a:pt x="24585" y="4346"/>
                    </a:cubicBezTo>
                    <a:close/>
                    <a:moveTo>
                      <a:pt x="24121" y="11707"/>
                    </a:moveTo>
                    <a:cubicBezTo>
                      <a:pt x="21842" y="13278"/>
                      <a:pt x="19407" y="14692"/>
                      <a:pt x="16814" y="15792"/>
                    </a:cubicBezTo>
                    <a:cubicBezTo>
                      <a:pt x="13278" y="17364"/>
                      <a:pt x="9586" y="18306"/>
                      <a:pt x="5736" y="18542"/>
                    </a:cubicBezTo>
                    <a:cubicBezTo>
                      <a:pt x="8014" y="16971"/>
                      <a:pt x="10528" y="15556"/>
                      <a:pt x="13121" y="14457"/>
                    </a:cubicBezTo>
                    <a:cubicBezTo>
                      <a:pt x="16264" y="13042"/>
                      <a:pt x="19721" y="12100"/>
                      <a:pt x="23178" y="11707"/>
                    </a:cubicBezTo>
                    <a:close/>
                    <a:moveTo>
                      <a:pt x="24828" y="11707"/>
                    </a:moveTo>
                    <a:cubicBezTo>
                      <a:pt x="26713" y="11785"/>
                      <a:pt x="27970" y="12257"/>
                      <a:pt x="28285" y="13121"/>
                    </a:cubicBezTo>
                    <a:cubicBezTo>
                      <a:pt x="28835" y="14457"/>
                      <a:pt x="27420" y="16499"/>
                      <a:pt x="24671" y="18621"/>
                    </a:cubicBezTo>
                    <a:lnTo>
                      <a:pt x="24435" y="18621"/>
                    </a:lnTo>
                    <a:cubicBezTo>
                      <a:pt x="24042" y="18621"/>
                      <a:pt x="23571" y="18699"/>
                      <a:pt x="23099" y="18699"/>
                    </a:cubicBezTo>
                    <a:cubicBezTo>
                      <a:pt x="19564" y="19092"/>
                      <a:pt x="16185" y="20035"/>
                      <a:pt x="12885" y="21528"/>
                    </a:cubicBezTo>
                    <a:cubicBezTo>
                      <a:pt x="10136" y="22628"/>
                      <a:pt x="7464" y="24120"/>
                      <a:pt x="5029" y="25927"/>
                    </a:cubicBezTo>
                    <a:cubicBezTo>
                      <a:pt x="3222" y="25849"/>
                      <a:pt x="1965" y="25377"/>
                      <a:pt x="1572" y="24592"/>
                    </a:cubicBezTo>
                    <a:cubicBezTo>
                      <a:pt x="943" y="23256"/>
                      <a:pt x="2436" y="21135"/>
                      <a:pt x="5186" y="19092"/>
                    </a:cubicBezTo>
                    <a:cubicBezTo>
                      <a:pt x="8093" y="19092"/>
                      <a:pt x="12414" y="18149"/>
                      <a:pt x="16971" y="16185"/>
                    </a:cubicBezTo>
                    <a:cubicBezTo>
                      <a:pt x="19721" y="15007"/>
                      <a:pt x="22392" y="13514"/>
                      <a:pt x="24828" y="11707"/>
                    </a:cubicBezTo>
                    <a:close/>
                    <a:moveTo>
                      <a:pt x="24121" y="19092"/>
                    </a:moveTo>
                    <a:cubicBezTo>
                      <a:pt x="21842" y="20663"/>
                      <a:pt x="19407" y="22078"/>
                      <a:pt x="16814" y="23178"/>
                    </a:cubicBezTo>
                    <a:cubicBezTo>
                      <a:pt x="13278" y="24749"/>
                      <a:pt x="9586" y="25692"/>
                      <a:pt x="5736" y="25927"/>
                    </a:cubicBezTo>
                    <a:cubicBezTo>
                      <a:pt x="8014" y="24356"/>
                      <a:pt x="10528" y="22942"/>
                      <a:pt x="13121" y="21842"/>
                    </a:cubicBezTo>
                    <a:cubicBezTo>
                      <a:pt x="16264" y="20428"/>
                      <a:pt x="19721" y="19485"/>
                      <a:pt x="23178" y="19092"/>
                    </a:cubicBezTo>
                    <a:close/>
                    <a:moveTo>
                      <a:pt x="24042" y="26399"/>
                    </a:moveTo>
                    <a:lnTo>
                      <a:pt x="24042" y="26477"/>
                    </a:lnTo>
                    <a:cubicBezTo>
                      <a:pt x="21764" y="28049"/>
                      <a:pt x="19328" y="29384"/>
                      <a:pt x="16814" y="30484"/>
                    </a:cubicBezTo>
                    <a:cubicBezTo>
                      <a:pt x="13278" y="31977"/>
                      <a:pt x="9586" y="32998"/>
                      <a:pt x="5814" y="33234"/>
                    </a:cubicBezTo>
                    <a:cubicBezTo>
                      <a:pt x="8093" y="31663"/>
                      <a:pt x="10528" y="30249"/>
                      <a:pt x="13043" y="29227"/>
                    </a:cubicBezTo>
                    <a:cubicBezTo>
                      <a:pt x="16264" y="27734"/>
                      <a:pt x="19642" y="26870"/>
                      <a:pt x="23178" y="26477"/>
                    </a:cubicBezTo>
                    <a:cubicBezTo>
                      <a:pt x="23492" y="26399"/>
                      <a:pt x="23806" y="26399"/>
                      <a:pt x="24042" y="26399"/>
                    </a:cubicBezTo>
                    <a:close/>
                    <a:moveTo>
                      <a:pt x="24828" y="19092"/>
                    </a:moveTo>
                    <a:cubicBezTo>
                      <a:pt x="26713" y="19092"/>
                      <a:pt x="27970" y="19642"/>
                      <a:pt x="28285" y="20428"/>
                    </a:cubicBezTo>
                    <a:cubicBezTo>
                      <a:pt x="28835" y="21842"/>
                      <a:pt x="27420" y="23885"/>
                      <a:pt x="24592" y="26006"/>
                    </a:cubicBezTo>
                    <a:lnTo>
                      <a:pt x="24435" y="26006"/>
                    </a:lnTo>
                    <a:cubicBezTo>
                      <a:pt x="24042" y="26006"/>
                      <a:pt x="23571" y="26006"/>
                      <a:pt x="23099" y="26085"/>
                    </a:cubicBezTo>
                    <a:cubicBezTo>
                      <a:pt x="19564" y="26477"/>
                      <a:pt x="16185" y="27420"/>
                      <a:pt x="12885" y="28913"/>
                    </a:cubicBezTo>
                    <a:cubicBezTo>
                      <a:pt x="10136" y="30013"/>
                      <a:pt x="7464" y="31506"/>
                      <a:pt x="5029" y="33313"/>
                    </a:cubicBezTo>
                    <a:cubicBezTo>
                      <a:pt x="3222" y="33156"/>
                      <a:pt x="1965" y="32763"/>
                      <a:pt x="1572" y="31820"/>
                    </a:cubicBezTo>
                    <a:lnTo>
                      <a:pt x="1572" y="31899"/>
                    </a:lnTo>
                    <a:cubicBezTo>
                      <a:pt x="943" y="30563"/>
                      <a:pt x="2436" y="28520"/>
                      <a:pt x="5186" y="26399"/>
                    </a:cubicBezTo>
                    <a:cubicBezTo>
                      <a:pt x="5290" y="26402"/>
                      <a:pt x="5396" y="26403"/>
                      <a:pt x="5503" y="26403"/>
                    </a:cubicBezTo>
                    <a:cubicBezTo>
                      <a:pt x="8403" y="26403"/>
                      <a:pt x="12577" y="25386"/>
                      <a:pt x="16971" y="23492"/>
                    </a:cubicBezTo>
                    <a:cubicBezTo>
                      <a:pt x="19721" y="22392"/>
                      <a:pt x="22392" y="20899"/>
                      <a:pt x="24828" y="19092"/>
                    </a:cubicBezTo>
                    <a:close/>
                    <a:moveTo>
                      <a:pt x="24121" y="33784"/>
                    </a:moveTo>
                    <a:cubicBezTo>
                      <a:pt x="21842" y="35434"/>
                      <a:pt x="19328" y="36770"/>
                      <a:pt x="16735" y="37870"/>
                    </a:cubicBezTo>
                    <a:cubicBezTo>
                      <a:pt x="13314" y="39425"/>
                      <a:pt x="9662" y="40364"/>
                      <a:pt x="5855" y="40612"/>
                    </a:cubicBezTo>
                    <a:lnTo>
                      <a:pt x="5855" y="40612"/>
                    </a:lnTo>
                    <a:cubicBezTo>
                      <a:pt x="8099" y="38999"/>
                      <a:pt x="10495" y="37615"/>
                      <a:pt x="13043" y="36534"/>
                    </a:cubicBezTo>
                    <a:cubicBezTo>
                      <a:pt x="16264" y="35120"/>
                      <a:pt x="19642" y="34177"/>
                      <a:pt x="23099" y="33784"/>
                    </a:cubicBezTo>
                    <a:close/>
                    <a:moveTo>
                      <a:pt x="24828" y="26399"/>
                    </a:moveTo>
                    <a:cubicBezTo>
                      <a:pt x="26713" y="26399"/>
                      <a:pt x="27970" y="26949"/>
                      <a:pt x="28363" y="27813"/>
                    </a:cubicBezTo>
                    <a:cubicBezTo>
                      <a:pt x="28913" y="29149"/>
                      <a:pt x="27420" y="31191"/>
                      <a:pt x="24671" y="33313"/>
                    </a:cubicBezTo>
                    <a:lnTo>
                      <a:pt x="24671" y="33391"/>
                    </a:lnTo>
                    <a:lnTo>
                      <a:pt x="23099" y="33391"/>
                    </a:lnTo>
                    <a:cubicBezTo>
                      <a:pt x="19564" y="33784"/>
                      <a:pt x="16107" y="34727"/>
                      <a:pt x="12885" y="36141"/>
                    </a:cubicBezTo>
                    <a:cubicBezTo>
                      <a:pt x="10136" y="37320"/>
                      <a:pt x="7464" y="38812"/>
                      <a:pt x="5029" y="40620"/>
                    </a:cubicBezTo>
                    <a:cubicBezTo>
                      <a:pt x="3222" y="40541"/>
                      <a:pt x="1965" y="40148"/>
                      <a:pt x="1572" y="39205"/>
                    </a:cubicBezTo>
                    <a:cubicBezTo>
                      <a:pt x="1022" y="37870"/>
                      <a:pt x="2515" y="35748"/>
                      <a:pt x="5264" y="33706"/>
                    </a:cubicBezTo>
                    <a:cubicBezTo>
                      <a:pt x="8171" y="33706"/>
                      <a:pt x="12493" y="32763"/>
                      <a:pt x="16971" y="30799"/>
                    </a:cubicBezTo>
                    <a:cubicBezTo>
                      <a:pt x="19799" y="29699"/>
                      <a:pt x="22392" y="28206"/>
                      <a:pt x="24828" y="26399"/>
                    </a:cubicBezTo>
                    <a:close/>
                    <a:moveTo>
                      <a:pt x="24828" y="33784"/>
                    </a:moveTo>
                    <a:cubicBezTo>
                      <a:pt x="26792" y="33784"/>
                      <a:pt x="27970" y="34256"/>
                      <a:pt x="28285" y="35120"/>
                    </a:cubicBezTo>
                    <a:lnTo>
                      <a:pt x="28285" y="35198"/>
                    </a:lnTo>
                    <a:cubicBezTo>
                      <a:pt x="29306" y="37555"/>
                      <a:pt x="24042" y="42034"/>
                      <a:pt x="16814" y="45176"/>
                    </a:cubicBezTo>
                    <a:cubicBezTo>
                      <a:pt x="14457" y="46198"/>
                      <a:pt x="12021" y="46983"/>
                      <a:pt x="9507" y="47533"/>
                    </a:cubicBezTo>
                    <a:cubicBezTo>
                      <a:pt x="8407" y="46748"/>
                      <a:pt x="7700" y="45491"/>
                      <a:pt x="7700" y="44155"/>
                    </a:cubicBezTo>
                    <a:cubicBezTo>
                      <a:pt x="7700" y="45884"/>
                      <a:pt x="6600" y="47455"/>
                      <a:pt x="4950" y="48005"/>
                    </a:cubicBezTo>
                    <a:cubicBezTo>
                      <a:pt x="3222" y="47926"/>
                      <a:pt x="1965" y="47455"/>
                      <a:pt x="1572" y="46591"/>
                    </a:cubicBezTo>
                    <a:cubicBezTo>
                      <a:pt x="943" y="45255"/>
                      <a:pt x="2436" y="43212"/>
                      <a:pt x="5186" y="41091"/>
                    </a:cubicBezTo>
                    <a:cubicBezTo>
                      <a:pt x="5290" y="41094"/>
                      <a:pt x="5396" y="41095"/>
                      <a:pt x="5504" y="41095"/>
                    </a:cubicBezTo>
                    <a:cubicBezTo>
                      <a:pt x="8403" y="41095"/>
                      <a:pt x="12577" y="40081"/>
                      <a:pt x="16971" y="38262"/>
                    </a:cubicBezTo>
                    <a:cubicBezTo>
                      <a:pt x="19721" y="37084"/>
                      <a:pt x="22392" y="35591"/>
                      <a:pt x="24828" y="33784"/>
                    </a:cubicBezTo>
                    <a:close/>
                    <a:moveTo>
                      <a:pt x="20742" y="0"/>
                    </a:moveTo>
                    <a:cubicBezTo>
                      <a:pt x="20742" y="2279"/>
                      <a:pt x="18935" y="4086"/>
                      <a:pt x="16657" y="4086"/>
                    </a:cubicBezTo>
                    <a:cubicBezTo>
                      <a:pt x="17442" y="4086"/>
                      <a:pt x="18149" y="4243"/>
                      <a:pt x="18857" y="4714"/>
                    </a:cubicBezTo>
                    <a:cubicBezTo>
                      <a:pt x="16814" y="5186"/>
                      <a:pt x="14850" y="5893"/>
                      <a:pt x="12964" y="6678"/>
                    </a:cubicBezTo>
                    <a:cubicBezTo>
                      <a:pt x="5186" y="10057"/>
                      <a:pt x="0" y="14771"/>
                      <a:pt x="1257" y="17364"/>
                    </a:cubicBezTo>
                    <a:cubicBezTo>
                      <a:pt x="1650" y="18306"/>
                      <a:pt x="2829" y="18856"/>
                      <a:pt x="4557" y="19013"/>
                    </a:cubicBezTo>
                    <a:cubicBezTo>
                      <a:pt x="1886" y="21135"/>
                      <a:pt x="629" y="23178"/>
                      <a:pt x="1257" y="24670"/>
                    </a:cubicBezTo>
                    <a:cubicBezTo>
                      <a:pt x="1650" y="25613"/>
                      <a:pt x="2829" y="26163"/>
                      <a:pt x="4557" y="26320"/>
                    </a:cubicBezTo>
                    <a:cubicBezTo>
                      <a:pt x="1886" y="28442"/>
                      <a:pt x="629" y="30563"/>
                      <a:pt x="1257" y="31977"/>
                    </a:cubicBezTo>
                    <a:cubicBezTo>
                      <a:pt x="1650" y="32998"/>
                      <a:pt x="2829" y="33470"/>
                      <a:pt x="4557" y="33627"/>
                    </a:cubicBezTo>
                    <a:cubicBezTo>
                      <a:pt x="1965" y="35748"/>
                      <a:pt x="550" y="37870"/>
                      <a:pt x="1257" y="39362"/>
                    </a:cubicBezTo>
                    <a:cubicBezTo>
                      <a:pt x="1650" y="40384"/>
                      <a:pt x="2829" y="40855"/>
                      <a:pt x="4557" y="41012"/>
                    </a:cubicBezTo>
                    <a:cubicBezTo>
                      <a:pt x="1886" y="43134"/>
                      <a:pt x="629" y="45255"/>
                      <a:pt x="1257" y="46669"/>
                    </a:cubicBezTo>
                    <a:cubicBezTo>
                      <a:pt x="1650" y="47769"/>
                      <a:pt x="2986" y="48319"/>
                      <a:pt x="4950" y="48398"/>
                    </a:cubicBezTo>
                    <a:cubicBezTo>
                      <a:pt x="6600" y="48948"/>
                      <a:pt x="7779" y="50440"/>
                      <a:pt x="7779" y="52248"/>
                    </a:cubicBezTo>
                    <a:cubicBezTo>
                      <a:pt x="7779" y="49969"/>
                      <a:pt x="9586" y="48162"/>
                      <a:pt x="11864" y="48162"/>
                    </a:cubicBezTo>
                    <a:cubicBezTo>
                      <a:pt x="11236" y="48162"/>
                      <a:pt x="10686" y="48005"/>
                      <a:pt x="10136" y="47769"/>
                    </a:cubicBezTo>
                    <a:cubicBezTo>
                      <a:pt x="12493" y="47219"/>
                      <a:pt x="14771" y="46512"/>
                      <a:pt x="17050" y="45569"/>
                    </a:cubicBezTo>
                    <a:cubicBezTo>
                      <a:pt x="24671" y="42269"/>
                      <a:pt x="29856" y="37634"/>
                      <a:pt x="28756" y="34963"/>
                    </a:cubicBezTo>
                    <a:cubicBezTo>
                      <a:pt x="28285" y="34020"/>
                      <a:pt x="27185" y="33470"/>
                      <a:pt x="25378" y="33313"/>
                    </a:cubicBezTo>
                    <a:cubicBezTo>
                      <a:pt x="27970" y="31191"/>
                      <a:pt x="29306" y="29070"/>
                      <a:pt x="28756" y="27656"/>
                    </a:cubicBezTo>
                    <a:cubicBezTo>
                      <a:pt x="28285" y="26635"/>
                      <a:pt x="27106" y="26163"/>
                      <a:pt x="25378" y="26006"/>
                    </a:cubicBezTo>
                    <a:cubicBezTo>
                      <a:pt x="28049" y="23885"/>
                      <a:pt x="29385" y="21763"/>
                      <a:pt x="28756" y="20271"/>
                    </a:cubicBezTo>
                    <a:cubicBezTo>
                      <a:pt x="28285" y="19328"/>
                      <a:pt x="27185" y="18778"/>
                      <a:pt x="25378" y="18621"/>
                    </a:cubicBezTo>
                    <a:cubicBezTo>
                      <a:pt x="28049" y="16499"/>
                      <a:pt x="29306" y="14378"/>
                      <a:pt x="28756" y="12964"/>
                    </a:cubicBezTo>
                    <a:cubicBezTo>
                      <a:pt x="28285" y="11942"/>
                      <a:pt x="27185" y="11392"/>
                      <a:pt x="25378" y="11314"/>
                    </a:cubicBezTo>
                    <a:cubicBezTo>
                      <a:pt x="28049" y="9193"/>
                      <a:pt x="29306" y="7071"/>
                      <a:pt x="28756" y="5578"/>
                    </a:cubicBezTo>
                    <a:cubicBezTo>
                      <a:pt x="28285" y="4478"/>
                      <a:pt x="26792" y="3929"/>
                      <a:pt x="24513" y="3929"/>
                    </a:cubicBezTo>
                    <a:lnTo>
                      <a:pt x="23649" y="3929"/>
                    </a:lnTo>
                    <a:cubicBezTo>
                      <a:pt x="21921" y="3379"/>
                      <a:pt x="20742" y="1807"/>
                      <a:pt x="207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2" name="Google Shape;192;p16"/>
            <p:cNvSpPr/>
            <p:nvPr/>
          </p:nvSpPr>
          <p:spPr>
            <a:xfrm>
              <a:off x="7245563" y="4604000"/>
              <a:ext cx="1545300" cy="350650"/>
            </a:xfrm>
            <a:custGeom>
              <a:rect b="b" l="l" r="r" t="t"/>
              <a:pathLst>
                <a:path extrusionOk="0" h="14026" w="61812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7"/>
          <p:cNvGrpSpPr/>
          <p:nvPr/>
        </p:nvGrpSpPr>
        <p:grpSpPr>
          <a:xfrm>
            <a:off x="4157250" y="0"/>
            <a:ext cx="4986750" cy="3919025"/>
            <a:chOff x="4157250" y="0"/>
            <a:chExt cx="4986750" cy="3919025"/>
          </a:xfrm>
        </p:grpSpPr>
        <p:pic>
          <p:nvPicPr>
            <p:cNvPr id="195" name="Google Shape;195;p17"/>
            <p:cNvPicPr preferRelativeResize="0"/>
            <p:nvPr/>
          </p:nvPicPr>
          <p:blipFill rotWithShape="1">
            <a:blip r:embed="rId2">
              <a:alphaModFix/>
            </a:blip>
            <a:srcRect b="13678" l="1389" r="75094" t="26409"/>
            <a:stretch/>
          </p:blipFill>
          <p:spPr>
            <a:xfrm>
              <a:off x="6204675" y="0"/>
              <a:ext cx="2939325" cy="391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17"/>
            <p:cNvPicPr preferRelativeResize="0"/>
            <p:nvPr/>
          </p:nvPicPr>
          <p:blipFill rotWithShape="1">
            <a:blip r:embed="rId3">
              <a:alphaModFix/>
            </a:blip>
            <a:srcRect b="4308" l="21162" r="32620" t="55240"/>
            <a:stretch/>
          </p:blipFill>
          <p:spPr>
            <a:xfrm>
              <a:off x="4157250" y="0"/>
              <a:ext cx="4986750" cy="2284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" name="Google Shape;197;p17"/>
          <p:cNvGrpSpPr/>
          <p:nvPr/>
        </p:nvGrpSpPr>
        <p:grpSpPr>
          <a:xfrm>
            <a:off x="0" y="1017726"/>
            <a:ext cx="4438149" cy="4166224"/>
            <a:chOff x="0" y="1017726"/>
            <a:chExt cx="4438149" cy="4166224"/>
          </a:xfrm>
        </p:grpSpPr>
        <p:pic>
          <p:nvPicPr>
            <p:cNvPr id="198" name="Google Shape;198;p17"/>
            <p:cNvPicPr preferRelativeResize="0"/>
            <p:nvPr/>
          </p:nvPicPr>
          <p:blipFill rotWithShape="1">
            <a:blip r:embed="rId3">
              <a:alphaModFix/>
            </a:blip>
            <a:srcRect b="65679" l="36936" r="19792" t="-9161"/>
            <a:stretch/>
          </p:blipFill>
          <p:spPr>
            <a:xfrm>
              <a:off x="0" y="2809500"/>
              <a:ext cx="4438149" cy="233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17"/>
            <p:cNvPicPr preferRelativeResize="0"/>
            <p:nvPr/>
          </p:nvPicPr>
          <p:blipFill rotWithShape="1">
            <a:blip r:embed="rId2">
              <a:alphaModFix/>
            </a:blip>
            <a:srcRect b="5729" l="-4383" r="80509" t="29608"/>
            <a:stretch/>
          </p:blipFill>
          <p:spPr>
            <a:xfrm rot="10800000">
              <a:off x="0" y="1017726"/>
              <a:ext cx="2939325" cy="41662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0" name="Google Shape;200;p17"/>
          <p:cNvSpPr/>
          <p:nvPr/>
        </p:nvSpPr>
        <p:spPr>
          <a:xfrm>
            <a:off x="810650" y="-1889650"/>
            <a:ext cx="2429800" cy="2429150"/>
          </a:xfrm>
          <a:custGeom>
            <a:rect b="b" l="l" r="r" t="t"/>
            <a:pathLst>
              <a:path extrusionOk="0" h="97166" w="97192">
                <a:moveTo>
                  <a:pt x="47043" y="1"/>
                </a:moveTo>
                <a:lnTo>
                  <a:pt x="47282" y="7412"/>
                </a:lnTo>
                <a:lnTo>
                  <a:pt x="47839" y="7412"/>
                </a:lnTo>
                <a:lnTo>
                  <a:pt x="47707" y="1"/>
                </a:lnTo>
                <a:close/>
                <a:moveTo>
                  <a:pt x="50389" y="27"/>
                </a:moveTo>
                <a:lnTo>
                  <a:pt x="50150" y="7438"/>
                </a:lnTo>
                <a:lnTo>
                  <a:pt x="50708" y="7465"/>
                </a:lnTo>
                <a:lnTo>
                  <a:pt x="51053" y="54"/>
                </a:lnTo>
                <a:cubicBezTo>
                  <a:pt x="50841" y="54"/>
                  <a:pt x="50628" y="27"/>
                  <a:pt x="50389" y="27"/>
                </a:cubicBezTo>
                <a:close/>
                <a:moveTo>
                  <a:pt x="44386" y="160"/>
                </a:moveTo>
                <a:lnTo>
                  <a:pt x="43722" y="213"/>
                </a:lnTo>
                <a:lnTo>
                  <a:pt x="44466" y="7598"/>
                </a:lnTo>
                <a:lnTo>
                  <a:pt x="45024" y="7544"/>
                </a:lnTo>
                <a:lnTo>
                  <a:pt x="44386" y="160"/>
                </a:lnTo>
                <a:close/>
                <a:moveTo>
                  <a:pt x="53710" y="266"/>
                </a:moveTo>
                <a:lnTo>
                  <a:pt x="52939" y="7624"/>
                </a:lnTo>
                <a:lnTo>
                  <a:pt x="53524" y="7704"/>
                </a:lnTo>
                <a:lnTo>
                  <a:pt x="54374" y="319"/>
                </a:lnTo>
                <a:lnTo>
                  <a:pt x="53710" y="266"/>
                </a:lnTo>
                <a:close/>
                <a:moveTo>
                  <a:pt x="41066" y="585"/>
                </a:moveTo>
                <a:cubicBezTo>
                  <a:pt x="40854" y="612"/>
                  <a:pt x="40615" y="638"/>
                  <a:pt x="40402" y="691"/>
                </a:cubicBezTo>
                <a:lnTo>
                  <a:pt x="41650" y="7996"/>
                </a:lnTo>
                <a:lnTo>
                  <a:pt x="42208" y="7890"/>
                </a:lnTo>
                <a:lnTo>
                  <a:pt x="41066" y="585"/>
                </a:lnTo>
                <a:close/>
                <a:moveTo>
                  <a:pt x="57030" y="718"/>
                </a:moveTo>
                <a:lnTo>
                  <a:pt x="55755" y="8023"/>
                </a:lnTo>
                <a:lnTo>
                  <a:pt x="56313" y="8129"/>
                </a:lnTo>
                <a:lnTo>
                  <a:pt x="57694" y="851"/>
                </a:lnTo>
                <a:lnTo>
                  <a:pt x="57030" y="718"/>
                </a:lnTo>
                <a:close/>
                <a:moveTo>
                  <a:pt x="37772" y="1196"/>
                </a:moveTo>
                <a:lnTo>
                  <a:pt x="37135" y="1355"/>
                </a:lnTo>
                <a:lnTo>
                  <a:pt x="38861" y="8554"/>
                </a:lnTo>
                <a:lnTo>
                  <a:pt x="39446" y="8421"/>
                </a:lnTo>
                <a:lnTo>
                  <a:pt x="37772" y="1196"/>
                </a:lnTo>
                <a:close/>
                <a:moveTo>
                  <a:pt x="60297" y="1408"/>
                </a:moveTo>
                <a:lnTo>
                  <a:pt x="58517" y="8607"/>
                </a:lnTo>
                <a:lnTo>
                  <a:pt x="59075" y="8740"/>
                </a:lnTo>
                <a:lnTo>
                  <a:pt x="60961" y="1568"/>
                </a:lnTo>
                <a:cubicBezTo>
                  <a:pt x="60749" y="1515"/>
                  <a:pt x="60536" y="1462"/>
                  <a:pt x="60297" y="1408"/>
                </a:cubicBezTo>
                <a:close/>
                <a:moveTo>
                  <a:pt x="34532" y="2046"/>
                </a:moveTo>
                <a:lnTo>
                  <a:pt x="33894" y="2232"/>
                </a:lnTo>
                <a:lnTo>
                  <a:pt x="36126" y="9324"/>
                </a:lnTo>
                <a:lnTo>
                  <a:pt x="36683" y="9138"/>
                </a:lnTo>
                <a:lnTo>
                  <a:pt x="34532" y="2046"/>
                </a:lnTo>
                <a:close/>
                <a:moveTo>
                  <a:pt x="63538" y="2338"/>
                </a:moveTo>
                <a:lnTo>
                  <a:pt x="61253" y="9377"/>
                </a:lnTo>
                <a:lnTo>
                  <a:pt x="61811" y="9563"/>
                </a:lnTo>
                <a:lnTo>
                  <a:pt x="64175" y="2524"/>
                </a:lnTo>
                <a:lnTo>
                  <a:pt x="63538" y="2338"/>
                </a:lnTo>
                <a:close/>
                <a:moveTo>
                  <a:pt x="31371" y="3135"/>
                </a:moveTo>
                <a:lnTo>
                  <a:pt x="30760" y="3374"/>
                </a:lnTo>
                <a:lnTo>
                  <a:pt x="33469" y="10254"/>
                </a:lnTo>
                <a:lnTo>
                  <a:pt x="34001" y="10068"/>
                </a:lnTo>
                <a:lnTo>
                  <a:pt x="31371" y="3135"/>
                </a:lnTo>
                <a:close/>
                <a:moveTo>
                  <a:pt x="66699" y="3480"/>
                </a:moveTo>
                <a:lnTo>
                  <a:pt x="63910" y="10360"/>
                </a:lnTo>
                <a:lnTo>
                  <a:pt x="64467" y="10572"/>
                </a:lnTo>
                <a:lnTo>
                  <a:pt x="67310" y="3719"/>
                </a:lnTo>
                <a:lnTo>
                  <a:pt x="66699" y="3480"/>
                </a:lnTo>
                <a:close/>
                <a:moveTo>
                  <a:pt x="28290" y="4410"/>
                </a:moveTo>
                <a:lnTo>
                  <a:pt x="27679" y="4702"/>
                </a:lnTo>
                <a:lnTo>
                  <a:pt x="30866" y="11396"/>
                </a:lnTo>
                <a:lnTo>
                  <a:pt x="31397" y="11157"/>
                </a:lnTo>
                <a:lnTo>
                  <a:pt x="28290" y="4410"/>
                </a:lnTo>
                <a:close/>
                <a:moveTo>
                  <a:pt x="69753" y="4835"/>
                </a:moveTo>
                <a:lnTo>
                  <a:pt x="66513" y="11502"/>
                </a:lnTo>
                <a:lnTo>
                  <a:pt x="67044" y="11768"/>
                </a:lnTo>
                <a:lnTo>
                  <a:pt x="70364" y="5127"/>
                </a:lnTo>
                <a:lnTo>
                  <a:pt x="69753" y="4835"/>
                </a:lnTo>
                <a:close/>
                <a:moveTo>
                  <a:pt x="25315" y="5898"/>
                </a:moveTo>
                <a:lnTo>
                  <a:pt x="24730" y="6243"/>
                </a:lnTo>
                <a:lnTo>
                  <a:pt x="28369" y="12697"/>
                </a:lnTo>
                <a:lnTo>
                  <a:pt x="28847" y="12432"/>
                </a:lnTo>
                <a:lnTo>
                  <a:pt x="25315" y="5898"/>
                </a:lnTo>
                <a:close/>
                <a:moveTo>
                  <a:pt x="72728" y="6402"/>
                </a:moveTo>
                <a:lnTo>
                  <a:pt x="69036" y="12830"/>
                </a:lnTo>
                <a:lnTo>
                  <a:pt x="69514" y="13122"/>
                </a:lnTo>
                <a:lnTo>
                  <a:pt x="73286" y="6721"/>
                </a:lnTo>
                <a:lnTo>
                  <a:pt x="72728" y="6402"/>
                </a:lnTo>
                <a:close/>
                <a:moveTo>
                  <a:pt x="22446" y="7598"/>
                </a:moveTo>
                <a:lnTo>
                  <a:pt x="21888" y="7969"/>
                </a:lnTo>
                <a:lnTo>
                  <a:pt x="25952" y="14185"/>
                </a:lnTo>
                <a:lnTo>
                  <a:pt x="26430" y="13866"/>
                </a:lnTo>
                <a:lnTo>
                  <a:pt x="22446" y="7598"/>
                </a:lnTo>
                <a:close/>
                <a:moveTo>
                  <a:pt x="75570" y="8155"/>
                </a:moveTo>
                <a:lnTo>
                  <a:pt x="71453" y="14344"/>
                </a:lnTo>
                <a:lnTo>
                  <a:pt x="71905" y="14637"/>
                </a:lnTo>
                <a:lnTo>
                  <a:pt x="76128" y="8554"/>
                </a:lnTo>
                <a:lnTo>
                  <a:pt x="75570" y="8155"/>
                </a:lnTo>
                <a:close/>
                <a:moveTo>
                  <a:pt x="19684" y="9510"/>
                </a:moveTo>
                <a:lnTo>
                  <a:pt x="19152" y="9908"/>
                </a:lnTo>
                <a:lnTo>
                  <a:pt x="23641" y="15805"/>
                </a:lnTo>
                <a:lnTo>
                  <a:pt x="24093" y="15487"/>
                </a:lnTo>
                <a:lnTo>
                  <a:pt x="19684" y="9510"/>
                </a:lnTo>
                <a:close/>
                <a:moveTo>
                  <a:pt x="78280" y="10121"/>
                </a:moveTo>
                <a:lnTo>
                  <a:pt x="73738" y="15991"/>
                </a:lnTo>
                <a:lnTo>
                  <a:pt x="74189" y="16337"/>
                </a:lnTo>
                <a:lnTo>
                  <a:pt x="78811" y="10546"/>
                </a:lnTo>
                <a:lnTo>
                  <a:pt x="78280" y="10121"/>
                </a:lnTo>
                <a:close/>
                <a:moveTo>
                  <a:pt x="17054" y="11608"/>
                </a:moveTo>
                <a:lnTo>
                  <a:pt x="16549" y="12033"/>
                </a:lnTo>
                <a:lnTo>
                  <a:pt x="21437" y="17611"/>
                </a:lnTo>
                <a:lnTo>
                  <a:pt x="21888" y="17240"/>
                </a:lnTo>
                <a:lnTo>
                  <a:pt x="17054" y="11608"/>
                </a:lnTo>
                <a:close/>
                <a:moveTo>
                  <a:pt x="80856" y="12246"/>
                </a:moveTo>
                <a:lnTo>
                  <a:pt x="75916" y="17797"/>
                </a:lnTo>
                <a:lnTo>
                  <a:pt x="76367" y="18169"/>
                </a:lnTo>
                <a:lnTo>
                  <a:pt x="81361" y="12697"/>
                </a:lnTo>
                <a:lnTo>
                  <a:pt x="80856" y="12246"/>
                </a:lnTo>
                <a:close/>
                <a:moveTo>
                  <a:pt x="14610" y="13866"/>
                </a:moveTo>
                <a:cubicBezTo>
                  <a:pt x="14451" y="13999"/>
                  <a:pt x="14291" y="14158"/>
                  <a:pt x="14132" y="14318"/>
                </a:cubicBezTo>
                <a:lnTo>
                  <a:pt x="19391" y="19551"/>
                </a:lnTo>
                <a:lnTo>
                  <a:pt x="19790" y="19179"/>
                </a:lnTo>
                <a:lnTo>
                  <a:pt x="14610" y="13866"/>
                </a:lnTo>
                <a:close/>
                <a:moveTo>
                  <a:pt x="83300" y="14557"/>
                </a:moveTo>
                <a:lnTo>
                  <a:pt x="77988" y="19763"/>
                </a:lnTo>
                <a:cubicBezTo>
                  <a:pt x="78120" y="19869"/>
                  <a:pt x="78253" y="20029"/>
                  <a:pt x="78386" y="20161"/>
                </a:cubicBezTo>
                <a:lnTo>
                  <a:pt x="83752" y="15035"/>
                </a:lnTo>
                <a:cubicBezTo>
                  <a:pt x="83592" y="14876"/>
                  <a:pt x="83459" y="14716"/>
                  <a:pt x="83300" y="14557"/>
                </a:cubicBezTo>
                <a:close/>
                <a:moveTo>
                  <a:pt x="12299" y="16257"/>
                </a:moveTo>
                <a:lnTo>
                  <a:pt x="11848" y="16762"/>
                </a:lnTo>
                <a:lnTo>
                  <a:pt x="17452" y="21622"/>
                </a:lnTo>
                <a:cubicBezTo>
                  <a:pt x="17585" y="21490"/>
                  <a:pt x="17691" y="21357"/>
                  <a:pt x="17824" y="21197"/>
                </a:cubicBezTo>
                <a:lnTo>
                  <a:pt x="12299" y="16257"/>
                </a:lnTo>
                <a:close/>
                <a:moveTo>
                  <a:pt x="85531" y="17027"/>
                </a:moveTo>
                <a:lnTo>
                  <a:pt x="79900" y="21835"/>
                </a:lnTo>
                <a:cubicBezTo>
                  <a:pt x="80033" y="21968"/>
                  <a:pt x="80139" y="22127"/>
                  <a:pt x="80272" y="22260"/>
                </a:cubicBezTo>
                <a:lnTo>
                  <a:pt x="85983" y="17532"/>
                </a:lnTo>
                <a:lnTo>
                  <a:pt x="85531" y="17027"/>
                </a:lnTo>
                <a:close/>
                <a:moveTo>
                  <a:pt x="10148" y="18833"/>
                </a:moveTo>
                <a:lnTo>
                  <a:pt x="9749" y="19365"/>
                </a:lnTo>
                <a:lnTo>
                  <a:pt x="15673" y="23827"/>
                </a:lnTo>
                <a:lnTo>
                  <a:pt x="16018" y="23402"/>
                </a:lnTo>
                <a:lnTo>
                  <a:pt x="10148" y="18833"/>
                </a:lnTo>
                <a:close/>
                <a:moveTo>
                  <a:pt x="87630" y="19630"/>
                </a:moveTo>
                <a:lnTo>
                  <a:pt x="81680" y="24040"/>
                </a:lnTo>
                <a:lnTo>
                  <a:pt x="82025" y="24518"/>
                </a:lnTo>
                <a:lnTo>
                  <a:pt x="88028" y="20161"/>
                </a:lnTo>
                <a:lnTo>
                  <a:pt x="87630" y="19630"/>
                </a:lnTo>
                <a:close/>
                <a:moveTo>
                  <a:pt x="8182" y="21543"/>
                </a:moveTo>
                <a:cubicBezTo>
                  <a:pt x="8076" y="21729"/>
                  <a:pt x="7943" y="21915"/>
                  <a:pt x="7810" y="22101"/>
                </a:cubicBezTo>
                <a:lnTo>
                  <a:pt x="14052" y="26165"/>
                </a:lnTo>
                <a:lnTo>
                  <a:pt x="14345" y="25686"/>
                </a:lnTo>
                <a:lnTo>
                  <a:pt x="8182" y="21543"/>
                </a:lnTo>
                <a:close/>
                <a:moveTo>
                  <a:pt x="89542" y="22366"/>
                </a:moveTo>
                <a:lnTo>
                  <a:pt x="83273" y="26377"/>
                </a:lnTo>
                <a:cubicBezTo>
                  <a:pt x="83380" y="26536"/>
                  <a:pt x="83486" y="26696"/>
                  <a:pt x="83566" y="26855"/>
                </a:cubicBezTo>
                <a:lnTo>
                  <a:pt x="83592" y="26855"/>
                </a:lnTo>
                <a:lnTo>
                  <a:pt x="89887" y="22924"/>
                </a:lnTo>
                <a:cubicBezTo>
                  <a:pt x="89781" y="22738"/>
                  <a:pt x="89648" y="22552"/>
                  <a:pt x="89542" y="22366"/>
                </a:cubicBezTo>
                <a:close/>
                <a:moveTo>
                  <a:pt x="6429" y="24411"/>
                </a:moveTo>
                <a:cubicBezTo>
                  <a:pt x="6296" y="24597"/>
                  <a:pt x="6190" y="24783"/>
                  <a:pt x="6084" y="24969"/>
                </a:cubicBezTo>
                <a:lnTo>
                  <a:pt x="12565" y="28582"/>
                </a:lnTo>
                <a:cubicBezTo>
                  <a:pt x="12671" y="28422"/>
                  <a:pt x="12751" y="28263"/>
                  <a:pt x="12857" y="28104"/>
                </a:cubicBezTo>
                <a:lnTo>
                  <a:pt x="6429" y="24411"/>
                </a:lnTo>
                <a:close/>
                <a:moveTo>
                  <a:pt x="91242" y="25261"/>
                </a:moveTo>
                <a:lnTo>
                  <a:pt x="84734" y="28821"/>
                </a:lnTo>
                <a:cubicBezTo>
                  <a:pt x="84814" y="28980"/>
                  <a:pt x="84894" y="29140"/>
                  <a:pt x="85000" y="29325"/>
                </a:cubicBezTo>
                <a:lnTo>
                  <a:pt x="91561" y="25819"/>
                </a:lnTo>
                <a:lnTo>
                  <a:pt x="91242" y="25261"/>
                </a:lnTo>
                <a:close/>
                <a:moveTo>
                  <a:pt x="4862" y="27360"/>
                </a:moveTo>
                <a:cubicBezTo>
                  <a:pt x="4756" y="27546"/>
                  <a:pt x="4649" y="27758"/>
                  <a:pt x="4570" y="27971"/>
                </a:cubicBezTo>
                <a:lnTo>
                  <a:pt x="11290" y="31132"/>
                </a:lnTo>
                <a:cubicBezTo>
                  <a:pt x="11370" y="30946"/>
                  <a:pt x="11449" y="30786"/>
                  <a:pt x="11529" y="30600"/>
                </a:cubicBezTo>
                <a:lnTo>
                  <a:pt x="4862" y="27360"/>
                </a:lnTo>
                <a:close/>
                <a:moveTo>
                  <a:pt x="92730" y="28236"/>
                </a:moveTo>
                <a:lnTo>
                  <a:pt x="86009" y="31344"/>
                </a:lnTo>
                <a:cubicBezTo>
                  <a:pt x="86089" y="31504"/>
                  <a:pt x="86142" y="31690"/>
                  <a:pt x="86222" y="31849"/>
                </a:cubicBezTo>
                <a:lnTo>
                  <a:pt x="86248" y="31849"/>
                </a:lnTo>
                <a:lnTo>
                  <a:pt x="93022" y="28847"/>
                </a:lnTo>
                <a:cubicBezTo>
                  <a:pt x="92942" y="28635"/>
                  <a:pt x="92836" y="28422"/>
                  <a:pt x="92730" y="28236"/>
                </a:cubicBezTo>
                <a:close/>
                <a:moveTo>
                  <a:pt x="3481" y="30415"/>
                </a:moveTo>
                <a:lnTo>
                  <a:pt x="3242" y="31052"/>
                </a:lnTo>
                <a:lnTo>
                  <a:pt x="10174" y="33735"/>
                </a:lnTo>
                <a:cubicBezTo>
                  <a:pt x="10227" y="33549"/>
                  <a:pt x="10307" y="33363"/>
                  <a:pt x="10387" y="33204"/>
                </a:cubicBezTo>
                <a:lnTo>
                  <a:pt x="10360" y="33204"/>
                </a:lnTo>
                <a:lnTo>
                  <a:pt x="3481" y="30415"/>
                </a:lnTo>
                <a:close/>
                <a:moveTo>
                  <a:pt x="94031" y="31318"/>
                </a:moveTo>
                <a:lnTo>
                  <a:pt x="87098" y="33947"/>
                </a:lnTo>
                <a:cubicBezTo>
                  <a:pt x="87151" y="34107"/>
                  <a:pt x="87231" y="34293"/>
                  <a:pt x="87284" y="34479"/>
                </a:cubicBezTo>
                <a:lnTo>
                  <a:pt x="94270" y="31929"/>
                </a:lnTo>
                <a:lnTo>
                  <a:pt x="94031" y="31318"/>
                </a:lnTo>
                <a:close/>
                <a:moveTo>
                  <a:pt x="2338" y="33575"/>
                </a:moveTo>
                <a:cubicBezTo>
                  <a:pt x="2285" y="33788"/>
                  <a:pt x="2206" y="34000"/>
                  <a:pt x="2153" y="34213"/>
                </a:cubicBezTo>
                <a:lnTo>
                  <a:pt x="9218" y="36418"/>
                </a:lnTo>
                <a:cubicBezTo>
                  <a:pt x="9298" y="36232"/>
                  <a:pt x="9351" y="36046"/>
                  <a:pt x="9404" y="35860"/>
                </a:cubicBezTo>
                <a:lnTo>
                  <a:pt x="2338" y="33575"/>
                </a:lnTo>
                <a:close/>
                <a:moveTo>
                  <a:pt x="95120" y="34479"/>
                </a:moveTo>
                <a:lnTo>
                  <a:pt x="88001" y="36630"/>
                </a:lnTo>
                <a:cubicBezTo>
                  <a:pt x="88055" y="36816"/>
                  <a:pt x="88108" y="37002"/>
                  <a:pt x="88161" y="37188"/>
                </a:cubicBezTo>
                <a:lnTo>
                  <a:pt x="95306" y="35116"/>
                </a:lnTo>
                <a:cubicBezTo>
                  <a:pt x="95226" y="34904"/>
                  <a:pt x="95173" y="34691"/>
                  <a:pt x="95120" y="34479"/>
                </a:cubicBezTo>
                <a:close/>
                <a:moveTo>
                  <a:pt x="1435" y="36789"/>
                </a:moveTo>
                <a:lnTo>
                  <a:pt x="1276" y="37454"/>
                </a:lnTo>
                <a:lnTo>
                  <a:pt x="8501" y="39154"/>
                </a:lnTo>
                <a:cubicBezTo>
                  <a:pt x="8527" y="38968"/>
                  <a:pt x="8581" y="38755"/>
                  <a:pt x="8634" y="38596"/>
                </a:cubicBezTo>
                <a:lnTo>
                  <a:pt x="1435" y="36789"/>
                </a:lnTo>
                <a:close/>
                <a:moveTo>
                  <a:pt x="95970" y="37693"/>
                </a:moveTo>
                <a:lnTo>
                  <a:pt x="88745" y="39366"/>
                </a:lnTo>
                <a:cubicBezTo>
                  <a:pt x="88772" y="39552"/>
                  <a:pt x="88825" y="39738"/>
                  <a:pt x="88851" y="39924"/>
                </a:cubicBezTo>
                <a:lnTo>
                  <a:pt x="96103" y="38357"/>
                </a:lnTo>
                <a:cubicBezTo>
                  <a:pt x="96076" y="38144"/>
                  <a:pt x="96023" y="37932"/>
                  <a:pt x="95970" y="37693"/>
                </a:cubicBezTo>
                <a:close/>
                <a:moveTo>
                  <a:pt x="745" y="40057"/>
                </a:moveTo>
                <a:cubicBezTo>
                  <a:pt x="692" y="40296"/>
                  <a:pt x="665" y="40508"/>
                  <a:pt x="638" y="40721"/>
                </a:cubicBezTo>
                <a:lnTo>
                  <a:pt x="7943" y="41916"/>
                </a:lnTo>
                <a:cubicBezTo>
                  <a:pt x="7970" y="41757"/>
                  <a:pt x="7996" y="41544"/>
                  <a:pt x="8023" y="41358"/>
                </a:cubicBezTo>
                <a:lnTo>
                  <a:pt x="8049" y="41358"/>
                </a:lnTo>
                <a:lnTo>
                  <a:pt x="745" y="40057"/>
                </a:lnTo>
                <a:close/>
                <a:moveTo>
                  <a:pt x="96608" y="40986"/>
                </a:moveTo>
                <a:lnTo>
                  <a:pt x="89276" y="42155"/>
                </a:lnTo>
                <a:cubicBezTo>
                  <a:pt x="89303" y="42341"/>
                  <a:pt x="89330" y="42527"/>
                  <a:pt x="89356" y="42713"/>
                </a:cubicBezTo>
                <a:lnTo>
                  <a:pt x="96687" y="41650"/>
                </a:lnTo>
                <a:lnTo>
                  <a:pt x="96608" y="40986"/>
                </a:lnTo>
                <a:close/>
                <a:moveTo>
                  <a:pt x="267" y="43377"/>
                </a:moveTo>
                <a:cubicBezTo>
                  <a:pt x="240" y="43589"/>
                  <a:pt x="213" y="43828"/>
                  <a:pt x="187" y="44041"/>
                </a:cubicBezTo>
                <a:lnTo>
                  <a:pt x="7571" y="44732"/>
                </a:lnTo>
                <a:cubicBezTo>
                  <a:pt x="7598" y="44546"/>
                  <a:pt x="7624" y="44360"/>
                  <a:pt x="7651" y="44174"/>
                </a:cubicBezTo>
                <a:lnTo>
                  <a:pt x="7624" y="44174"/>
                </a:lnTo>
                <a:lnTo>
                  <a:pt x="267" y="43377"/>
                </a:lnTo>
                <a:close/>
                <a:moveTo>
                  <a:pt x="97006" y="44307"/>
                </a:moveTo>
                <a:lnTo>
                  <a:pt x="89595" y="44971"/>
                </a:lnTo>
                <a:cubicBezTo>
                  <a:pt x="89622" y="45157"/>
                  <a:pt x="89648" y="45343"/>
                  <a:pt x="89648" y="45528"/>
                </a:cubicBezTo>
                <a:lnTo>
                  <a:pt x="97059" y="44971"/>
                </a:lnTo>
                <a:cubicBezTo>
                  <a:pt x="97059" y="44758"/>
                  <a:pt x="97006" y="44546"/>
                  <a:pt x="97006" y="44307"/>
                </a:cubicBezTo>
                <a:close/>
                <a:moveTo>
                  <a:pt x="28" y="46724"/>
                </a:moveTo>
                <a:cubicBezTo>
                  <a:pt x="28" y="46936"/>
                  <a:pt x="1" y="47175"/>
                  <a:pt x="1" y="47388"/>
                </a:cubicBezTo>
                <a:lnTo>
                  <a:pt x="7412" y="47574"/>
                </a:lnTo>
                <a:cubicBezTo>
                  <a:pt x="7412" y="47388"/>
                  <a:pt x="7438" y="47175"/>
                  <a:pt x="7438" y="46989"/>
                </a:cubicBezTo>
                <a:lnTo>
                  <a:pt x="28" y="46724"/>
                </a:lnTo>
                <a:close/>
                <a:moveTo>
                  <a:pt x="97192" y="47653"/>
                </a:moveTo>
                <a:lnTo>
                  <a:pt x="89781" y="47786"/>
                </a:lnTo>
                <a:cubicBezTo>
                  <a:pt x="89755" y="47972"/>
                  <a:pt x="89755" y="48185"/>
                  <a:pt x="89781" y="48371"/>
                </a:cubicBezTo>
                <a:lnTo>
                  <a:pt x="97192" y="48318"/>
                </a:lnTo>
                <a:lnTo>
                  <a:pt x="97192" y="47653"/>
                </a:lnTo>
                <a:close/>
                <a:moveTo>
                  <a:pt x="89781" y="48583"/>
                </a:moveTo>
                <a:lnTo>
                  <a:pt x="89781" y="49141"/>
                </a:lnTo>
                <a:lnTo>
                  <a:pt x="97192" y="49247"/>
                </a:lnTo>
                <a:lnTo>
                  <a:pt x="97192" y="48583"/>
                </a:lnTo>
                <a:close/>
                <a:moveTo>
                  <a:pt x="7412" y="49832"/>
                </a:moveTo>
                <a:lnTo>
                  <a:pt x="1" y="50044"/>
                </a:lnTo>
                <a:cubicBezTo>
                  <a:pt x="1" y="50257"/>
                  <a:pt x="1" y="50496"/>
                  <a:pt x="28" y="50708"/>
                </a:cubicBezTo>
                <a:lnTo>
                  <a:pt x="7438" y="50389"/>
                </a:lnTo>
                <a:lnTo>
                  <a:pt x="7412" y="49832"/>
                </a:lnTo>
                <a:close/>
                <a:moveTo>
                  <a:pt x="89675" y="51425"/>
                </a:moveTo>
                <a:cubicBezTo>
                  <a:pt x="89648" y="51611"/>
                  <a:pt x="89648" y="51797"/>
                  <a:pt x="89622" y="51983"/>
                </a:cubicBezTo>
                <a:lnTo>
                  <a:pt x="97033" y="52594"/>
                </a:lnTo>
                <a:cubicBezTo>
                  <a:pt x="97033" y="52355"/>
                  <a:pt x="97059" y="52142"/>
                  <a:pt x="97086" y="51930"/>
                </a:cubicBezTo>
                <a:lnTo>
                  <a:pt x="89675" y="51425"/>
                </a:lnTo>
                <a:close/>
                <a:moveTo>
                  <a:pt x="7598" y="52674"/>
                </a:moveTo>
                <a:lnTo>
                  <a:pt x="213" y="53391"/>
                </a:lnTo>
                <a:cubicBezTo>
                  <a:pt x="240" y="53603"/>
                  <a:pt x="267" y="53816"/>
                  <a:pt x="293" y="54055"/>
                </a:cubicBezTo>
                <a:lnTo>
                  <a:pt x="7651" y="53232"/>
                </a:lnTo>
                <a:lnTo>
                  <a:pt x="7598" y="52674"/>
                </a:lnTo>
                <a:close/>
                <a:moveTo>
                  <a:pt x="89409" y="54241"/>
                </a:moveTo>
                <a:cubicBezTo>
                  <a:pt x="89356" y="54427"/>
                  <a:pt x="89330" y="54613"/>
                  <a:pt x="89330" y="54799"/>
                </a:cubicBezTo>
                <a:lnTo>
                  <a:pt x="96661" y="55914"/>
                </a:lnTo>
                <a:cubicBezTo>
                  <a:pt x="96687" y="55675"/>
                  <a:pt x="96714" y="55463"/>
                  <a:pt x="96740" y="55250"/>
                </a:cubicBezTo>
                <a:lnTo>
                  <a:pt x="89409" y="54241"/>
                </a:lnTo>
                <a:close/>
                <a:moveTo>
                  <a:pt x="7970" y="55463"/>
                </a:moveTo>
                <a:lnTo>
                  <a:pt x="665" y="56711"/>
                </a:lnTo>
                <a:cubicBezTo>
                  <a:pt x="718" y="56924"/>
                  <a:pt x="745" y="57136"/>
                  <a:pt x="798" y="57375"/>
                </a:cubicBezTo>
                <a:lnTo>
                  <a:pt x="8102" y="56047"/>
                </a:lnTo>
                <a:cubicBezTo>
                  <a:pt x="8049" y="55835"/>
                  <a:pt x="7996" y="55649"/>
                  <a:pt x="7970" y="55463"/>
                </a:cubicBezTo>
                <a:close/>
                <a:moveTo>
                  <a:pt x="88905" y="57030"/>
                </a:moveTo>
                <a:cubicBezTo>
                  <a:pt x="88854" y="57208"/>
                  <a:pt x="88827" y="57385"/>
                  <a:pt x="88779" y="57563"/>
                </a:cubicBezTo>
                <a:lnTo>
                  <a:pt x="88779" y="57563"/>
                </a:lnTo>
                <a:lnTo>
                  <a:pt x="88772" y="57561"/>
                </a:lnTo>
                <a:lnTo>
                  <a:pt x="88772" y="57588"/>
                </a:lnTo>
                <a:cubicBezTo>
                  <a:pt x="88774" y="57579"/>
                  <a:pt x="88776" y="57571"/>
                  <a:pt x="88779" y="57563"/>
                </a:cubicBezTo>
                <a:lnTo>
                  <a:pt x="88779" y="57563"/>
                </a:lnTo>
                <a:lnTo>
                  <a:pt x="96023" y="59208"/>
                </a:lnTo>
                <a:cubicBezTo>
                  <a:pt x="96076" y="58996"/>
                  <a:pt x="96130" y="58757"/>
                  <a:pt x="96156" y="58544"/>
                </a:cubicBezTo>
                <a:lnTo>
                  <a:pt x="88905" y="57030"/>
                </a:lnTo>
                <a:close/>
                <a:moveTo>
                  <a:pt x="8554" y="58252"/>
                </a:moveTo>
                <a:lnTo>
                  <a:pt x="1329" y="59978"/>
                </a:lnTo>
                <a:lnTo>
                  <a:pt x="1488" y="60642"/>
                </a:lnTo>
                <a:lnTo>
                  <a:pt x="8687" y="58810"/>
                </a:lnTo>
                <a:cubicBezTo>
                  <a:pt x="8634" y="58624"/>
                  <a:pt x="8581" y="58438"/>
                  <a:pt x="8554" y="58252"/>
                </a:cubicBezTo>
                <a:close/>
                <a:moveTo>
                  <a:pt x="88241" y="59766"/>
                </a:moveTo>
                <a:cubicBezTo>
                  <a:pt x="88161" y="59978"/>
                  <a:pt x="88134" y="60138"/>
                  <a:pt x="88081" y="60324"/>
                </a:cubicBezTo>
                <a:lnTo>
                  <a:pt x="95173" y="62449"/>
                </a:lnTo>
                <a:cubicBezTo>
                  <a:pt x="95253" y="62236"/>
                  <a:pt x="95306" y="62024"/>
                  <a:pt x="95359" y="61785"/>
                </a:cubicBezTo>
                <a:lnTo>
                  <a:pt x="88241" y="59766"/>
                </a:lnTo>
                <a:close/>
                <a:moveTo>
                  <a:pt x="9298" y="60988"/>
                </a:moveTo>
                <a:lnTo>
                  <a:pt x="2232" y="63192"/>
                </a:lnTo>
                <a:cubicBezTo>
                  <a:pt x="2285" y="63405"/>
                  <a:pt x="2365" y="63644"/>
                  <a:pt x="2418" y="63856"/>
                </a:cubicBezTo>
                <a:lnTo>
                  <a:pt x="9484" y="61519"/>
                </a:lnTo>
                <a:cubicBezTo>
                  <a:pt x="9404" y="61333"/>
                  <a:pt x="9351" y="61147"/>
                  <a:pt x="9298" y="60988"/>
                </a:cubicBezTo>
                <a:close/>
                <a:moveTo>
                  <a:pt x="87391" y="62475"/>
                </a:moveTo>
                <a:cubicBezTo>
                  <a:pt x="87311" y="62661"/>
                  <a:pt x="87231" y="62847"/>
                  <a:pt x="87178" y="63006"/>
                </a:cubicBezTo>
                <a:lnTo>
                  <a:pt x="94111" y="65610"/>
                </a:lnTo>
                <a:lnTo>
                  <a:pt x="94350" y="64972"/>
                </a:lnTo>
                <a:lnTo>
                  <a:pt x="87391" y="62475"/>
                </a:lnTo>
                <a:close/>
                <a:moveTo>
                  <a:pt x="10254" y="63671"/>
                </a:moveTo>
                <a:lnTo>
                  <a:pt x="3348" y="66380"/>
                </a:lnTo>
                <a:cubicBezTo>
                  <a:pt x="3427" y="66592"/>
                  <a:pt x="3507" y="66778"/>
                  <a:pt x="3587" y="66991"/>
                </a:cubicBezTo>
                <a:lnTo>
                  <a:pt x="10466" y="64175"/>
                </a:lnTo>
                <a:lnTo>
                  <a:pt x="10254" y="63671"/>
                </a:lnTo>
                <a:close/>
                <a:moveTo>
                  <a:pt x="86301" y="65105"/>
                </a:moveTo>
                <a:cubicBezTo>
                  <a:pt x="86250" y="65283"/>
                  <a:pt x="86175" y="65462"/>
                  <a:pt x="86099" y="65640"/>
                </a:cubicBezTo>
                <a:lnTo>
                  <a:pt x="86099" y="65640"/>
                </a:lnTo>
                <a:lnTo>
                  <a:pt x="86089" y="65636"/>
                </a:lnTo>
                <a:lnTo>
                  <a:pt x="86089" y="65663"/>
                </a:lnTo>
                <a:cubicBezTo>
                  <a:pt x="86092" y="65655"/>
                  <a:pt x="86095" y="65648"/>
                  <a:pt x="86099" y="65640"/>
                </a:cubicBezTo>
                <a:lnTo>
                  <a:pt x="86099" y="65640"/>
                </a:lnTo>
                <a:lnTo>
                  <a:pt x="92836" y="68717"/>
                </a:lnTo>
                <a:cubicBezTo>
                  <a:pt x="92915" y="68505"/>
                  <a:pt x="93022" y="68319"/>
                  <a:pt x="93101" y="68106"/>
                </a:cubicBezTo>
                <a:lnTo>
                  <a:pt x="86301" y="65105"/>
                </a:lnTo>
                <a:close/>
                <a:moveTo>
                  <a:pt x="11370" y="66247"/>
                </a:moveTo>
                <a:lnTo>
                  <a:pt x="4676" y="69435"/>
                </a:lnTo>
                <a:lnTo>
                  <a:pt x="4968" y="70045"/>
                </a:lnTo>
                <a:lnTo>
                  <a:pt x="11635" y="66752"/>
                </a:lnTo>
                <a:cubicBezTo>
                  <a:pt x="11529" y="66592"/>
                  <a:pt x="11449" y="66406"/>
                  <a:pt x="11370" y="66247"/>
                </a:cubicBezTo>
                <a:close/>
                <a:moveTo>
                  <a:pt x="85080" y="67681"/>
                </a:moveTo>
                <a:lnTo>
                  <a:pt x="84814" y="68186"/>
                </a:lnTo>
                <a:lnTo>
                  <a:pt x="91348" y="71719"/>
                </a:lnTo>
                <a:lnTo>
                  <a:pt x="91640" y="71135"/>
                </a:lnTo>
                <a:lnTo>
                  <a:pt x="85080" y="67681"/>
                </a:lnTo>
                <a:close/>
                <a:moveTo>
                  <a:pt x="12671" y="68744"/>
                </a:moveTo>
                <a:lnTo>
                  <a:pt x="12671" y="68770"/>
                </a:lnTo>
                <a:lnTo>
                  <a:pt x="6217" y="72383"/>
                </a:lnTo>
                <a:cubicBezTo>
                  <a:pt x="6323" y="72595"/>
                  <a:pt x="6429" y="72781"/>
                  <a:pt x="6535" y="72967"/>
                </a:cubicBezTo>
                <a:lnTo>
                  <a:pt x="12963" y="69249"/>
                </a:lnTo>
                <a:cubicBezTo>
                  <a:pt x="12857" y="69089"/>
                  <a:pt x="12777" y="68930"/>
                  <a:pt x="12671" y="68744"/>
                </a:cubicBezTo>
                <a:close/>
                <a:moveTo>
                  <a:pt x="83698" y="70152"/>
                </a:moveTo>
                <a:lnTo>
                  <a:pt x="83380" y="70630"/>
                </a:lnTo>
                <a:lnTo>
                  <a:pt x="89648" y="74614"/>
                </a:lnTo>
                <a:cubicBezTo>
                  <a:pt x="89781" y="74428"/>
                  <a:pt x="89887" y="74242"/>
                  <a:pt x="89994" y="74056"/>
                </a:cubicBezTo>
                <a:lnTo>
                  <a:pt x="83698" y="70152"/>
                </a:lnTo>
                <a:close/>
                <a:moveTo>
                  <a:pt x="14132" y="71161"/>
                </a:moveTo>
                <a:lnTo>
                  <a:pt x="7943" y="75252"/>
                </a:lnTo>
                <a:cubicBezTo>
                  <a:pt x="8076" y="75438"/>
                  <a:pt x="8182" y="75624"/>
                  <a:pt x="8315" y="75810"/>
                </a:cubicBezTo>
                <a:lnTo>
                  <a:pt x="14451" y="71639"/>
                </a:lnTo>
                <a:cubicBezTo>
                  <a:pt x="14345" y="71480"/>
                  <a:pt x="14238" y="71320"/>
                  <a:pt x="14132" y="71161"/>
                </a:cubicBezTo>
                <a:close/>
                <a:moveTo>
                  <a:pt x="82131" y="72489"/>
                </a:moveTo>
                <a:lnTo>
                  <a:pt x="81786" y="72967"/>
                </a:lnTo>
                <a:lnTo>
                  <a:pt x="87762" y="77350"/>
                </a:lnTo>
                <a:lnTo>
                  <a:pt x="88161" y="76819"/>
                </a:lnTo>
                <a:lnTo>
                  <a:pt x="82131" y="72489"/>
                </a:lnTo>
                <a:close/>
                <a:moveTo>
                  <a:pt x="15779" y="73472"/>
                </a:moveTo>
                <a:lnTo>
                  <a:pt x="9882" y="77961"/>
                </a:lnTo>
                <a:cubicBezTo>
                  <a:pt x="10015" y="78147"/>
                  <a:pt x="10148" y="78333"/>
                  <a:pt x="10281" y="78492"/>
                </a:cubicBezTo>
                <a:lnTo>
                  <a:pt x="16124" y="73924"/>
                </a:lnTo>
                <a:lnTo>
                  <a:pt x="15779" y="73472"/>
                </a:lnTo>
                <a:close/>
                <a:moveTo>
                  <a:pt x="80378" y="74747"/>
                </a:moveTo>
                <a:lnTo>
                  <a:pt x="80033" y="75199"/>
                </a:lnTo>
                <a:lnTo>
                  <a:pt x="85664" y="80006"/>
                </a:lnTo>
                <a:cubicBezTo>
                  <a:pt x="85823" y="79820"/>
                  <a:pt x="85956" y="79661"/>
                  <a:pt x="86089" y="79475"/>
                </a:cubicBezTo>
                <a:lnTo>
                  <a:pt x="80378" y="74747"/>
                </a:lnTo>
                <a:close/>
                <a:moveTo>
                  <a:pt x="17585" y="75677"/>
                </a:moveTo>
                <a:lnTo>
                  <a:pt x="11981" y="80564"/>
                </a:lnTo>
                <a:lnTo>
                  <a:pt x="12432" y="81069"/>
                </a:lnTo>
                <a:lnTo>
                  <a:pt x="17957" y="76102"/>
                </a:lnTo>
                <a:cubicBezTo>
                  <a:pt x="17824" y="75969"/>
                  <a:pt x="17691" y="75810"/>
                  <a:pt x="17585" y="75677"/>
                </a:cubicBezTo>
                <a:close/>
                <a:moveTo>
                  <a:pt x="78492" y="76872"/>
                </a:moveTo>
                <a:lnTo>
                  <a:pt x="78120" y="77297"/>
                </a:lnTo>
                <a:lnTo>
                  <a:pt x="83433" y="82450"/>
                </a:lnTo>
                <a:cubicBezTo>
                  <a:pt x="83566" y="82291"/>
                  <a:pt x="83725" y="82131"/>
                  <a:pt x="83884" y="81972"/>
                </a:cubicBezTo>
                <a:lnTo>
                  <a:pt x="78492" y="76872"/>
                </a:lnTo>
                <a:close/>
                <a:moveTo>
                  <a:pt x="19524" y="77749"/>
                </a:moveTo>
                <a:lnTo>
                  <a:pt x="14291" y="83008"/>
                </a:lnTo>
                <a:lnTo>
                  <a:pt x="14743" y="83459"/>
                </a:lnTo>
                <a:lnTo>
                  <a:pt x="19923" y="78147"/>
                </a:lnTo>
                <a:lnTo>
                  <a:pt x="19524" y="77749"/>
                </a:lnTo>
                <a:close/>
                <a:moveTo>
                  <a:pt x="76473" y="78864"/>
                </a:moveTo>
                <a:lnTo>
                  <a:pt x="76048" y="79263"/>
                </a:lnTo>
                <a:lnTo>
                  <a:pt x="81016" y="84788"/>
                </a:lnTo>
                <a:lnTo>
                  <a:pt x="81494" y="84336"/>
                </a:lnTo>
                <a:lnTo>
                  <a:pt x="76473" y="78864"/>
                </a:lnTo>
                <a:close/>
                <a:moveTo>
                  <a:pt x="21596" y="79688"/>
                </a:moveTo>
                <a:lnTo>
                  <a:pt x="16735" y="85292"/>
                </a:lnTo>
                <a:lnTo>
                  <a:pt x="17240" y="85717"/>
                </a:lnTo>
                <a:lnTo>
                  <a:pt x="22021" y="80059"/>
                </a:lnTo>
                <a:lnTo>
                  <a:pt x="21596" y="79688"/>
                </a:lnTo>
                <a:close/>
                <a:moveTo>
                  <a:pt x="74322" y="80724"/>
                </a:moveTo>
                <a:lnTo>
                  <a:pt x="73897" y="81069"/>
                </a:lnTo>
                <a:lnTo>
                  <a:pt x="78466" y="86913"/>
                </a:lnTo>
                <a:lnTo>
                  <a:pt x="78970" y="86514"/>
                </a:lnTo>
                <a:lnTo>
                  <a:pt x="74322" y="80724"/>
                </a:lnTo>
                <a:close/>
                <a:moveTo>
                  <a:pt x="23801" y="81467"/>
                </a:moveTo>
                <a:lnTo>
                  <a:pt x="19312" y="87391"/>
                </a:lnTo>
                <a:lnTo>
                  <a:pt x="19843" y="87789"/>
                </a:lnTo>
                <a:lnTo>
                  <a:pt x="24252" y="81813"/>
                </a:lnTo>
                <a:lnTo>
                  <a:pt x="23801" y="81467"/>
                </a:lnTo>
                <a:close/>
                <a:moveTo>
                  <a:pt x="72064" y="82424"/>
                </a:moveTo>
                <a:cubicBezTo>
                  <a:pt x="71905" y="82530"/>
                  <a:pt x="71772" y="82636"/>
                  <a:pt x="71613" y="82742"/>
                </a:cubicBezTo>
                <a:lnTo>
                  <a:pt x="75756" y="88905"/>
                </a:lnTo>
                <a:lnTo>
                  <a:pt x="76314" y="88506"/>
                </a:lnTo>
                <a:lnTo>
                  <a:pt x="72064" y="82424"/>
                </a:lnTo>
                <a:close/>
                <a:moveTo>
                  <a:pt x="26112" y="83088"/>
                </a:moveTo>
                <a:lnTo>
                  <a:pt x="26112" y="83114"/>
                </a:lnTo>
                <a:lnTo>
                  <a:pt x="22074" y="89330"/>
                </a:lnTo>
                <a:cubicBezTo>
                  <a:pt x="22260" y="89436"/>
                  <a:pt x="22446" y="89569"/>
                  <a:pt x="22632" y="89675"/>
                </a:cubicBezTo>
                <a:lnTo>
                  <a:pt x="26590" y="83406"/>
                </a:lnTo>
                <a:cubicBezTo>
                  <a:pt x="26430" y="83300"/>
                  <a:pt x="26271" y="83194"/>
                  <a:pt x="26112" y="83088"/>
                </a:cubicBezTo>
                <a:close/>
                <a:moveTo>
                  <a:pt x="69700" y="83964"/>
                </a:moveTo>
                <a:cubicBezTo>
                  <a:pt x="69514" y="84044"/>
                  <a:pt x="69355" y="84150"/>
                  <a:pt x="69195" y="84256"/>
                </a:cubicBezTo>
                <a:lnTo>
                  <a:pt x="72941" y="90658"/>
                </a:lnTo>
                <a:lnTo>
                  <a:pt x="73499" y="90313"/>
                </a:lnTo>
                <a:lnTo>
                  <a:pt x="69700" y="83964"/>
                </a:lnTo>
                <a:close/>
                <a:moveTo>
                  <a:pt x="28555" y="84575"/>
                </a:moveTo>
                <a:lnTo>
                  <a:pt x="24943" y="91056"/>
                </a:lnTo>
                <a:lnTo>
                  <a:pt x="25527" y="91375"/>
                </a:lnTo>
                <a:lnTo>
                  <a:pt x="29060" y="84867"/>
                </a:lnTo>
                <a:lnTo>
                  <a:pt x="28555" y="84575"/>
                </a:lnTo>
                <a:close/>
                <a:moveTo>
                  <a:pt x="67203" y="85319"/>
                </a:moveTo>
                <a:lnTo>
                  <a:pt x="66699" y="85584"/>
                </a:lnTo>
                <a:lnTo>
                  <a:pt x="69966" y="92225"/>
                </a:lnTo>
                <a:lnTo>
                  <a:pt x="70577" y="91933"/>
                </a:lnTo>
                <a:lnTo>
                  <a:pt x="67203" y="85319"/>
                </a:lnTo>
                <a:close/>
                <a:moveTo>
                  <a:pt x="31079" y="85877"/>
                </a:moveTo>
                <a:lnTo>
                  <a:pt x="27918" y="92597"/>
                </a:lnTo>
                <a:lnTo>
                  <a:pt x="28529" y="92863"/>
                </a:lnTo>
                <a:lnTo>
                  <a:pt x="31610" y="86116"/>
                </a:lnTo>
                <a:lnTo>
                  <a:pt x="31079" y="85877"/>
                </a:lnTo>
                <a:close/>
                <a:moveTo>
                  <a:pt x="64653" y="86514"/>
                </a:moveTo>
                <a:lnTo>
                  <a:pt x="64122" y="86727"/>
                </a:lnTo>
                <a:lnTo>
                  <a:pt x="66911" y="93606"/>
                </a:lnTo>
                <a:cubicBezTo>
                  <a:pt x="67124" y="93527"/>
                  <a:pt x="67336" y="93420"/>
                  <a:pt x="67549" y="93341"/>
                </a:cubicBezTo>
                <a:lnTo>
                  <a:pt x="64653" y="86514"/>
                </a:lnTo>
                <a:close/>
                <a:moveTo>
                  <a:pt x="33682" y="86992"/>
                </a:moveTo>
                <a:lnTo>
                  <a:pt x="30999" y="93898"/>
                </a:lnTo>
                <a:lnTo>
                  <a:pt x="31610" y="94137"/>
                </a:lnTo>
                <a:lnTo>
                  <a:pt x="34213" y="87178"/>
                </a:lnTo>
                <a:lnTo>
                  <a:pt x="33682" y="86992"/>
                </a:lnTo>
                <a:close/>
                <a:moveTo>
                  <a:pt x="61997" y="87523"/>
                </a:moveTo>
                <a:lnTo>
                  <a:pt x="61466" y="87709"/>
                </a:lnTo>
                <a:lnTo>
                  <a:pt x="63803" y="94748"/>
                </a:lnTo>
                <a:lnTo>
                  <a:pt x="64414" y="94536"/>
                </a:lnTo>
                <a:lnTo>
                  <a:pt x="61997" y="87523"/>
                </a:lnTo>
                <a:close/>
                <a:moveTo>
                  <a:pt x="36365" y="87922"/>
                </a:moveTo>
                <a:lnTo>
                  <a:pt x="34160" y="95014"/>
                </a:lnTo>
                <a:cubicBezTo>
                  <a:pt x="34372" y="95094"/>
                  <a:pt x="34585" y="95147"/>
                  <a:pt x="34797" y="95200"/>
                </a:cubicBezTo>
                <a:lnTo>
                  <a:pt x="36922" y="88081"/>
                </a:lnTo>
                <a:lnTo>
                  <a:pt x="36365" y="87922"/>
                </a:lnTo>
                <a:close/>
                <a:moveTo>
                  <a:pt x="59288" y="88347"/>
                </a:moveTo>
                <a:lnTo>
                  <a:pt x="58757" y="88506"/>
                </a:lnTo>
                <a:lnTo>
                  <a:pt x="60563" y="95678"/>
                </a:lnTo>
                <a:lnTo>
                  <a:pt x="61227" y="95519"/>
                </a:lnTo>
                <a:lnTo>
                  <a:pt x="59288" y="88347"/>
                </a:lnTo>
                <a:close/>
                <a:moveTo>
                  <a:pt x="39100" y="88666"/>
                </a:moveTo>
                <a:lnTo>
                  <a:pt x="37374" y="95891"/>
                </a:lnTo>
                <a:lnTo>
                  <a:pt x="38038" y="96023"/>
                </a:lnTo>
                <a:lnTo>
                  <a:pt x="39632" y="88798"/>
                </a:lnTo>
                <a:lnTo>
                  <a:pt x="39100" y="88666"/>
                </a:lnTo>
                <a:close/>
                <a:moveTo>
                  <a:pt x="56525" y="88984"/>
                </a:moveTo>
                <a:lnTo>
                  <a:pt x="55994" y="89091"/>
                </a:lnTo>
                <a:lnTo>
                  <a:pt x="57296" y="96395"/>
                </a:lnTo>
                <a:lnTo>
                  <a:pt x="57960" y="96262"/>
                </a:lnTo>
                <a:lnTo>
                  <a:pt x="56525" y="88984"/>
                </a:lnTo>
                <a:close/>
                <a:moveTo>
                  <a:pt x="41863" y="89223"/>
                </a:moveTo>
                <a:lnTo>
                  <a:pt x="40668" y="96528"/>
                </a:lnTo>
                <a:lnTo>
                  <a:pt x="41332" y="96634"/>
                </a:lnTo>
                <a:lnTo>
                  <a:pt x="42421" y="89303"/>
                </a:lnTo>
                <a:lnTo>
                  <a:pt x="41863" y="89223"/>
                </a:lnTo>
                <a:close/>
                <a:moveTo>
                  <a:pt x="53736" y="89436"/>
                </a:moveTo>
                <a:lnTo>
                  <a:pt x="53178" y="89516"/>
                </a:lnTo>
                <a:lnTo>
                  <a:pt x="53975" y="96900"/>
                </a:lnTo>
                <a:lnTo>
                  <a:pt x="54639" y="96820"/>
                </a:lnTo>
                <a:lnTo>
                  <a:pt x="53736" y="89436"/>
                </a:lnTo>
                <a:close/>
                <a:moveTo>
                  <a:pt x="44679" y="89569"/>
                </a:moveTo>
                <a:lnTo>
                  <a:pt x="43988" y="96953"/>
                </a:lnTo>
                <a:lnTo>
                  <a:pt x="44652" y="97006"/>
                </a:lnTo>
                <a:lnTo>
                  <a:pt x="45236" y="89622"/>
                </a:lnTo>
                <a:lnTo>
                  <a:pt x="44679" y="89569"/>
                </a:lnTo>
                <a:close/>
                <a:moveTo>
                  <a:pt x="50921" y="89702"/>
                </a:moveTo>
                <a:lnTo>
                  <a:pt x="50336" y="89728"/>
                </a:lnTo>
                <a:lnTo>
                  <a:pt x="50682" y="97139"/>
                </a:lnTo>
                <a:lnTo>
                  <a:pt x="51346" y="97112"/>
                </a:lnTo>
                <a:lnTo>
                  <a:pt x="50921" y="89702"/>
                </a:lnTo>
                <a:close/>
                <a:moveTo>
                  <a:pt x="47494" y="89755"/>
                </a:moveTo>
                <a:lnTo>
                  <a:pt x="47308" y="97166"/>
                </a:lnTo>
                <a:lnTo>
                  <a:pt x="47972" y="97166"/>
                </a:lnTo>
                <a:lnTo>
                  <a:pt x="48079" y="8975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8360550" y="4321563"/>
            <a:ext cx="550834" cy="564881"/>
          </a:xfrm>
          <a:custGeom>
            <a:rect b="b" l="l" r="r" t="t"/>
            <a:pathLst>
              <a:path extrusionOk="0" h="44235" w="43135">
                <a:moveTo>
                  <a:pt x="21057" y="1"/>
                </a:moveTo>
                <a:lnTo>
                  <a:pt x="21057" y="394"/>
                </a:lnTo>
                <a:cubicBezTo>
                  <a:pt x="20979" y="12179"/>
                  <a:pt x="11786" y="21921"/>
                  <a:pt x="1" y="22471"/>
                </a:cubicBezTo>
                <a:cubicBezTo>
                  <a:pt x="11629" y="23021"/>
                  <a:pt x="20821" y="32606"/>
                  <a:pt x="21057" y="44234"/>
                </a:cubicBezTo>
                <a:lnTo>
                  <a:pt x="21057" y="43841"/>
                </a:lnTo>
                <a:cubicBezTo>
                  <a:pt x="20979" y="31663"/>
                  <a:pt x="30957" y="21764"/>
                  <a:pt x="43135" y="21764"/>
                </a:cubicBezTo>
                <a:cubicBezTo>
                  <a:pt x="31114" y="21685"/>
                  <a:pt x="21214" y="12022"/>
                  <a:pt x="21057" y="1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 txBox="1"/>
          <p:nvPr>
            <p:ph type="title"/>
          </p:nvPr>
        </p:nvSpPr>
        <p:spPr>
          <a:xfrm>
            <a:off x="713225" y="1038975"/>
            <a:ext cx="3036900" cy="19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03" name="Google Shape;203;p17"/>
          <p:cNvSpPr txBox="1"/>
          <p:nvPr>
            <p:ph idx="1" type="subTitle"/>
          </p:nvPr>
        </p:nvSpPr>
        <p:spPr>
          <a:xfrm>
            <a:off x="713225" y="2975325"/>
            <a:ext cx="3036900" cy="11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7"/>
          <p:cNvSpPr/>
          <p:nvPr>
            <p:ph idx="2" type="pic"/>
          </p:nvPr>
        </p:nvSpPr>
        <p:spPr>
          <a:xfrm>
            <a:off x="4944350" y="974550"/>
            <a:ext cx="3248100" cy="319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 txBox="1"/>
          <p:nvPr>
            <p:ph type="title"/>
          </p:nvPr>
        </p:nvSpPr>
        <p:spPr>
          <a:xfrm>
            <a:off x="885450" y="1466975"/>
            <a:ext cx="2749800" cy="10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07" name="Google Shape;207;p18"/>
          <p:cNvSpPr txBox="1"/>
          <p:nvPr>
            <p:ph idx="1" type="subTitle"/>
          </p:nvPr>
        </p:nvSpPr>
        <p:spPr>
          <a:xfrm>
            <a:off x="885450" y="2508575"/>
            <a:ext cx="2749800" cy="10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8" name="Google Shape;208;p18"/>
          <p:cNvGrpSpPr/>
          <p:nvPr/>
        </p:nvGrpSpPr>
        <p:grpSpPr>
          <a:xfrm>
            <a:off x="5048725" y="0"/>
            <a:ext cx="4095351" cy="5143500"/>
            <a:chOff x="5048725" y="0"/>
            <a:chExt cx="4095351" cy="5143500"/>
          </a:xfrm>
        </p:grpSpPr>
        <p:pic>
          <p:nvPicPr>
            <p:cNvPr id="209" name="Google Shape;209;p18"/>
            <p:cNvPicPr preferRelativeResize="0"/>
            <p:nvPr/>
          </p:nvPicPr>
          <p:blipFill rotWithShape="1">
            <a:blip r:embed="rId2">
              <a:alphaModFix/>
            </a:blip>
            <a:srcRect b="36605" l="5249" r="79664" t="15711"/>
            <a:stretch/>
          </p:blipFill>
          <p:spPr>
            <a:xfrm>
              <a:off x="7258525" y="2024450"/>
              <a:ext cx="1885551" cy="3119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18"/>
            <p:cNvPicPr preferRelativeResize="0"/>
            <p:nvPr/>
          </p:nvPicPr>
          <p:blipFill rotWithShape="1">
            <a:blip r:embed="rId3">
              <a:alphaModFix/>
            </a:blip>
            <a:srcRect b="2259" l="27263" r="34781" t="65601"/>
            <a:stretch/>
          </p:blipFill>
          <p:spPr>
            <a:xfrm>
              <a:off x="5048725" y="0"/>
              <a:ext cx="4095276" cy="1814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1" name="Google Shape;211;p18"/>
          <p:cNvGrpSpPr/>
          <p:nvPr/>
        </p:nvGrpSpPr>
        <p:grpSpPr>
          <a:xfrm>
            <a:off x="0" y="767150"/>
            <a:ext cx="2939325" cy="4376350"/>
            <a:chOff x="0" y="767150"/>
            <a:chExt cx="2939325" cy="4376350"/>
          </a:xfrm>
        </p:grpSpPr>
        <p:pic>
          <p:nvPicPr>
            <p:cNvPr id="212" name="Google Shape;212;p18"/>
            <p:cNvPicPr preferRelativeResize="0"/>
            <p:nvPr/>
          </p:nvPicPr>
          <p:blipFill rotWithShape="1">
            <a:blip r:embed="rId3">
              <a:alphaModFix/>
            </a:blip>
            <a:srcRect b="9237" l="54318" r="30047" t="9229"/>
            <a:stretch/>
          </p:blipFill>
          <p:spPr>
            <a:xfrm>
              <a:off x="0" y="767150"/>
              <a:ext cx="1603524" cy="4376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18"/>
            <p:cNvPicPr preferRelativeResize="0"/>
            <p:nvPr/>
          </p:nvPicPr>
          <p:blipFill rotWithShape="1">
            <a:blip r:embed="rId2">
              <a:alphaModFix/>
            </a:blip>
            <a:srcRect b="-2804" l="5068" r="71057" t="54360"/>
            <a:stretch/>
          </p:blipFill>
          <p:spPr>
            <a:xfrm rot="10800000">
              <a:off x="0" y="2022100"/>
              <a:ext cx="2939325" cy="3121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" name="Google Shape;214;p18"/>
          <p:cNvGrpSpPr/>
          <p:nvPr/>
        </p:nvGrpSpPr>
        <p:grpSpPr>
          <a:xfrm>
            <a:off x="340025" y="-539050"/>
            <a:ext cx="8485584" cy="7572200"/>
            <a:chOff x="340025" y="-539050"/>
            <a:chExt cx="8485584" cy="7572200"/>
          </a:xfrm>
        </p:grpSpPr>
        <p:sp>
          <p:nvSpPr>
            <p:cNvPr id="215" name="Google Shape;215;p18"/>
            <p:cNvSpPr/>
            <p:nvPr/>
          </p:nvSpPr>
          <p:spPr>
            <a:xfrm>
              <a:off x="340025" y="-539050"/>
              <a:ext cx="746400" cy="1306200"/>
            </a:xfrm>
            <a:custGeom>
              <a:rect b="b" l="l" r="r" t="t"/>
              <a:pathLst>
                <a:path extrusionOk="0" h="52248" w="29856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8274775" y="257063"/>
              <a:ext cx="550834" cy="564881"/>
            </a:xfrm>
            <a:custGeom>
              <a:rect b="b" l="l" r="r" t="t"/>
              <a:pathLst>
                <a:path extrusionOk="0" h="44235" w="43135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3296325" y="4604000"/>
              <a:ext cx="2429800" cy="2429150"/>
            </a:xfrm>
            <a:custGeom>
              <a:rect b="b" l="l" r="r" t="t"/>
              <a:pathLst>
                <a:path extrusionOk="0" h="97166" w="97192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19"/>
          <p:cNvGrpSpPr/>
          <p:nvPr/>
        </p:nvGrpSpPr>
        <p:grpSpPr>
          <a:xfrm>
            <a:off x="4157250" y="0"/>
            <a:ext cx="4986750" cy="3919025"/>
            <a:chOff x="4157250" y="0"/>
            <a:chExt cx="4986750" cy="3919025"/>
          </a:xfrm>
        </p:grpSpPr>
        <p:pic>
          <p:nvPicPr>
            <p:cNvPr id="220" name="Google Shape;220;p19"/>
            <p:cNvPicPr preferRelativeResize="0"/>
            <p:nvPr/>
          </p:nvPicPr>
          <p:blipFill rotWithShape="1">
            <a:blip r:embed="rId2">
              <a:alphaModFix/>
            </a:blip>
            <a:srcRect b="20921" l="-6509" r="82993" t="19166"/>
            <a:stretch/>
          </p:blipFill>
          <p:spPr>
            <a:xfrm>
              <a:off x="6204675" y="0"/>
              <a:ext cx="2939325" cy="391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9"/>
            <p:cNvPicPr preferRelativeResize="0"/>
            <p:nvPr/>
          </p:nvPicPr>
          <p:blipFill rotWithShape="1">
            <a:blip r:embed="rId3">
              <a:alphaModFix/>
            </a:blip>
            <a:srcRect b="0" l="21162" r="32620" t="59548"/>
            <a:stretch/>
          </p:blipFill>
          <p:spPr>
            <a:xfrm>
              <a:off x="4157250" y="0"/>
              <a:ext cx="4986750" cy="2284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2" name="Google Shape;222;p19"/>
          <p:cNvGrpSpPr/>
          <p:nvPr/>
        </p:nvGrpSpPr>
        <p:grpSpPr>
          <a:xfrm>
            <a:off x="0" y="1017726"/>
            <a:ext cx="4438149" cy="4166224"/>
            <a:chOff x="0" y="1017726"/>
            <a:chExt cx="4438149" cy="4166224"/>
          </a:xfrm>
        </p:grpSpPr>
        <p:pic>
          <p:nvPicPr>
            <p:cNvPr id="223" name="Google Shape;223;p19"/>
            <p:cNvPicPr preferRelativeResize="0"/>
            <p:nvPr/>
          </p:nvPicPr>
          <p:blipFill rotWithShape="1">
            <a:blip r:embed="rId3">
              <a:alphaModFix/>
            </a:blip>
            <a:srcRect b="60122" l="40973" r="15755" t="-3604"/>
            <a:stretch/>
          </p:blipFill>
          <p:spPr>
            <a:xfrm>
              <a:off x="0" y="2809500"/>
              <a:ext cx="4438149" cy="233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9"/>
            <p:cNvPicPr preferRelativeResize="0"/>
            <p:nvPr/>
          </p:nvPicPr>
          <p:blipFill rotWithShape="1">
            <a:blip r:embed="rId2">
              <a:alphaModFix/>
            </a:blip>
            <a:srcRect b="15706" l="-6061" r="82187" t="19631"/>
            <a:stretch/>
          </p:blipFill>
          <p:spPr>
            <a:xfrm rot="10800000">
              <a:off x="0" y="1017726"/>
              <a:ext cx="2939325" cy="41662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" name="Google Shape;225;p19"/>
          <p:cNvGrpSpPr/>
          <p:nvPr/>
        </p:nvGrpSpPr>
        <p:grpSpPr>
          <a:xfrm>
            <a:off x="-490675" y="364175"/>
            <a:ext cx="9231425" cy="5093375"/>
            <a:chOff x="-490675" y="364175"/>
            <a:chExt cx="9231425" cy="5093375"/>
          </a:xfrm>
        </p:grpSpPr>
        <p:sp>
          <p:nvSpPr>
            <p:cNvPr id="226" name="Google Shape;226;p19"/>
            <p:cNvSpPr/>
            <p:nvPr/>
          </p:nvSpPr>
          <p:spPr>
            <a:xfrm>
              <a:off x="530925" y="364175"/>
              <a:ext cx="1545300" cy="350650"/>
            </a:xfrm>
            <a:custGeom>
              <a:rect b="b" l="l" r="r" t="t"/>
              <a:pathLst>
                <a:path extrusionOk="0" h="14026" w="61812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7994350" y="4151350"/>
              <a:ext cx="746400" cy="1306200"/>
            </a:xfrm>
            <a:custGeom>
              <a:rect b="b" l="l" r="r" t="t"/>
              <a:pathLst>
                <a:path extrusionOk="0" h="52248" w="29856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-490675" y="4377425"/>
              <a:ext cx="1021601" cy="1018545"/>
            </a:xfrm>
            <a:custGeom>
              <a:rect b="b" l="l" r="r" t="t"/>
              <a:pathLst>
                <a:path extrusionOk="0" h="52327" w="52484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19"/>
          <p:cNvSpPr txBox="1"/>
          <p:nvPr>
            <p:ph type="title"/>
          </p:nvPr>
        </p:nvSpPr>
        <p:spPr>
          <a:xfrm>
            <a:off x="5801325" y="1435500"/>
            <a:ext cx="2512500" cy="10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30" name="Google Shape;230;p19"/>
          <p:cNvSpPr txBox="1"/>
          <p:nvPr>
            <p:ph idx="1" type="subTitle"/>
          </p:nvPr>
        </p:nvSpPr>
        <p:spPr>
          <a:xfrm>
            <a:off x="5801444" y="2439600"/>
            <a:ext cx="25125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0"/>
          <p:cNvGrpSpPr/>
          <p:nvPr/>
        </p:nvGrpSpPr>
        <p:grpSpPr>
          <a:xfrm>
            <a:off x="2311325" y="2939300"/>
            <a:ext cx="6506251" cy="2204200"/>
            <a:chOff x="2311325" y="2939300"/>
            <a:chExt cx="6506251" cy="2204200"/>
          </a:xfrm>
        </p:grpSpPr>
        <p:pic>
          <p:nvPicPr>
            <p:cNvPr id="233" name="Google Shape;233;p20"/>
            <p:cNvPicPr preferRelativeResize="0"/>
            <p:nvPr/>
          </p:nvPicPr>
          <p:blipFill rotWithShape="1">
            <a:blip r:embed="rId2">
              <a:alphaModFix/>
            </a:blip>
            <a:srcRect b="63676" l="11668" r="57873" t="2625"/>
            <a:stretch/>
          </p:blipFill>
          <p:spPr>
            <a:xfrm>
              <a:off x="5010600" y="2939300"/>
              <a:ext cx="3806976" cy="2204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20"/>
            <p:cNvPicPr preferRelativeResize="0"/>
            <p:nvPr/>
          </p:nvPicPr>
          <p:blipFill rotWithShape="1">
            <a:blip r:embed="rId3">
              <a:alphaModFix/>
            </a:blip>
            <a:srcRect b="64358" l="26893" r="26889" t="6006"/>
            <a:stretch/>
          </p:blipFill>
          <p:spPr>
            <a:xfrm>
              <a:off x="2311325" y="3470025"/>
              <a:ext cx="4986750" cy="16734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5" name="Google Shape;235;p20"/>
          <p:cNvGrpSpPr/>
          <p:nvPr/>
        </p:nvGrpSpPr>
        <p:grpSpPr>
          <a:xfrm>
            <a:off x="0" y="-13449"/>
            <a:ext cx="4251175" cy="2400300"/>
            <a:chOff x="0" y="-13449"/>
            <a:chExt cx="4251175" cy="2400300"/>
          </a:xfrm>
        </p:grpSpPr>
        <p:pic>
          <p:nvPicPr>
            <p:cNvPr id="236" name="Google Shape;236;p20"/>
            <p:cNvPicPr preferRelativeResize="0"/>
            <p:nvPr/>
          </p:nvPicPr>
          <p:blipFill rotWithShape="1">
            <a:blip r:embed="rId3">
              <a:alphaModFix/>
            </a:blip>
            <a:srcRect b="12392" l="48616" r="25722" t="43141"/>
            <a:stretch/>
          </p:blipFill>
          <p:spPr>
            <a:xfrm>
              <a:off x="0" y="0"/>
              <a:ext cx="2631924" cy="2386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p20"/>
            <p:cNvPicPr preferRelativeResize="0"/>
            <p:nvPr/>
          </p:nvPicPr>
          <p:blipFill rotWithShape="1">
            <a:blip r:embed="rId2">
              <a:alphaModFix/>
            </a:blip>
            <a:srcRect b="55401" l="5590" r="59880" t="19466"/>
            <a:stretch/>
          </p:blipFill>
          <p:spPr>
            <a:xfrm rot="10800000">
              <a:off x="1" y="-13449"/>
              <a:ext cx="4251174" cy="16192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8" name="Google Shape;23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239" name="Google Shape;239;p20"/>
          <p:cNvGrpSpPr/>
          <p:nvPr/>
        </p:nvGrpSpPr>
        <p:grpSpPr>
          <a:xfrm>
            <a:off x="-518850" y="297625"/>
            <a:ext cx="9494975" cy="5458325"/>
            <a:chOff x="-518850" y="297625"/>
            <a:chExt cx="9494975" cy="5458325"/>
          </a:xfrm>
        </p:grpSpPr>
        <p:sp>
          <p:nvSpPr>
            <p:cNvPr id="240" name="Google Shape;240;p20"/>
            <p:cNvSpPr/>
            <p:nvPr/>
          </p:nvSpPr>
          <p:spPr>
            <a:xfrm>
              <a:off x="220275" y="4650550"/>
              <a:ext cx="1545300" cy="350650"/>
            </a:xfrm>
            <a:custGeom>
              <a:rect b="b" l="l" r="r" t="t"/>
              <a:pathLst>
                <a:path extrusionOk="0" h="14026" w="61812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8229725" y="4449750"/>
              <a:ext cx="746400" cy="1306200"/>
            </a:xfrm>
            <a:custGeom>
              <a:rect b="b" l="l" r="r" t="t"/>
              <a:pathLst>
                <a:path extrusionOk="0" h="52248" w="29856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-518850" y="297625"/>
              <a:ext cx="1021601" cy="1018545"/>
            </a:xfrm>
            <a:custGeom>
              <a:rect b="b" l="l" r="r" t="t"/>
              <a:pathLst>
                <a:path extrusionOk="0" h="52327" w="52484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20"/>
          <p:cNvSpPr txBox="1"/>
          <p:nvPr>
            <p:ph idx="1" type="body"/>
          </p:nvPr>
        </p:nvSpPr>
        <p:spPr>
          <a:xfrm>
            <a:off x="720000" y="1222225"/>
            <a:ext cx="7704000" cy="24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0" y="0"/>
            <a:ext cx="9144000" cy="5183950"/>
            <a:chOff x="0" y="0"/>
            <a:chExt cx="9144000" cy="5183950"/>
          </a:xfrm>
        </p:grpSpPr>
        <p:grpSp>
          <p:nvGrpSpPr>
            <p:cNvPr id="22" name="Google Shape;22;p3"/>
            <p:cNvGrpSpPr/>
            <p:nvPr/>
          </p:nvGrpSpPr>
          <p:grpSpPr>
            <a:xfrm flipH="1">
              <a:off x="0" y="0"/>
              <a:ext cx="4986750" cy="3919025"/>
              <a:chOff x="4157250" y="0"/>
              <a:chExt cx="4986750" cy="3919025"/>
            </a:xfrm>
          </p:grpSpPr>
          <p:pic>
            <p:nvPicPr>
              <p:cNvPr id="23" name="Google Shape;23;p3"/>
              <p:cNvPicPr preferRelativeResize="0"/>
              <p:nvPr/>
            </p:nvPicPr>
            <p:blipFill rotWithShape="1">
              <a:blip r:embed="rId2">
                <a:alphaModFix/>
              </a:blip>
              <a:srcRect b="13678" l="1389" r="75094" t="26409"/>
              <a:stretch/>
            </p:blipFill>
            <p:spPr>
              <a:xfrm>
                <a:off x="6204675" y="0"/>
                <a:ext cx="2939325" cy="3919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3"/>
              <p:cNvPicPr preferRelativeResize="0"/>
              <p:nvPr/>
            </p:nvPicPr>
            <p:blipFill rotWithShape="1">
              <a:blip r:embed="rId3">
                <a:alphaModFix/>
              </a:blip>
              <a:srcRect b="4308" l="21162" r="32620" t="55240"/>
              <a:stretch/>
            </p:blipFill>
            <p:spPr>
              <a:xfrm>
                <a:off x="4157250" y="0"/>
                <a:ext cx="4986750" cy="2284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" name="Google Shape;25;p3"/>
            <p:cNvGrpSpPr/>
            <p:nvPr/>
          </p:nvGrpSpPr>
          <p:grpSpPr>
            <a:xfrm flipH="1">
              <a:off x="4705851" y="1017726"/>
              <a:ext cx="4438149" cy="4166224"/>
              <a:chOff x="0" y="1017726"/>
              <a:chExt cx="4438149" cy="4166224"/>
            </a:xfrm>
          </p:grpSpPr>
          <p:pic>
            <p:nvPicPr>
              <p:cNvPr id="26" name="Google Shape;26;p3"/>
              <p:cNvPicPr preferRelativeResize="0"/>
              <p:nvPr/>
            </p:nvPicPr>
            <p:blipFill rotWithShape="1">
              <a:blip r:embed="rId3">
                <a:alphaModFix/>
              </a:blip>
              <a:srcRect b="51352" l="35374" r="21354" t="5165"/>
              <a:stretch/>
            </p:blipFill>
            <p:spPr>
              <a:xfrm>
                <a:off x="0" y="2809500"/>
                <a:ext cx="4438149" cy="233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" name="Google Shape;27;p3"/>
              <p:cNvPicPr preferRelativeResize="0"/>
              <p:nvPr/>
            </p:nvPicPr>
            <p:blipFill rotWithShape="1">
              <a:blip r:embed="rId2">
                <a:alphaModFix/>
              </a:blip>
              <a:srcRect b="13747" l="0" r="76126" t="21590"/>
              <a:stretch/>
            </p:blipFill>
            <p:spPr>
              <a:xfrm rot="10800000">
                <a:off x="0" y="1017726"/>
                <a:ext cx="2939325" cy="41662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8" name="Google Shape;28;p3"/>
          <p:cNvSpPr txBox="1"/>
          <p:nvPr>
            <p:ph type="title"/>
          </p:nvPr>
        </p:nvSpPr>
        <p:spPr>
          <a:xfrm>
            <a:off x="2567250" y="2357700"/>
            <a:ext cx="4009500" cy="13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3"/>
          <p:cNvSpPr txBox="1"/>
          <p:nvPr>
            <p:ph hasCustomPrompt="1" idx="2" type="title"/>
          </p:nvPr>
        </p:nvSpPr>
        <p:spPr>
          <a:xfrm>
            <a:off x="3734400" y="776150"/>
            <a:ext cx="1675200" cy="13827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2567250" y="3857300"/>
            <a:ext cx="4009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" name="Google Shape;31;p3"/>
          <p:cNvGrpSpPr/>
          <p:nvPr/>
        </p:nvGrpSpPr>
        <p:grpSpPr>
          <a:xfrm>
            <a:off x="961015" y="-478950"/>
            <a:ext cx="7745176" cy="5234706"/>
            <a:chOff x="961015" y="-478950"/>
            <a:chExt cx="7745176" cy="5234706"/>
          </a:xfrm>
        </p:grpSpPr>
        <p:sp>
          <p:nvSpPr>
            <p:cNvPr id="32" name="Google Shape;32;p3"/>
            <p:cNvSpPr/>
            <p:nvPr/>
          </p:nvSpPr>
          <p:spPr>
            <a:xfrm flipH="1">
              <a:off x="7906891" y="-320975"/>
              <a:ext cx="746400" cy="1306200"/>
            </a:xfrm>
            <a:custGeom>
              <a:rect b="b" l="l" r="r" t="t"/>
              <a:pathLst>
                <a:path extrusionOk="0" h="52248" w="29856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961015" y="-478950"/>
              <a:ext cx="1021601" cy="1018545"/>
            </a:xfrm>
            <a:custGeom>
              <a:rect b="b" l="l" r="r" t="t"/>
              <a:pathLst>
                <a:path extrusionOk="0" h="52327" w="52484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8155357" y="4190875"/>
              <a:ext cx="550834" cy="564881"/>
            </a:xfrm>
            <a:custGeom>
              <a:rect b="b" l="l" r="r" t="t"/>
              <a:pathLst>
                <a:path extrusionOk="0" h="44235" w="43135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46" name="Google Shape;246;p21"/>
          <p:cNvSpPr txBox="1"/>
          <p:nvPr>
            <p:ph idx="1" type="subTitle"/>
          </p:nvPr>
        </p:nvSpPr>
        <p:spPr>
          <a:xfrm>
            <a:off x="4923151" y="2645775"/>
            <a:ext cx="2852100" cy="16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1"/>
          <p:cNvSpPr txBox="1"/>
          <p:nvPr>
            <p:ph idx="2" type="subTitle"/>
          </p:nvPr>
        </p:nvSpPr>
        <p:spPr>
          <a:xfrm>
            <a:off x="1368750" y="2645775"/>
            <a:ext cx="2852100" cy="16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1"/>
          <p:cNvSpPr txBox="1"/>
          <p:nvPr>
            <p:ph idx="3" type="subTitle"/>
          </p:nvPr>
        </p:nvSpPr>
        <p:spPr>
          <a:xfrm>
            <a:off x="1368750" y="2158150"/>
            <a:ext cx="2852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9" name="Google Shape;249;p21"/>
          <p:cNvSpPr txBox="1"/>
          <p:nvPr>
            <p:ph idx="4" type="subTitle"/>
          </p:nvPr>
        </p:nvSpPr>
        <p:spPr>
          <a:xfrm>
            <a:off x="4923151" y="2158150"/>
            <a:ext cx="2852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50" name="Google Shape;250;p21"/>
          <p:cNvGrpSpPr/>
          <p:nvPr/>
        </p:nvGrpSpPr>
        <p:grpSpPr>
          <a:xfrm>
            <a:off x="4157250" y="0"/>
            <a:ext cx="4986750" cy="3919025"/>
            <a:chOff x="4157250" y="0"/>
            <a:chExt cx="4986750" cy="3919025"/>
          </a:xfrm>
        </p:grpSpPr>
        <p:pic>
          <p:nvPicPr>
            <p:cNvPr id="251" name="Google Shape;251;p21"/>
            <p:cNvPicPr preferRelativeResize="0"/>
            <p:nvPr/>
          </p:nvPicPr>
          <p:blipFill rotWithShape="1">
            <a:blip r:embed="rId2">
              <a:alphaModFix/>
            </a:blip>
            <a:srcRect b="20921" l="-4856" r="81339" t="19166"/>
            <a:stretch/>
          </p:blipFill>
          <p:spPr>
            <a:xfrm>
              <a:off x="6204675" y="0"/>
              <a:ext cx="2939325" cy="391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21"/>
            <p:cNvPicPr preferRelativeResize="0"/>
            <p:nvPr/>
          </p:nvPicPr>
          <p:blipFill rotWithShape="1">
            <a:blip r:embed="rId3">
              <a:alphaModFix/>
            </a:blip>
            <a:srcRect b="0" l="21162" r="32620" t="59548"/>
            <a:stretch/>
          </p:blipFill>
          <p:spPr>
            <a:xfrm>
              <a:off x="4157250" y="0"/>
              <a:ext cx="4986750" cy="2284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3" name="Google Shape;253;p21"/>
          <p:cNvGrpSpPr/>
          <p:nvPr/>
        </p:nvGrpSpPr>
        <p:grpSpPr>
          <a:xfrm>
            <a:off x="0" y="1017726"/>
            <a:ext cx="4438149" cy="4166224"/>
            <a:chOff x="0" y="1017726"/>
            <a:chExt cx="4438149" cy="4166224"/>
          </a:xfrm>
        </p:grpSpPr>
        <p:pic>
          <p:nvPicPr>
            <p:cNvPr id="254" name="Google Shape;254;p21"/>
            <p:cNvPicPr preferRelativeResize="0"/>
            <p:nvPr/>
          </p:nvPicPr>
          <p:blipFill rotWithShape="1">
            <a:blip r:embed="rId3">
              <a:alphaModFix/>
            </a:blip>
            <a:srcRect b="60122" l="40973" r="15755" t="-3604"/>
            <a:stretch/>
          </p:blipFill>
          <p:spPr>
            <a:xfrm>
              <a:off x="0" y="2809500"/>
              <a:ext cx="4438149" cy="233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21"/>
            <p:cNvPicPr preferRelativeResize="0"/>
            <p:nvPr/>
          </p:nvPicPr>
          <p:blipFill rotWithShape="1">
            <a:blip r:embed="rId2">
              <a:alphaModFix/>
            </a:blip>
            <a:srcRect b="15706" l="-6061" r="82187" t="19631"/>
            <a:stretch/>
          </p:blipFill>
          <p:spPr>
            <a:xfrm rot="10800000">
              <a:off x="0" y="1017726"/>
              <a:ext cx="2939325" cy="41662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6" name="Google Shape;256;p21"/>
          <p:cNvGrpSpPr/>
          <p:nvPr/>
        </p:nvGrpSpPr>
        <p:grpSpPr>
          <a:xfrm>
            <a:off x="186500" y="-619700"/>
            <a:ext cx="10798725" cy="5574350"/>
            <a:chOff x="186500" y="-619700"/>
            <a:chExt cx="10798725" cy="5574350"/>
          </a:xfrm>
        </p:grpSpPr>
        <p:sp>
          <p:nvSpPr>
            <p:cNvPr id="257" name="Google Shape;257;p21"/>
            <p:cNvSpPr/>
            <p:nvPr/>
          </p:nvSpPr>
          <p:spPr>
            <a:xfrm>
              <a:off x="8555425" y="1116150"/>
              <a:ext cx="2429800" cy="2429150"/>
            </a:xfrm>
            <a:custGeom>
              <a:rect b="b" l="l" r="r" t="t"/>
              <a:pathLst>
                <a:path extrusionOk="0" h="97166" w="97192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186500" y="4604000"/>
              <a:ext cx="1545300" cy="350650"/>
            </a:xfrm>
            <a:custGeom>
              <a:rect b="b" l="l" r="r" t="t"/>
              <a:pathLst>
                <a:path extrusionOk="0" h="14026" w="61812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186500" y="-619700"/>
              <a:ext cx="746400" cy="1306200"/>
            </a:xfrm>
            <a:custGeom>
              <a:rect b="b" l="l" r="r" t="t"/>
              <a:pathLst>
                <a:path extrusionOk="0" h="52248" w="29856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22"/>
          <p:cNvGrpSpPr/>
          <p:nvPr/>
        </p:nvGrpSpPr>
        <p:grpSpPr>
          <a:xfrm>
            <a:off x="1" y="2809500"/>
            <a:ext cx="6656573" cy="2374450"/>
            <a:chOff x="1" y="2809500"/>
            <a:chExt cx="6656573" cy="2374450"/>
          </a:xfrm>
        </p:grpSpPr>
        <p:pic>
          <p:nvPicPr>
            <p:cNvPr id="262" name="Google Shape;262;p22"/>
            <p:cNvPicPr preferRelativeResize="0"/>
            <p:nvPr/>
          </p:nvPicPr>
          <p:blipFill rotWithShape="1">
            <a:blip r:embed="rId2">
              <a:alphaModFix/>
            </a:blip>
            <a:srcRect b="60935" l="32453" r="24275" t="-4417"/>
            <a:stretch/>
          </p:blipFill>
          <p:spPr>
            <a:xfrm>
              <a:off x="2218425" y="2809500"/>
              <a:ext cx="4438149" cy="233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22"/>
            <p:cNvPicPr preferRelativeResize="0"/>
            <p:nvPr/>
          </p:nvPicPr>
          <p:blipFill rotWithShape="1">
            <a:blip r:embed="rId3">
              <a:alphaModFix/>
            </a:blip>
            <a:srcRect b="13983" l="4228" r="61887" t="58248"/>
            <a:stretch/>
          </p:blipFill>
          <p:spPr>
            <a:xfrm rot="10800000">
              <a:off x="1" y="3394850"/>
              <a:ext cx="4171674" cy="1789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" name="Google Shape;264;p22"/>
          <p:cNvGrpSpPr/>
          <p:nvPr/>
        </p:nvGrpSpPr>
        <p:grpSpPr>
          <a:xfrm>
            <a:off x="4985201" y="0"/>
            <a:ext cx="4171674" cy="3490101"/>
            <a:chOff x="4985201" y="0"/>
            <a:chExt cx="4171674" cy="3490101"/>
          </a:xfrm>
        </p:grpSpPr>
        <p:pic>
          <p:nvPicPr>
            <p:cNvPr id="265" name="Google Shape;265;p22"/>
            <p:cNvPicPr preferRelativeResize="0"/>
            <p:nvPr/>
          </p:nvPicPr>
          <p:blipFill rotWithShape="1">
            <a:blip r:embed="rId2">
              <a:alphaModFix/>
            </a:blip>
            <a:srcRect b="6909" l="20955" r="59279" t="31285"/>
            <a:stretch/>
          </p:blipFill>
          <p:spPr>
            <a:xfrm>
              <a:off x="7011325" y="0"/>
              <a:ext cx="2132676" cy="3490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22"/>
            <p:cNvPicPr preferRelativeResize="0"/>
            <p:nvPr/>
          </p:nvPicPr>
          <p:blipFill rotWithShape="1">
            <a:blip r:embed="rId3">
              <a:alphaModFix/>
            </a:blip>
            <a:srcRect b="13983" l="4228" r="61887" t="58248"/>
            <a:stretch/>
          </p:blipFill>
          <p:spPr>
            <a:xfrm>
              <a:off x="4985201" y="0"/>
              <a:ext cx="4171674" cy="1789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7" name="Google Shape;267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68" name="Google Shape;268;p22"/>
          <p:cNvSpPr txBox="1"/>
          <p:nvPr>
            <p:ph idx="1" type="subTitle"/>
          </p:nvPr>
        </p:nvSpPr>
        <p:spPr>
          <a:xfrm>
            <a:off x="4985195" y="1431250"/>
            <a:ext cx="2947800" cy="28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2"/>
          <p:cNvSpPr txBox="1"/>
          <p:nvPr>
            <p:ph idx="2" type="subTitle"/>
          </p:nvPr>
        </p:nvSpPr>
        <p:spPr>
          <a:xfrm>
            <a:off x="1211000" y="1431250"/>
            <a:ext cx="2947800" cy="28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0" name="Google Shape;270;p22"/>
          <p:cNvGrpSpPr/>
          <p:nvPr/>
        </p:nvGrpSpPr>
        <p:grpSpPr>
          <a:xfrm>
            <a:off x="171200" y="-716250"/>
            <a:ext cx="10779400" cy="5727175"/>
            <a:chOff x="171200" y="-716250"/>
            <a:chExt cx="10779400" cy="5727175"/>
          </a:xfrm>
        </p:grpSpPr>
        <p:sp>
          <p:nvSpPr>
            <p:cNvPr id="271" name="Google Shape;271;p22"/>
            <p:cNvSpPr/>
            <p:nvPr/>
          </p:nvSpPr>
          <p:spPr>
            <a:xfrm>
              <a:off x="8520800" y="-78025"/>
              <a:ext cx="2429800" cy="2429150"/>
            </a:xfrm>
            <a:custGeom>
              <a:rect b="b" l="l" r="r" t="t"/>
              <a:pathLst>
                <a:path extrusionOk="0" h="97166" w="97192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3799350" y="4660275"/>
              <a:ext cx="1545300" cy="350650"/>
            </a:xfrm>
            <a:custGeom>
              <a:rect b="b" l="l" r="r" t="t"/>
              <a:pathLst>
                <a:path extrusionOk="0" h="14026" w="61812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171200" y="-716250"/>
              <a:ext cx="746400" cy="1306200"/>
            </a:xfrm>
            <a:custGeom>
              <a:rect b="b" l="l" r="r" t="t"/>
              <a:pathLst>
                <a:path extrusionOk="0" h="52248" w="29856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23"/>
          <p:cNvGrpSpPr/>
          <p:nvPr/>
        </p:nvGrpSpPr>
        <p:grpSpPr>
          <a:xfrm flipH="1">
            <a:off x="0" y="0"/>
            <a:ext cx="4986750" cy="3919025"/>
            <a:chOff x="4157250" y="0"/>
            <a:chExt cx="4986750" cy="3919025"/>
          </a:xfrm>
        </p:grpSpPr>
        <p:pic>
          <p:nvPicPr>
            <p:cNvPr id="276" name="Google Shape;276;p23"/>
            <p:cNvPicPr preferRelativeResize="0"/>
            <p:nvPr/>
          </p:nvPicPr>
          <p:blipFill rotWithShape="1">
            <a:blip r:embed="rId2">
              <a:alphaModFix/>
            </a:blip>
            <a:srcRect b="13678" l="1389" r="75094" t="26409"/>
            <a:stretch/>
          </p:blipFill>
          <p:spPr>
            <a:xfrm>
              <a:off x="6204675" y="0"/>
              <a:ext cx="2939325" cy="391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23"/>
            <p:cNvPicPr preferRelativeResize="0"/>
            <p:nvPr/>
          </p:nvPicPr>
          <p:blipFill rotWithShape="1">
            <a:blip r:embed="rId3">
              <a:alphaModFix/>
            </a:blip>
            <a:srcRect b="4308" l="21162" r="32620" t="55240"/>
            <a:stretch/>
          </p:blipFill>
          <p:spPr>
            <a:xfrm>
              <a:off x="4157250" y="0"/>
              <a:ext cx="4986750" cy="2284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8" name="Google Shape;278;p23"/>
          <p:cNvGrpSpPr/>
          <p:nvPr/>
        </p:nvGrpSpPr>
        <p:grpSpPr>
          <a:xfrm flipH="1">
            <a:off x="4705851" y="1017726"/>
            <a:ext cx="4438149" cy="4166224"/>
            <a:chOff x="0" y="1017726"/>
            <a:chExt cx="4438149" cy="4166224"/>
          </a:xfrm>
        </p:grpSpPr>
        <p:pic>
          <p:nvPicPr>
            <p:cNvPr id="279" name="Google Shape;279;p23"/>
            <p:cNvPicPr preferRelativeResize="0"/>
            <p:nvPr/>
          </p:nvPicPr>
          <p:blipFill rotWithShape="1">
            <a:blip r:embed="rId3">
              <a:alphaModFix/>
            </a:blip>
            <a:srcRect b="51352" l="35374" r="21354" t="5165"/>
            <a:stretch/>
          </p:blipFill>
          <p:spPr>
            <a:xfrm>
              <a:off x="0" y="2809500"/>
              <a:ext cx="4438149" cy="233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p23"/>
            <p:cNvPicPr preferRelativeResize="0"/>
            <p:nvPr/>
          </p:nvPicPr>
          <p:blipFill rotWithShape="1">
            <a:blip r:embed="rId2">
              <a:alphaModFix/>
            </a:blip>
            <a:srcRect b="13747" l="0" r="76126" t="21590"/>
            <a:stretch/>
          </p:blipFill>
          <p:spPr>
            <a:xfrm rot="10800000">
              <a:off x="0" y="1017726"/>
              <a:ext cx="2939325" cy="41662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1" name="Google Shape;281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82" name="Google Shape;282;p23"/>
          <p:cNvSpPr txBox="1"/>
          <p:nvPr>
            <p:ph idx="1" type="subTitle"/>
          </p:nvPr>
        </p:nvSpPr>
        <p:spPr>
          <a:xfrm>
            <a:off x="720068" y="2726000"/>
            <a:ext cx="2269500" cy="16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23"/>
          <p:cNvSpPr txBox="1"/>
          <p:nvPr>
            <p:ph idx="2" type="subTitle"/>
          </p:nvPr>
        </p:nvSpPr>
        <p:spPr>
          <a:xfrm>
            <a:off x="3437250" y="2726000"/>
            <a:ext cx="2269500" cy="16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23"/>
          <p:cNvSpPr txBox="1"/>
          <p:nvPr>
            <p:ph idx="3" type="subTitle"/>
          </p:nvPr>
        </p:nvSpPr>
        <p:spPr>
          <a:xfrm>
            <a:off x="6154393" y="2726001"/>
            <a:ext cx="2269500" cy="16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3"/>
          <p:cNvSpPr txBox="1"/>
          <p:nvPr>
            <p:ph idx="4" type="subTitle"/>
          </p:nvPr>
        </p:nvSpPr>
        <p:spPr>
          <a:xfrm>
            <a:off x="720106" y="2271425"/>
            <a:ext cx="2269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6" name="Google Shape;286;p23"/>
          <p:cNvSpPr txBox="1"/>
          <p:nvPr>
            <p:ph idx="5" type="subTitle"/>
          </p:nvPr>
        </p:nvSpPr>
        <p:spPr>
          <a:xfrm>
            <a:off x="3437250" y="2271425"/>
            <a:ext cx="2269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7" name="Google Shape;287;p23"/>
          <p:cNvSpPr txBox="1"/>
          <p:nvPr>
            <p:ph idx="6" type="subTitle"/>
          </p:nvPr>
        </p:nvSpPr>
        <p:spPr>
          <a:xfrm>
            <a:off x="6154432" y="2271425"/>
            <a:ext cx="2269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88" name="Google Shape;288;p23"/>
          <p:cNvGrpSpPr/>
          <p:nvPr/>
        </p:nvGrpSpPr>
        <p:grpSpPr>
          <a:xfrm>
            <a:off x="-510025" y="121750"/>
            <a:ext cx="9491634" cy="4314495"/>
            <a:chOff x="-510025" y="121750"/>
            <a:chExt cx="9491634" cy="4314495"/>
          </a:xfrm>
        </p:grpSpPr>
        <p:sp>
          <p:nvSpPr>
            <p:cNvPr id="289" name="Google Shape;289;p23"/>
            <p:cNvSpPr/>
            <p:nvPr/>
          </p:nvSpPr>
          <p:spPr>
            <a:xfrm>
              <a:off x="-510025" y="3417700"/>
              <a:ext cx="1021601" cy="1018545"/>
            </a:xfrm>
            <a:custGeom>
              <a:rect b="b" l="l" r="r" t="t"/>
              <a:pathLst>
                <a:path extrusionOk="0" h="52327" w="52484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8430775" y="121750"/>
              <a:ext cx="550834" cy="564881"/>
            </a:xfrm>
            <a:custGeom>
              <a:rect b="b" l="l" r="r" t="t"/>
              <a:pathLst>
                <a:path extrusionOk="0" h="44235" w="43135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1_1_1_2_1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24"/>
          <p:cNvGrpSpPr/>
          <p:nvPr/>
        </p:nvGrpSpPr>
        <p:grpSpPr>
          <a:xfrm>
            <a:off x="1" y="2809500"/>
            <a:ext cx="6656573" cy="2374450"/>
            <a:chOff x="1" y="2809500"/>
            <a:chExt cx="6656573" cy="2374450"/>
          </a:xfrm>
        </p:grpSpPr>
        <p:pic>
          <p:nvPicPr>
            <p:cNvPr id="293" name="Google Shape;293;p24"/>
            <p:cNvPicPr preferRelativeResize="0"/>
            <p:nvPr/>
          </p:nvPicPr>
          <p:blipFill rotWithShape="1">
            <a:blip r:embed="rId2">
              <a:alphaModFix/>
            </a:blip>
            <a:srcRect b="60935" l="32453" r="24275" t="-4417"/>
            <a:stretch/>
          </p:blipFill>
          <p:spPr>
            <a:xfrm>
              <a:off x="2218425" y="2809500"/>
              <a:ext cx="4438149" cy="233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24"/>
            <p:cNvPicPr preferRelativeResize="0"/>
            <p:nvPr/>
          </p:nvPicPr>
          <p:blipFill rotWithShape="1">
            <a:blip r:embed="rId3">
              <a:alphaModFix/>
            </a:blip>
            <a:srcRect b="13983" l="4228" r="61887" t="58248"/>
            <a:stretch/>
          </p:blipFill>
          <p:spPr>
            <a:xfrm rot="10800000">
              <a:off x="1" y="3394850"/>
              <a:ext cx="4171674" cy="1789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24"/>
          <p:cNvGrpSpPr/>
          <p:nvPr/>
        </p:nvGrpSpPr>
        <p:grpSpPr>
          <a:xfrm>
            <a:off x="4985201" y="0"/>
            <a:ext cx="4171674" cy="3490101"/>
            <a:chOff x="4985201" y="0"/>
            <a:chExt cx="4171674" cy="3490101"/>
          </a:xfrm>
        </p:grpSpPr>
        <p:pic>
          <p:nvPicPr>
            <p:cNvPr id="296" name="Google Shape;296;p24"/>
            <p:cNvPicPr preferRelativeResize="0"/>
            <p:nvPr/>
          </p:nvPicPr>
          <p:blipFill rotWithShape="1">
            <a:blip r:embed="rId2">
              <a:alphaModFix/>
            </a:blip>
            <a:srcRect b="6909" l="20955" r="59279" t="31285"/>
            <a:stretch/>
          </p:blipFill>
          <p:spPr>
            <a:xfrm>
              <a:off x="7011325" y="0"/>
              <a:ext cx="2132676" cy="3490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Google Shape;297;p24"/>
            <p:cNvPicPr preferRelativeResize="0"/>
            <p:nvPr/>
          </p:nvPicPr>
          <p:blipFill rotWithShape="1">
            <a:blip r:embed="rId3">
              <a:alphaModFix/>
            </a:blip>
            <a:srcRect b="13983" l="4228" r="61887" t="58248"/>
            <a:stretch/>
          </p:blipFill>
          <p:spPr>
            <a:xfrm>
              <a:off x="4985201" y="0"/>
              <a:ext cx="4171674" cy="1789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8" name="Google Shape;298;p24"/>
          <p:cNvGrpSpPr/>
          <p:nvPr/>
        </p:nvGrpSpPr>
        <p:grpSpPr>
          <a:xfrm>
            <a:off x="171200" y="-716250"/>
            <a:ext cx="10779400" cy="5727175"/>
            <a:chOff x="171200" y="-716250"/>
            <a:chExt cx="10779400" cy="5727175"/>
          </a:xfrm>
        </p:grpSpPr>
        <p:sp>
          <p:nvSpPr>
            <p:cNvPr id="299" name="Google Shape;299;p24"/>
            <p:cNvSpPr/>
            <p:nvPr/>
          </p:nvSpPr>
          <p:spPr>
            <a:xfrm>
              <a:off x="8520800" y="-78025"/>
              <a:ext cx="2429800" cy="2429150"/>
            </a:xfrm>
            <a:custGeom>
              <a:rect b="b" l="l" r="r" t="t"/>
              <a:pathLst>
                <a:path extrusionOk="0" h="97166" w="97192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3799350" y="4660275"/>
              <a:ext cx="1545300" cy="350650"/>
            </a:xfrm>
            <a:custGeom>
              <a:rect b="b" l="l" r="r" t="t"/>
              <a:pathLst>
                <a:path extrusionOk="0" h="14026" w="61812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171200" y="-716250"/>
              <a:ext cx="746400" cy="1306200"/>
            </a:xfrm>
            <a:custGeom>
              <a:rect b="b" l="l" r="r" t="t"/>
              <a:pathLst>
                <a:path extrusionOk="0" h="52248" w="29856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303" name="Google Shape;303;p24"/>
          <p:cNvSpPr txBox="1"/>
          <p:nvPr>
            <p:ph idx="1" type="subTitle"/>
          </p:nvPr>
        </p:nvSpPr>
        <p:spPr>
          <a:xfrm>
            <a:off x="3406650" y="1611650"/>
            <a:ext cx="2330700" cy="26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 sz="1400"/>
            </a:lvl9pPr>
          </a:lstStyle>
          <a:p/>
        </p:txBody>
      </p:sp>
      <p:sp>
        <p:nvSpPr>
          <p:cNvPr id="304" name="Google Shape;304;p24"/>
          <p:cNvSpPr txBox="1"/>
          <p:nvPr>
            <p:ph idx="2" type="subTitle"/>
          </p:nvPr>
        </p:nvSpPr>
        <p:spPr>
          <a:xfrm>
            <a:off x="5858600" y="1611650"/>
            <a:ext cx="2330700" cy="26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 sz="1400"/>
            </a:lvl9pPr>
          </a:lstStyle>
          <a:p/>
        </p:txBody>
      </p:sp>
      <p:sp>
        <p:nvSpPr>
          <p:cNvPr id="305" name="Google Shape;305;p24"/>
          <p:cNvSpPr txBox="1"/>
          <p:nvPr>
            <p:ph idx="3" type="subTitle"/>
          </p:nvPr>
        </p:nvSpPr>
        <p:spPr>
          <a:xfrm>
            <a:off x="5858600" y="1239200"/>
            <a:ext cx="2330700" cy="4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6" name="Google Shape;306;p24"/>
          <p:cNvSpPr txBox="1"/>
          <p:nvPr>
            <p:ph idx="4" type="subTitle"/>
          </p:nvPr>
        </p:nvSpPr>
        <p:spPr>
          <a:xfrm>
            <a:off x="954700" y="1611650"/>
            <a:ext cx="2330700" cy="26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 sz="1400"/>
            </a:lvl9pPr>
          </a:lstStyle>
          <a:p/>
        </p:txBody>
      </p:sp>
      <p:sp>
        <p:nvSpPr>
          <p:cNvPr id="307" name="Google Shape;307;p24"/>
          <p:cNvSpPr txBox="1"/>
          <p:nvPr>
            <p:ph idx="5" type="subTitle"/>
          </p:nvPr>
        </p:nvSpPr>
        <p:spPr>
          <a:xfrm>
            <a:off x="954700" y="1239200"/>
            <a:ext cx="2330700" cy="4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8" name="Google Shape;308;p24"/>
          <p:cNvSpPr txBox="1"/>
          <p:nvPr>
            <p:ph idx="6" type="subTitle"/>
          </p:nvPr>
        </p:nvSpPr>
        <p:spPr>
          <a:xfrm>
            <a:off x="3406650" y="1239200"/>
            <a:ext cx="2330700" cy="4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5"/>
          <p:cNvGrpSpPr/>
          <p:nvPr/>
        </p:nvGrpSpPr>
        <p:grpSpPr>
          <a:xfrm flipH="1" rot="10800000">
            <a:off x="6412875" y="0"/>
            <a:ext cx="2731125" cy="5143500"/>
            <a:chOff x="6412875" y="0"/>
            <a:chExt cx="2731125" cy="5143500"/>
          </a:xfrm>
        </p:grpSpPr>
        <p:pic>
          <p:nvPicPr>
            <p:cNvPr id="311" name="Google Shape;311;p25"/>
            <p:cNvPicPr preferRelativeResize="0"/>
            <p:nvPr/>
          </p:nvPicPr>
          <p:blipFill rotWithShape="1">
            <a:blip r:embed="rId2">
              <a:alphaModFix/>
            </a:blip>
            <a:srcRect b="13382" l="0" r="79404" t="24401"/>
            <a:stretch/>
          </p:blipFill>
          <p:spPr>
            <a:xfrm>
              <a:off x="6569750" y="1074000"/>
              <a:ext cx="2574249" cy="4069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25"/>
            <p:cNvPicPr preferRelativeResize="0"/>
            <p:nvPr/>
          </p:nvPicPr>
          <p:blipFill rotWithShape="1">
            <a:blip r:embed="rId3">
              <a:alphaModFix/>
            </a:blip>
            <a:srcRect b="-7732" l="18444" r="56243" t="35665"/>
            <a:stretch/>
          </p:blipFill>
          <p:spPr>
            <a:xfrm>
              <a:off x="6412875" y="0"/>
              <a:ext cx="2731125" cy="4069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3" name="Google Shape;313;p25"/>
          <p:cNvGrpSpPr/>
          <p:nvPr/>
        </p:nvGrpSpPr>
        <p:grpSpPr>
          <a:xfrm>
            <a:off x="0" y="1017726"/>
            <a:ext cx="6412874" cy="4166224"/>
            <a:chOff x="0" y="1017726"/>
            <a:chExt cx="6412874" cy="4166224"/>
          </a:xfrm>
        </p:grpSpPr>
        <p:pic>
          <p:nvPicPr>
            <p:cNvPr id="314" name="Google Shape;314;p25"/>
            <p:cNvPicPr preferRelativeResize="0"/>
            <p:nvPr/>
          </p:nvPicPr>
          <p:blipFill rotWithShape="1">
            <a:blip r:embed="rId3">
              <a:alphaModFix/>
            </a:blip>
            <a:srcRect b="65683" l="23954" r="32773" t="-9166"/>
            <a:stretch/>
          </p:blipFill>
          <p:spPr>
            <a:xfrm>
              <a:off x="1974725" y="2837650"/>
              <a:ext cx="4438149" cy="233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p25"/>
            <p:cNvPicPr preferRelativeResize="0"/>
            <p:nvPr/>
          </p:nvPicPr>
          <p:blipFill rotWithShape="1">
            <a:blip r:embed="rId2">
              <a:alphaModFix/>
            </a:blip>
            <a:srcRect b="4306" l="-7178" r="83305" t="31031"/>
            <a:stretch/>
          </p:blipFill>
          <p:spPr>
            <a:xfrm rot="10800000">
              <a:off x="0" y="1017726"/>
              <a:ext cx="2939325" cy="41662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6" name="Google Shape;316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317" name="Google Shape;317;p25"/>
          <p:cNvSpPr txBox="1"/>
          <p:nvPr>
            <p:ph idx="1" type="subTitle"/>
          </p:nvPr>
        </p:nvSpPr>
        <p:spPr>
          <a:xfrm>
            <a:off x="875200" y="1663400"/>
            <a:ext cx="3189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5"/>
          <p:cNvSpPr txBox="1"/>
          <p:nvPr>
            <p:ph idx="2" type="subTitle"/>
          </p:nvPr>
        </p:nvSpPr>
        <p:spPr>
          <a:xfrm>
            <a:off x="5079806" y="1663400"/>
            <a:ext cx="3189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25"/>
          <p:cNvSpPr txBox="1"/>
          <p:nvPr>
            <p:ph idx="3" type="subTitle"/>
          </p:nvPr>
        </p:nvSpPr>
        <p:spPr>
          <a:xfrm>
            <a:off x="875200" y="3323975"/>
            <a:ext cx="3189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25"/>
          <p:cNvSpPr txBox="1"/>
          <p:nvPr>
            <p:ph idx="4" type="subTitle"/>
          </p:nvPr>
        </p:nvSpPr>
        <p:spPr>
          <a:xfrm>
            <a:off x="5079806" y="3323975"/>
            <a:ext cx="3189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25"/>
          <p:cNvSpPr txBox="1"/>
          <p:nvPr>
            <p:ph idx="5" type="subTitle"/>
          </p:nvPr>
        </p:nvSpPr>
        <p:spPr>
          <a:xfrm>
            <a:off x="875250" y="1370050"/>
            <a:ext cx="3189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22" name="Google Shape;322;p25"/>
          <p:cNvSpPr txBox="1"/>
          <p:nvPr>
            <p:ph idx="6" type="subTitle"/>
          </p:nvPr>
        </p:nvSpPr>
        <p:spPr>
          <a:xfrm>
            <a:off x="875200" y="3030700"/>
            <a:ext cx="3189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23" name="Google Shape;323;p25"/>
          <p:cNvSpPr txBox="1"/>
          <p:nvPr>
            <p:ph idx="7" type="subTitle"/>
          </p:nvPr>
        </p:nvSpPr>
        <p:spPr>
          <a:xfrm>
            <a:off x="5079775" y="1370050"/>
            <a:ext cx="3189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24" name="Google Shape;324;p25"/>
          <p:cNvSpPr txBox="1"/>
          <p:nvPr>
            <p:ph idx="8" type="subTitle"/>
          </p:nvPr>
        </p:nvSpPr>
        <p:spPr>
          <a:xfrm>
            <a:off x="5079775" y="3030700"/>
            <a:ext cx="3189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325" name="Google Shape;325;p25"/>
          <p:cNvGrpSpPr/>
          <p:nvPr/>
        </p:nvGrpSpPr>
        <p:grpSpPr>
          <a:xfrm>
            <a:off x="-1811603" y="113994"/>
            <a:ext cx="7156253" cy="4944056"/>
            <a:chOff x="-1811603" y="113994"/>
            <a:chExt cx="7156253" cy="4944056"/>
          </a:xfrm>
        </p:grpSpPr>
        <p:sp>
          <p:nvSpPr>
            <p:cNvPr id="326" name="Google Shape;326;p25"/>
            <p:cNvSpPr/>
            <p:nvPr/>
          </p:nvSpPr>
          <p:spPr>
            <a:xfrm>
              <a:off x="3799350" y="4707400"/>
              <a:ext cx="1545300" cy="350650"/>
            </a:xfrm>
            <a:custGeom>
              <a:rect b="b" l="l" r="r" t="t"/>
              <a:pathLst>
                <a:path extrusionOk="0" h="14026" w="61812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5"/>
            <p:cNvSpPr/>
            <p:nvPr/>
          </p:nvSpPr>
          <p:spPr>
            <a:xfrm rot="5400000">
              <a:off x="-1811928" y="114319"/>
              <a:ext cx="2429800" cy="2429150"/>
            </a:xfrm>
            <a:custGeom>
              <a:rect b="b" l="l" r="r" t="t"/>
              <a:pathLst>
                <a:path extrusionOk="0" h="97166" w="97192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26"/>
          <p:cNvGrpSpPr/>
          <p:nvPr/>
        </p:nvGrpSpPr>
        <p:grpSpPr>
          <a:xfrm>
            <a:off x="4157250" y="0"/>
            <a:ext cx="4986750" cy="3919025"/>
            <a:chOff x="4157250" y="0"/>
            <a:chExt cx="4986750" cy="3919025"/>
          </a:xfrm>
        </p:grpSpPr>
        <p:pic>
          <p:nvPicPr>
            <p:cNvPr id="330" name="Google Shape;330;p26"/>
            <p:cNvPicPr preferRelativeResize="0"/>
            <p:nvPr/>
          </p:nvPicPr>
          <p:blipFill rotWithShape="1">
            <a:blip r:embed="rId2">
              <a:alphaModFix/>
            </a:blip>
            <a:srcRect b="3319" l="-2927" r="79411" t="36768"/>
            <a:stretch/>
          </p:blipFill>
          <p:spPr>
            <a:xfrm>
              <a:off x="6204675" y="0"/>
              <a:ext cx="2939325" cy="391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26"/>
            <p:cNvPicPr preferRelativeResize="0"/>
            <p:nvPr/>
          </p:nvPicPr>
          <p:blipFill rotWithShape="1">
            <a:blip r:embed="rId3">
              <a:alphaModFix/>
            </a:blip>
            <a:srcRect b="-1994" l="21269" r="32513" t="61542"/>
            <a:stretch/>
          </p:blipFill>
          <p:spPr>
            <a:xfrm>
              <a:off x="4157250" y="0"/>
              <a:ext cx="4986750" cy="2284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2" name="Google Shape;332;p26"/>
          <p:cNvGrpSpPr/>
          <p:nvPr/>
        </p:nvGrpSpPr>
        <p:grpSpPr>
          <a:xfrm>
            <a:off x="0" y="1017726"/>
            <a:ext cx="4438149" cy="4166224"/>
            <a:chOff x="0" y="1017726"/>
            <a:chExt cx="4438149" cy="4166224"/>
          </a:xfrm>
        </p:grpSpPr>
        <p:pic>
          <p:nvPicPr>
            <p:cNvPr id="333" name="Google Shape;333;p26"/>
            <p:cNvPicPr preferRelativeResize="0"/>
            <p:nvPr/>
          </p:nvPicPr>
          <p:blipFill rotWithShape="1">
            <a:blip r:embed="rId3">
              <a:alphaModFix/>
            </a:blip>
            <a:srcRect b="60979" l="33028" r="23699" t="-4461"/>
            <a:stretch/>
          </p:blipFill>
          <p:spPr>
            <a:xfrm>
              <a:off x="0" y="2809500"/>
              <a:ext cx="4438149" cy="233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26"/>
            <p:cNvPicPr preferRelativeResize="0"/>
            <p:nvPr/>
          </p:nvPicPr>
          <p:blipFill rotWithShape="1">
            <a:blip r:embed="rId2">
              <a:alphaModFix/>
            </a:blip>
            <a:srcRect b="7423" l="-5875" r="82001" t="27914"/>
            <a:stretch/>
          </p:blipFill>
          <p:spPr>
            <a:xfrm rot="10800000">
              <a:off x="0" y="1017726"/>
              <a:ext cx="2939325" cy="41662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5" name="Google Shape;335;p26"/>
          <p:cNvGrpSpPr/>
          <p:nvPr/>
        </p:nvGrpSpPr>
        <p:grpSpPr>
          <a:xfrm>
            <a:off x="-279950" y="257063"/>
            <a:ext cx="9815576" cy="4780763"/>
            <a:chOff x="-279950" y="257063"/>
            <a:chExt cx="9815576" cy="4780763"/>
          </a:xfrm>
        </p:grpSpPr>
        <p:sp>
          <p:nvSpPr>
            <p:cNvPr id="336" name="Google Shape;336;p26"/>
            <p:cNvSpPr/>
            <p:nvPr/>
          </p:nvSpPr>
          <p:spPr>
            <a:xfrm>
              <a:off x="-279950" y="3731625"/>
              <a:ext cx="746400" cy="1306200"/>
            </a:xfrm>
            <a:custGeom>
              <a:rect b="b" l="l" r="r" t="t"/>
              <a:pathLst>
                <a:path extrusionOk="0" h="52248" w="29856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8514025" y="3875450"/>
              <a:ext cx="1021601" cy="1018545"/>
            </a:xfrm>
            <a:custGeom>
              <a:rect b="b" l="l" r="r" t="t"/>
              <a:pathLst>
                <a:path extrusionOk="0" h="52327" w="52484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8291650" y="257063"/>
              <a:ext cx="550834" cy="564881"/>
            </a:xfrm>
            <a:custGeom>
              <a:rect b="b" l="l" r="r" t="t"/>
              <a:pathLst>
                <a:path extrusionOk="0" h="44235" w="43135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9" name="Google Shape;339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340" name="Google Shape;340;p26"/>
          <p:cNvSpPr txBox="1"/>
          <p:nvPr>
            <p:ph idx="1" type="subTitle"/>
          </p:nvPr>
        </p:nvSpPr>
        <p:spPr>
          <a:xfrm>
            <a:off x="720000" y="1576888"/>
            <a:ext cx="21300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26"/>
          <p:cNvSpPr txBox="1"/>
          <p:nvPr>
            <p:ph idx="2" type="subTitle"/>
          </p:nvPr>
        </p:nvSpPr>
        <p:spPr>
          <a:xfrm>
            <a:off x="3511200" y="1576888"/>
            <a:ext cx="21216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26"/>
          <p:cNvSpPr txBox="1"/>
          <p:nvPr>
            <p:ph idx="3" type="subTitle"/>
          </p:nvPr>
        </p:nvSpPr>
        <p:spPr>
          <a:xfrm>
            <a:off x="720000" y="3371550"/>
            <a:ext cx="21300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26"/>
          <p:cNvSpPr txBox="1"/>
          <p:nvPr>
            <p:ph idx="4" type="subTitle"/>
          </p:nvPr>
        </p:nvSpPr>
        <p:spPr>
          <a:xfrm>
            <a:off x="3511200" y="3371550"/>
            <a:ext cx="21216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26"/>
          <p:cNvSpPr txBox="1"/>
          <p:nvPr>
            <p:ph idx="5" type="subTitle"/>
          </p:nvPr>
        </p:nvSpPr>
        <p:spPr>
          <a:xfrm>
            <a:off x="6310800" y="1576888"/>
            <a:ext cx="21132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26"/>
          <p:cNvSpPr txBox="1"/>
          <p:nvPr>
            <p:ph idx="6" type="subTitle"/>
          </p:nvPr>
        </p:nvSpPr>
        <p:spPr>
          <a:xfrm>
            <a:off x="6310800" y="3371550"/>
            <a:ext cx="21132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26"/>
          <p:cNvSpPr txBox="1"/>
          <p:nvPr>
            <p:ph idx="7" type="subTitle"/>
          </p:nvPr>
        </p:nvSpPr>
        <p:spPr>
          <a:xfrm>
            <a:off x="724200" y="1199252"/>
            <a:ext cx="21216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47" name="Google Shape;347;p26"/>
          <p:cNvSpPr txBox="1"/>
          <p:nvPr>
            <p:ph idx="8" type="subTitle"/>
          </p:nvPr>
        </p:nvSpPr>
        <p:spPr>
          <a:xfrm>
            <a:off x="3515376" y="1199252"/>
            <a:ext cx="21132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48" name="Google Shape;348;p26"/>
          <p:cNvSpPr txBox="1"/>
          <p:nvPr>
            <p:ph idx="9" type="subTitle"/>
          </p:nvPr>
        </p:nvSpPr>
        <p:spPr>
          <a:xfrm>
            <a:off x="6314952" y="1199252"/>
            <a:ext cx="21048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49" name="Google Shape;349;p26"/>
          <p:cNvSpPr txBox="1"/>
          <p:nvPr>
            <p:ph idx="13" type="subTitle"/>
          </p:nvPr>
        </p:nvSpPr>
        <p:spPr>
          <a:xfrm>
            <a:off x="724200" y="2990649"/>
            <a:ext cx="21216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50" name="Google Shape;350;p26"/>
          <p:cNvSpPr txBox="1"/>
          <p:nvPr>
            <p:ph idx="14" type="subTitle"/>
          </p:nvPr>
        </p:nvSpPr>
        <p:spPr>
          <a:xfrm>
            <a:off x="3515376" y="2990649"/>
            <a:ext cx="21132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51" name="Google Shape;351;p26"/>
          <p:cNvSpPr txBox="1"/>
          <p:nvPr>
            <p:ph idx="15" type="subTitle"/>
          </p:nvPr>
        </p:nvSpPr>
        <p:spPr>
          <a:xfrm>
            <a:off x="6314952" y="2990649"/>
            <a:ext cx="21048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 txBox="1"/>
          <p:nvPr>
            <p:ph hasCustomPrompt="1" type="title"/>
          </p:nvPr>
        </p:nvSpPr>
        <p:spPr>
          <a:xfrm>
            <a:off x="2223600" y="670225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4" name="Google Shape;354;p27"/>
          <p:cNvSpPr txBox="1"/>
          <p:nvPr>
            <p:ph idx="1" type="subTitle"/>
          </p:nvPr>
        </p:nvSpPr>
        <p:spPr>
          <a:xfrm>
            <a:off x="2223600" y="1428226"/>
            <a:ext cx="4696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5" name="Google Shape;355;p27"/>
          <p:cNvSpPr txBox="1"/>
          <p:nvPr>
            <p:ph hasCustomPrompt="1" idx="2" type="title"/>
          </p:nvPr>
        </p:nvSpPr>
        <p:spPr>
          <a:xfrm>
            <a:off x="2223600" y="1967931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6" name="Google Shape;356;p27"/>
          <p:cNvSpPr txBox="1"/>
          <p:nvPr>
            <p:ph idx="3" type="subTitle"/>
          </p:nvPr>
        </p:nvSpPr>
        <p:spPr>
          <a:xfrm>
            <a:off x="2223600" y="2728503"/>
            <a:ext cx="4696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7" name="Google Shape;357;p27"/>
          <p:cNvSpPr txBox="1"/>
          <p:nvPr>
            <p:ph hasCustomPrompt="1" idx="4" type="title"/>
          </p:nvPr>
        </p:nvSpPr>
        <p:spPr>
          <a:xfrm>
            <a:off x="2223600" y="3265638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8" name="Google Shape;358;p27"/>
          <p:cNvSpPr txBox="1"/>
          <p:nvPr>
            <p:ph idx="5" type="subTitle"/>
          </p:nvPr>
        </p:nvSpPr>
        <p:spPr>
          <a:xfrm>
            <a:off x="2223600" y="4028781"/>
            <a:ext cx="4696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59" name="Google Shape;359;p27"/>
          <p:cNvGrpSpPr/>
          <p:nvPr/>
        </p:nvGrpSpPr>
        <p:grpSpPr>
          <a:xfrm>
            <a:off x="3837275" y="0"/>
            <a:ext cx="5306726" cy="4524600"/>
            <a:chOff x="3837275" y="0"/>
            <a:chExt cx="5306726" cy="4524600"/>
          </a:xfrm>
        </p:grpSpPr>
        <p:pic>
          <p:nvPicPr>
            <p:cNvPr id="360" name="Google Shape;360;p27"/>
            <p:cNvPicPr preferRelativeResize="0"/>
            <p:nvPr/>
          </p:nvPicPr>
          <p:blipFill rotWithShape="1">
            <a:blip r:embed="rId2">
              <a:alphaModFix/>
            </a:blip>
            <a:srcRect b="10783" l="5319" r="76013" t="20045"/>
            <a:stretch/>
          </p:blipFill>
          <p:spPr>
            <a:xfrm>
              <a:off x="6810850" y="0"/>
              <a:ext cx="2333151" cy="4524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1" name="Google Shape;361;p27"/>
            <p:cNvPicPr preferRelativeResize="0"/>
            <p:nvPr/>
          </p:nvPicPr>
          <p:blipFill rotWithShape="1">
            <a:blip r:embed="rId3">
              <a:alphaModFix/>
            </a:blip>
            <a:srcRect b="-2402" l="28196" r="22619" t="61951"/>
            <a:stretch/>
          </p:blipFill>
          <p:spPr>
            <a:xfrm>
              <a:off x="3837275" y="0"/>
              <a:ext cx="5306724" cy="2284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2" name="Google Shape;362;p27"/>
          <p:cNvGrpSpPr/>
          <p:nvPr/>
        </p:nvGrpSpPr>
        <p:grpSpPr>
          <a:xfrm>
            <a:off x="0" y="1017726"/>
            <a:ext cx="4438149" cy="4166224"/>
            <a:chOff x="0" y="1017726"/>
            <a:chExt cx="4438149" cy="4166224"/>
          </a:xfrm>
        </p:grpSpPr>
        <p:pic>
          <p:nvPicPr>
            <p:cNvPr id="363" name="Google Shape;363;p27"/>
            <p:cNvPicPr preferRelativeResize="0"/>
            <p:nvPr/>
          </p:nvPicPr>
          <p:blipFill rotWithShape="1">
            <a:blip r:embed="rId3">
              <a:alphaModFix/>
            </a:blip>
            <a:srcRect b="51352" l="35374" r="21354" t="5165"/>
            <a:stretch/>
          </p:blipFill>
          <p:spPr>
            <a:xfrm>
              <a:off x="0" y="2809500"/>
              <a:ext cx="4438149" cy="233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27"/>
            <p:cNvPicPr preferRelativeResize="0"/>
            <p:nvPr/>
          </p:nvPicPr>
          <p:blipFill rotWithShape="1">
            <a:blip r:embed="rId2">
              <a:alphaModFix/>
            </a:blip>
            <a:srcRect b="13747" l="0" r="76126" t="21590"/>
            <a:stretch/>
          </p:blipFill>
          <p:spPr>
            <a:xfrm rot="10800000">
              <a:off x="0" y="1017726"/>
              <a:ext cx="2939325" cy="41662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5" name="Google Shape;365;p27"/>
          <p:cNvGrpSpPr/>
          <p:nvPr/>
        </p:nvGrpSpPr>
        <p:grpSpPr>
          <a:xfrm>
            <a:off x="-1088650" y="-1306350"/>
            <a:ext cx="9792675" cy="6742738"/>
            <a:chOff x="-1088650" y="-1306350"/>
            <a:chExt cx="9792675" cy="6742738"/>
          </a:xfrm>
        </p:grpSpPr>
        <p:sp>
          <p:nvSpPr>
            <p:cNvPr id="366" name="Google Shape;366;p27"/>
            <p:cNvSpPr/>
            <p:nvPr/>
          </p:nvSpPr>
          <p:spPr>
            <a:xfrm>
              <a:off x="-1088650" y="-1306350"/>
              <a:ext cx="2429800" cy="2429150"/>
            </a:xfrm>
            <a:custGeom>
              <a:rect b="b" l="l" r="r" t="t"/>
              <a:pathLst>
                <a:path extrusionOk="0" h="97166" w="97192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7957625" y="4130188"/>
              <a:ext cx="746400" cy="1306200"/>
            </a:xfrm>
            <a:custGeom>
              <a:rect b="b" l="l" r="r" t="t"/>
              <a:pathLst>
                <a:path extrusionOk="0" h="52248" w="29856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437813" y="4321563"/>
              <a:ext cx="550834" cy="564881"/>
            </a:xfrm>
            <a:custGeom>
              <a:rect b="b" l="l" r="r" t="t"/>
              <a:pathLst>
                <a:path extrusionOk="0" h="44235" w="43135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28"/>
          <p:cNvGrpSpPr/>
          <p:nvPr/>
        </p:nvGrpSpPr>
        <p:grpSpPr>
          <a:xfrm flipH="1" rot="10800000">
            <a:off x="6412875" y="0"/>
            <a:ext cx="2731125" cy="5143500"/>
            <a:chOff x="6412875" y="0"/>
            <a:chExt cx="2731125" cy="5143500"/>
          </a:xfrm>
        </p:grpSpPr>
        <p:pic>
          <p:nvPicPr>
            <p:cNvPr id="371" name="Google Shape;371;p28"/>
            <p:cNvPicPr preferRelativeResize="0"/>
            <p:nvPr/>
          </p:nvPicPr>
          <p:blipFill rotWithShape="1">
            <a:blip r:embed="rId2">
              <a:alphaModFix/>
            </a:blip>
            <a:srcRect b="13382" l="0" r="79404" t="24401"/>
            <a:stretch/>
          </p:blipFill>
          <p:spPr>
            <a:xfrm>
              <a:off x="6569750" y="1074000"/>
              <a:ext cx="2574249" cy="4069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28"/>
            <p:cNvPicPr preferRelativeResize="0"/>
            <p:nvPr/>
          </p:nvPicPr>
          <p:blipFill rotWithShape="1">
            <a:blip r:embed="rId3">
              <a:alphaModFix/>
            </a:blip>
            <a:srcRect b="-7732" l="18444" r="56243" t="35665"/>
            <a:stretch/>
          </p:blipFill>
          <p:spPr>
            <a:xfrm>
              <a:off x="6412875" y="0"/>
              <a:ext cx="2731125" cy="4069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3" name="Google Shape;373;p28"/>
          <p:cNvGrpSpPr/>
          <p:nvPr/>
        </p:nvGrpSpPr>
        <p:grpSpPr>
          <a:xfrm>
            <a:off x="0" y="1017726"/>
            <a:ext cx="6412874" cy="4166224"/>
            <a:chOff x="0" y="1017726"/>
            <a:chExt cx="6412874" cy="4166224"/>
          </a:xfrm>
        </p:grpSpPr>
        <p:pic>
          <p:nvPicPr>
            <p:cNvPr id="374" name="Google Shape;374;p28"/>
            <p:cNvPicPr preferRelativeResize="0"/>
            <p:nvPr/>
          </p:nvPicPr>
          <p:blipFill rotWithShape="1">
            <a:blip r:embed="rId3">
              <a:alphaModFix/>
            </a:blip>
            <a:srcRect b="65683" l="23954" r="32773" t="-9166"/>
            <a:stretch/>
          </p:blipFill>
          <p:spPr>
            <a:xfrm>
              <a:off x="1974725" y="2837650"/>
              <a:ext cx="4438149" cy="233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28"/>
            <p:cNvPicPr preferRelativeResize="0"/>
            <p:nvPr/>
          </p:nvPicPr>
          <p:blipFill rotWithShape="1">
            <a:blip r:embed="rId2">
              <a:alphaModFix/>
            </a:blip>
            <a:srcRect b="4306" l="-7178" r="83305" t="31031"/>
            <a:stretch/>
          </p:blipFill>
          <p:spPr>
            <a:xfrm rot="10800000">
              <a:off x="0" y="1017726"/>
              <a:ext cx="2939325" cy="41662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6" name="Google Shape;376;p28"/>
          <p:cNvGrpSpPr/>
          <p:nvPr/>
        </p:nvGrpSpPr>
        <p:grpSpPr>
          <a:xfrm>
            <a:off x="-1811603" y="113994"/>
            <a:ext cx="7156253" cy="4944056"/>
            <a:chOff x="-1811603" y="113994"/>
            <a:chExt cx="7156253" cy="4944056"/>
          </a:xfrm>
        </p:grpSpPr>
        <p:sp>
          <p:nvSpPr>
            <p:cNvPr id="377" name="Google Shape;377;p28"/>
            <p:cNvSpPr/>
            <p:nvPr/>
          </p:nvSpPr>
          <p:spPr>
            <a:xfrm>
              <a:off x="3799350" y="4707400"/>
              <a:ext cx="1545300" cy="350650"/>
            </a:xfrm>
            <a:custGeom>
              <a:rect b="b" l="l" r="r" t="t"/>
              <a:pathLst>
                <a:path extrusionOk="0" h="14026" w="61812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 rot="5400000">
              <a:off x="-1811928" y="114319"/>
              <a:ext cx="2429800" cy="2429150"/>
            </a:xfrm>
            <a:custGeom>
              <a:rect b="b" l="l" r="r" t="t"/>
              <a:pathLst>
                <a:path extrusionOk="0" h="97166" w="97192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" name="Google Shape;379;p28"/>
          <p:cNvSpPr txBox="1"/>
          <p:nvPr>
            <p:ph hasCustomPrompt="1" type="title"/>
          </p:nvPr>
        </p:nvSpPr>
        <p:spPr>
          <a:xfrm>
            <a:off x="1325650" y="1962150"/>
            <a:ext cx="13989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0" name="Google Shape;380;p28"/>
          <p:cNvSpPr txBox="1"/>
          <p:nvPr>
            <p:ph idx="1" type="subTitle"/>
          </p:nvPr>
        </p:nvSpPr>
        <p:spPr>
          <a:xfrm>
            <a:off x="938450" y="3479925"/>
            <a:ext cx="21732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1" name="Google Shape;381;p28"/>
          <p:cNvSpPr txBox="1"/>
          <p:nvPr>
            <p:ph idx="2" type="subTitle"/>
          </p:nvPr>
        </p:nvSpPr>
        <p:spPr>
          <a:xfrm>
            <a:off x="938450" y="3047850"/>
            <a:ext cx="21732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2" name="Google Shape;382;p28"/>
          <p:cNvSpPr txBox="1"/>
          <p:nvPr>
            <p:ph hasCustomPrompt="1" idx="3" type="title"/>
          </p:nvPr>
        </p:nvSpPr>
        <p:spPr>
          <a:xfrm>
            <a:off x="3873100" y="1962150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3" name="Google Shape;383;p28"/>
          <p:cNvSpPr txBox="1"/>
          <p:nvPr>
            <p:ph idx="4" type="subTitle"/>
          </p:nvPr>
        </p:nvSpPr>
        <p:spPr>
          <a:xfrm>
            <a:off x="3485350" y="3479925"/>
            <a:ext cx="21732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4" name="Google Shape;384;p28"/>
          <p:cNvSpPr txBox="1"/>
          <p:nvPr>
            <p:ph idx="5" type="subTitle"/>
          </p:nvPr>
        </p:nvSpPr>
        <p:spPr>
          <a:xfrm>
            <a:off x="3485350" y="3047850"/>
            <a:ext cx="21732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5" name="Google Shape;385;p28"/>
          <p:cNvSpPr txBox="1"/>
          <p:nvPr>
            <p:ph hasCustomPrompt="1" idx="6" type="title"/>
          </p:nvPr>
        </p:nvSpPr>
        <p:spPr>
          <a:xfrm>
            <a:off x="6417675" y="1962150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6" name="Google Shape;386;p28"/>
          <p:cNvSpPr txBox="1"/>
          <p:nvPr>
            <p:ph idx="7" type="subTitle"/>
          </p:nvPr>
        </p:nvSpPr>
        <p:spPr>
          <a:xfrm>
            <a:off x="6032250" y="3479925"/>
            <a:ext cx="21732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7" name="Google Shape;387;p28"/>
          <p:cNvSpPr txBox="1"/>
          <p:nvPr>
            <p:ph idx="8" type="subTitle"/>
          </p:nvPr>
        </p:nvSpPr>
        <p:spPr>
          <a:xfrm>
            <a:off x="6032250" y="3047850"/>
            <a:ext cx="21732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8" name="Google Shape;388;p28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9"/>
          <p:cNvSpPr txBox="1"/>
          <p:nvPr>
            <p:ph type="title"/>
          </p:nvPr>
        </p:nvSpPr>
        <p:spPr>
          <a:xfrm>
            <a:off x="2347950" y="539500"/>
            <a:ext cx="4448100" cy="10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392" name="Google Shape;392;p29"/>
          <p:cNvSpPr txBox="1"/>
          <p:nvPr>
            <p:ph idx="1" type="subTitle"/>
          </p:nvPr>
        </p:nvSpPr>
        <p:spPr>
          <a:xfrm>
            <a:off x="2347950" y="1574325"/>
            <a:ext cx="4448100" cy="12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29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CREDITS:</a:t>
            </a:r>
            <a:r>
              <a:rPr lang="en" sz="120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 This presentation template was created by </a:t>
            </a:r>
            <a:r>
              <a:rPr b="1" lang="en" sz="1200" u="sng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, and includes icons by </a:t>
            </a:r>
            <a:r>
              <a:rPr b="1" lang="en" sz="1200" u="sng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, and infographics &amp; images by </a:t>
            </a:r>
            <a:r>
              <a:rPr b="1" lang="en" sz="1200" u="sng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endParaRPr b="1" sz="1200" u="sng"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grpSp>
        <p:nvGrpSpPr>
          <p:cNvPr id="394" name="Google Shape;394;p29"/>
          <p:cNvGrpSpPr/>
          <p:nvPr/>
        </p:nvGrpSpPr>
        <p:grpSpPr>
          <a:xfrm>
            <a:off x="-81850" y="-1889650"/>
            <a:ext cx="8788034" cy="6776300"/>
            <a:chOff x="-81850" y="-1889650"/>
            <a:chExt cx="8788034" cy="6776300"/>
          </a:xfrm>
        </p:grpSpPr>
        <p:sp>
          <p:nvSpPr>
            <p:cNvPr id="395" name="Google Shape;395;p29"/>
            <p:cNvSpPr/>
            <p:nvPr/>
          </p:nvSpPr>
          <p:spPr>
            <a:xfrm>
              <a:off x="-81850" y="-1889650"/>
              <a:ext cx="2429800" cy="2429150"/>
            </a:xfrm>
            <a:custGeom>
              <a:rect b="b" l="l" r="r" t="t"/>
              <a:pathLst>
                <a:path extrusionOk="0" h="97166" w="97192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441325" y="3580450"/>
              <a:ext cx="746400" cy="1306200"/>
            </a:xfrm>
            <a:custGeom>
              <a:rect b="b" l="l" r="r" t="t"/>
              <a:pathLst>
                <a:path extrusionOk="0" h="52248" w="29856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8155350" y="381925"/>
              <a:ext cx="550834" cy="564881"/>
            </a:xfrm>
            <a:custGeom>
              <a:rect b="b" l="l" r="r" t="t"/>
              <a:pathLst>
                <a:path extrusionOk="0" h="44235" w="43135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30"/>
          <p:cNvGrpSpPr/>
          <p:nvPr/>
        </p:nvGrpSpPr>
        <p:grpSpPr>
          <a:xfrm flipH="1" rot="10800000">
            <a:off x="1" y="0"/>
            <a:ext cx="6656573" cy="2354225"/>
            <a:chOff x="1" y="2829725"/>
            <a:chExt cx="6656573" cy="2354225"/>
          </a:xfrm>
        </p:grpSpPr>
        <p:pic>
          <p:nvPicPr>
            <p:cNvPr id="400" name="Google Shape;400;p30"/>
            <p:cNvPicPr preferRelativeResize="0"/>
            <p:nvPr/>
          </p:nvPicPr>
          <p:blipFill rotWithShape="1">
            <a:blip r:embed="rId2">
              <a:alphaModFix/>
            </a:blip>
            <a:srcRect b="60658" l="20102" r="24274" t="-4419"/>
            <a:stretch/>
          </p:blipFill>
          <p:spPr>
            <a:xfrm>
              <a:off x="951450" y="2829725"/>
              <a:ext cx="5705124" cy="23489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30"/>
            <p:cNvPicPr preferRelativeResize="0"/>
            <p:nvPr/>
          </p:nvPicPr>
          <p:blipFill rotWithShape="1">
            <a:blip r:embed="rId3">
              <a:alphaModFix/>
            </a:blip>
            <a:srcRect b="13983" l="4228" r="61887" t="58248"/>
            <a:stretch/>
          </p:blipFill>
          <p:spPr>
            <a:xfrm rot="10800000">
              <a:off x="1" y="3394850"/>
              <a:ext cx="4171674" cy="1789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2" name="Google Shape;402;p30"/>
          <p:cNvGrpSpPr/>
          <p:nvPr/>
        </p:nvGrpSpPr>
        <p:grpSpPr>
          <a:xfrm flipH="1" rot="10800000">
            <a:off x="4985201" y="1693850"/>
            <a:ext cx="4171674" cy="3490101"/>
            <a:chOff x="4985201" y="0"/>
            <a:chExt cx="4171674" cy="3490101"/>
          </a:xfrm>
        </p:grpSpPr>
        <p:pic>
          <p:nvPicPr>
            <p:cNvPr id="403" name="Google Shape;403;p30"/>
            <p:cNvPicPr preferRelativeResize="0"/>
            <p:nvPr/>
          </p:nvPicPr>
          <p:blipFill rotWithShape="1">
            <a:blip r:embed="rId2">
              <a:alphaModFix/>
            </a:blip>
            <a:srcRect b="6909" l="20955" r="59279" t="31285"/>
            <a:stretch/>
          </p:blipFill>
          <p:spPr>
            <a:xfrm>
              <a:off x="7011325" y="0"/>
              <a:ext cx="2132676" cy="3490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30"/>
            <p:cNvPicPr preferRelativeResize="0"/>
            <p:nvPr/>
          </p:nvPicPr>
          <p:blipFill rotWithShape="1">
            <a:blip r:embed="rId3">
              <a:alphaModFix/>
            </a:blip>
            <a:srcRect b="13983" l="4228" r="61887" t="58248"/>
            <a:stretch/>
          </p:blipFill>
          <p:spPr>
            <a:xfrm>
              <a:off x="4985201" y="0"/>
              <a:ext cx="4171674" cy="1789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5" name="Google Shape;405;p30"/>
          <p:cNvGrpSpPr/>
          <p:nvPr/>
        </p:nvGrpSpPr>
        <p:grpSpPr>
          <a:xfrm flipH="1" rot="10800000">
            <a:off x="228600" y="173025"/>
            <a:ext cx="10722000" cy="5463125"/>
            <a:chOff x="228600" y="-452200"/>
            <a:chExt cx="10722000" cy="5463125"/>
          </a:xfrm>
        </p:grpSpPr>
        <p:sp>
          <p:nvSpPr>
            <p:cNvPr id="406" name="Google Shape;406;p30"/>
            <p:cNvSpPr/>
            <p:nvPr/>
          </p:nvSpPr>
          <p:spPr>
            <a:xfrm>
              <a:off x="8520800" y="1196350"/>
              <a:ext cx="2429800" cy="2429150"/>
            </a:xfrm>
            <a:custGeom>
              <a:rect b="b" l="l" r="r" t="t"/>
              <a:pathLst>
                <a:path extrusionOk="0" h="97166" w="97192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3799350" y="4660275"/>
              <a:ext cx="1545300" cy="350650"/>
            </a:xfrm>
            <a:custGeom>
              <a:rect b="b" l="l" r="r" t="t"/>
              <a:pathLst>
                <a:path extrusionOk="0" h="14026" w="61812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228600" y="-452200"/>
              <a:ext cx="746400" cy="1306200"/>
            </a:xfrm>
            <a:custGeom>
              <a:rect b="b" l="l" r="r" t="t"/>
              <a:pathLst>
                <a:path extrusionOk="0" h="52248" w="29856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4"/>
          <p:cNvGrpSpPr/>
          <p:nvPr/>
        </p:nvGrpSpPr>
        <p:grpSpPr>
          <a:xfrm>
            <a:off x="0" y="-101799"/>
            <a:ext cx="9144001" cy="5285749"/>
            <a:chOff x="0" y="-101799"/>
            <a:chExt cx="9144001" cy="5285749"/>
          </a:xfrm>
        </p:grpSpPr>
        <p:grpSp>
          <p:nvGrpSpPr>
            <p:cNvPr id="37" name="Google Shape;37;p4"/>
            <p:cNvGrpSpPr/>
            <p:nvPr/>
          </p:nvGrpSpPr>
          <p:grpSpPr>
            <a:xfrm>
              <a:off x="5399875" y="0"/>
              <a:ext cx="3744126" cy="5183950"/>
              <a:chOff x="5399875" y="0"/>
              <a:chExt cx="3744126" cy="5183950"/>
            </a:xfrm>
          </p:grpSpPr>
          <p:pic>
            <p:nvPicPr>
              <p:cNvPr id="38" name="Google Shape;38;p4"/>
              <p:cNvPicPr preferRelativeResize="0"/>
              <p:nvPr/>
            </p:nvPicPr>
            <p:blipFill rotWithShape="1">
              <a:blip r:embed="rId2">
                <a:alphaModFix/>
              </a:blip>
              <a:srcRect b="11928" l="0" r="83019" t="28158"/>
              <a:stretch/>
            </p:blipFill>
            <p:spPr>
              <a:xfrm>
                <a:off x="7021525" y="0"/>
                <a:ext cx="2122476" cy="3919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" name="Google Shape;39;p4"/>
              <p:cNvPicPr preferRelativeResize="0"/>
              <p:nvPr/>
            </p:nvPicPr>
            <p:blipFill rotWithShape="1">
              <a:blip r:embed="rId3">
                <a:alphaModFix/>
              </a:blip>
              <a:srcRect b="54908" l="13259" r="52040" t="4639"/>
              <a:stretch/>
            </p:blipFill>
            <p:spPr>
              <a:xfrm>
                <a:off x="5399875" y="2899650"/>
                <a:ext cx="3744126" cy="2284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0" name="Google Shape;40;p4"/>
            <p:cNvGrpSpPr/>
            <p:nvPr/>
          </p:nvGrpSpPr>
          <p:grpSpPr>
            <a:xfrm>
              <a:off x="0" y="-101799"/>
              <a:ext cx="4438149" cy="4762499"/>
              <a:chOff x="0" y="-101799"/>
              <a:chExt cx="4438149" cy="4762499"/>
            </a:xfrm>
          </p:grpSpPr>
          <p:pic>
            <p:nvPicPr>
              <p:cNvPr id="41" name="Google Shape;41;p4"/>
              <p:cNvPicPr preferRelativeResize="0"/>
              <p:nvPr/>
            </p:nvPicPr>
            <p:blipFill rotWithShape="1">
              <a:blip r:embed="rId3">
                <a:alphaModFix/>
              </a:blip>
              <a:srcRect b="4985" l="31151" r="25577" t="56453"/>
              <a:stretch/>
            </p:blipFill>
            <p:spPr>
              <a:xfrm>
                <a:off x="0" y="0"/>
                <a:ext cx="4438149" cy="20699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" name="Google Shape;42;p4"/>
              <p:cNvPicPr preferRelativeResize="0"/>
              <p:nvPr/>
            </p:nvPicPr>
            <p:blipFill rotWithShape="1">
              <a:blip r:embed="rId2">
                <a:alphaModFix/>
              </a:blip>
              <a:srcRect b="23719" l="4616" r="79221" t="2365"/>
              <a:stretch/>
            </p:blipFill>
            <p:spPr>
              <a:xfrm rot="10800000">
                <a:off x="1" y="-101799"/>
                <a:ext cx="1989924" cy="47624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3" name="Google Shape;43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720000" y="1136951"/>
            <a:ext cx="7704000" cy="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45" name="Google Shape;45;p4"/>
          <p:cNvGrpSpPr/>
          <p:nvPr/>
        </p:nvGrpSpPr>
        <p:grpSpPr>
          <a:xfrm>
            <a:off x="-1946600" y="-570275"/>
            <a:ext cx="10978984" cy="5713775"/>
            <a:chOff x="-1946600" y="-570275"/>
            <a:chExt cx="10978984" cy="5713775"/>
          </a:xfrm>
        </p:grpSpPr>
        <p:sp>
          <p:nvSpPr>
            <p:cNvPr id="46" name="Google Shape;46;p4"/>
            <p:cNvSpPr/>
            <p:nvPr/>
          </p:nvSpPr>
          <p:spPr>
            <a:xfrm rot="5400000">
              <a:off x="-1946925" y="2714025"/>
              <a:ext cx="2429800" cy="2429150"/>
            </a:xfrm>
            <a:custGeom>
              <a:rect b="b" l="l" r="r" t="t"/>
              <a:pathLst>
                <a:path extrusionOk="0" h="97166" w="97192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8285975" y="-570275"/>
              <a:ext cx="746400" cy="1306200"/>
            </a:xfrm>
            <a:custGeom>
              <a:rect b="b" l="l" r="r" t="t"/>
              <a:pathLst>
                <a:path extrusionOk="0" h="52248" w="29856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8481550" y="4321563"/>
              <a:ext cx="550834" cy="564881"/>
            </a:xfrm>
            <a:custGeom>
              <a:rect b="b" l="l" r="r" t="t"/>
              <a:pathLst>
                <a:path extrusionOk="0" h="44235" w="43135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31"/>
          <p:cNvGrpSpPr/>
          <p:nvPr/>
        </p:nvGrpSpPr>
        <p:grpSpPr>
          <a:xfrm flipH="1" rot="10800000">
            <a:off x="3837275" y="604287"/>
            <a:ext cx="5306726" cy="4524600"/>
            <a:chOff x="3837275" y="0"/>
            <a:chExt cx="5306726" cy="4524600"/>
          </a:xfrm>
        </p:grpSpPr>
        <p:pic>
          <p:nvPicPr>
            <p:cNvPr id="411" name="Google Shape;411;p31"/>
            <p:cNvPicPr preferRelativeResize="0"/>
            <p:nvPr/>
          </p:nvPicPr>
          <p:blipFill rotWithShape="1">
            <a:blip r:embed="rId2">
              <a:alphaModFix/>
            </a:blip>
            <a:srcRect b="10783" l="5319" r="76013" t="20045"/>
            <a:stretch/>
          </p:blipFill>
          <p:spPr>
            <a:xfrm>
              <a:off x="6810850" y="0"/>
              <a:ext cx="2333151" cy="4524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2" name="Google Shape;412;p31"/>
            <p:cNvPicPr preferRelativeResize="0"/>
            <p:nvPr/>
          </p:nvPicPr>
          <p:blipFill rotWithShape="1">
            <a:blip r:embed="rId3">
              <a:alphaModFix/>
            </a:blip>
            <a:srcRect b="-2402" l="28196" r="22619" t="61951"/>
            <a:stretch/>
          </p:blipFill>
          <p:spPr>
            <a:xfrm>
              <a:off x="3837275" y="0"/>
              <a:ext cx="5306724" cy="2284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3" name="Google Shape;413;p31"/>
          <p:cNvGrpSpPr/>
          <p:nvPr/>
        </p:nvGrpSpPr>
        <p:grpSpPr>
          <a:xfrm flipH="1" rot="10800000">
            <a:off x="0" y="-55062"/>
            <a:ext cx="4438149" cy="4166224"/>
            <a:chOff x="0" y="1017726"/>
            <a:chExt cx="4438149" cy="4166224"/>
          </a:xfrm>
        </p:grpSpPr>
        <p:pic>
          <p:nvPicPr>
            <p:cNvPr id="414" name="Google Shape;414;p31"/>
            <p:cNvPicPr preferRelativeResize="0"/>
            <p:nvPr/>
          </p:nvPicPr>
          <p:blipFill rotWithShape="1">
            <a:blip r:embed="rId3">
              <a:alphaModFix/>
            </a:blip>
            <a:srcRect b="51352" l="35374" r="21354" t="5165"/>
            <a:stretch/>
          </p:blipFill>
          <p:spPr>
            <a:xfrm>
              <a:off x="0" y="2809500"/>
              <a:ext cx="4438149" cy="233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5" name="Google Shape;415;p31"/>
            <p:cNvPicPr preferRelativeResize="0"/>
            <p:nvPr/>
          </p:nvPicPr>
          <p:blipFill rotWithShape="1">
            <a:blip r:embed="rId2">
              <a:alphaModFix/>
            </a:blip>
            <a:srcRect b="13747" l="0" r="76126" t="21590"/>
            <a:stretch/>
          </p:blipFill>
          <p:spPr>
            <a:xfrm rot="10800000">
              <a:off x="0" y="1017726"/>
              <a:ext cx="2939325" cy="41662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6" name="Google Shape;416;p31"/>
          <p:cNvGrpSpPr/>
          <p:nvPr/>
        </p:nvGrpSpPr>
        <p:grpSpPr>
          <a:xfrm>
            <a:off x="-308375" y="-307500"/>
            <a:ext cx="9012400" cy="5212970"/>
            <a:chOff x="-308375" y="-307500"/>
            <a:chExt cx="9012400" cy="5212970"/>
          </a:xfrm>
        </p:grpSpPr>
        <p:grpSp>
          <p:nvGrpSpPr>
            <p:cNvPr id="417" name="Google Shape;417;p31"/>
            <p:cNvGrpSpPr/>
            <p:nvPr/>
          </p:nvGrpSpPr>
          <p:grpSpPr>
            <a:xfrm flipH="1" rot="10800000">
              <a:off x="437813" y="-307500"/>
              <a:ext cx="8266213" cy="1306200"/>
              <a:chOff x="437813" y="4130188"/>
              <a:chExt cx="8266213" cy="1306200"/>
            </a:xfrm>
          </p:grpSpPr>
          <p:sp>
            <p:nvSpPr>
              <p:cNvPr id="418" name="Google Shape;418;p31"/>
              <p:cNvSpPr/>
              <p:nvPr/>
            </p:nvSpPr>
            <p:spPr>
              <a:xfrm>
                <a:off x="7957625" y="4130188"/>
                <a:ext cx="746400" cy="1306200"/>
              </a:xfrm>
              <a:custGeom>
                <a:rect b="b" l="l" r="r" t="t"/>
                <a:pathLst>
                  <a:path extrusionOk="0" h="52248" w="29856">
                    <a:moveTo>
                      <a:pt x="20668" y="8089"/>
                    </a:moveTo>
                    <a:cubicBezTo>
                      <a:pt x="20666" y="8116"/>
                      <a:pt x="20665" y="8144"/>
                      <a:pt x="20664" y="8171"/>
                    </a:cubicBezTo>
                    <a:cubicBezTo>
                      <a:pt x="20665" y="8144"/>
                      <a:pt x="20667" y="8116"/>
                      <a:pt x="20668" y="8089"/>
                    </a:cubicBezTo>
                    <a:close/>
                    <a:moveTo>
                      <a:pt x="24585" y="4346"/>
                    </a:moveTo>
                    <a:cubicBezTo>
                      <a:pt x="26590" y="4346"/>
                      <a:pt x="27886" y="4872"/>
                      <a:pt x="28285" y="5736"/>
                    </a:cubicBezTo>
                    <a:cubicBezTo>
                      <a:pt x="28913" y="7071"/>
                      <a:pt x="27420" y="9193"/>
                      <a:pt x="24671" y="11235"/>
                    </a:cubicBezTo>
                    <a:lnTo>
                      <a:pt x="24435" y="11235"/>
                    </a:lnTo>
                    <a:cubicBezTo>
                      <a:pt x="24042" y="11235"/>
                      <a:pt x="23571" y="11235"/>
                      <a:pt x="23099" y="11314"/>
                    </a:cubicBezTo>
                    <a:cubicBezTo>
                      <a:pt x="19642" y="11707"/>
                      <a:pt x="16185" y="12649"/>
                      <a:pt x="12885" y="14142"/>
                    </a:cubicBezTo>
                    <a:cubicBezTo>
                      <a:pt x="10136" y="15242"/>
                      <a:pt x="7464" y="16735"/>
                      <a:pt x="5029" y="18542"/>
                    </a:cubicBezTo>
                    <a:cubicBezTo>
                      <a:pt x="3222" y="18542"/>
                      <a:pt x="1965" y="18071"/>
                      <a:pt x="1572" y="17206"/>
                    </a:cubicBezTo>
                    <a:cubicBezTo>
                      <a:pt x="550" y="14849"/>
                      <a:pt x="5814" y="10292"/>
                      <a:pt x="13043" y="7150"/>
                    </a:cubicBezTo>
                    <a:cubicBezTo>
                      <a:pt x="15085" y="6286"/>
                      <a:pt x="17128" y="5578"/>
                      <a:pt x="19249" y="5107"/>
                    </a:cubicBezTo>
                    <a:cubicBezTo>
                      <a:pt x="20170" y="5798"/>
                      <a:pt x="20716" y="6938"/>
                      <a:pt x="20668" y="8089"/>
                    </a:cubicBezTo>
                    <a:lnTo>
                      <a:pt x="20668" y="8089"/>
                    </a:lnTo>
                    <a:cubicBezTo>
                      <a:pt x="20775" y="6395"/>
                      <a:pt x="21790" y="4941"/>
                      <a:pt x="23413" y="4400"/>
                    </a:cubicBezTo>
                    <a:cubicBezTo>
                      <a:pt x="23827" y="4363"/>
                      <a:pt x="24218" y="4346"/>
                      <a:pt x="24585" y="4346"/>
                    </a:cubicBezTo>
                    <a:close/>
                    <a:moveTo>
                      <a:pt x="24121" y="11707"/>
                    </a:moveTo>
                    <a:cubicBezTo>
                      <a:pt x="21842" y="13278"/>
                      <a:pt x="19407" y="14692"/>
                      <a:pt x="16814" y="15792"/>
                    </a:cubicBezTo>
                    <a:cubicBezTo>
                      <a:pt x="13278" y="17364"/>
                      <a:pt x="9586" y="18306"/>
                      <a:pt x="5736" y="18542"/>
                    </a:cubicBezTo>
                    <a:cubicBezTo>
                      <a:pt x="8014" y="16971"/>
                      <a:pt x="10528" y="15556"/>
                      <a:pt x="13121" y="14457"/>
                    </a:cubicBezTo>
                    <a:cubicBezTo>
                      <a:pt x="16264" y="13042"/>
                      <a:pt x="19721" y="12100"/>
                      <a:pt x="23178" y="11707"/>
                    </a:cubicBezTo>
                    <a:close/>
                    <a:moveTo>
                      <a:pt x="24828" y="11707"/>
                    </a:moveTo>
                    <a:cubicBezTo>
                      <a:pt x="26713" y="11785"/>
                      <a:pt x="27970" y="12257"/>
                      <a:pt x="28285" y="13121"/>
                    </a:cubicBezTo>
                    <a:cubicBezTo>
                      <a:pt x="28835" y="14457"/>
                      <a:pt x="27420" y="16499"/>
                      <a:pt x="24671" y="18621"/>
                    </a:cubicBezTo>
                    <a:lnTo>
                      <a:pt x="24435" y="18621"/>
                    </a:lnTo>
                    <a:cubicBezTo>
                      <a:pt x="24042" y="18621"/>
                      <a:pt x="23571" y="18699"/>
                      <a:pt x="23099" y="18699"/>
                    </a:cubicBezTo>
                    <a:cubicBezTo>
                      <a:pt x="19564" y="19092"/>
                      <a:pt x="16185" y="20035"/>
                      <a:pt x="12885" y="21528"/>
                    </a:cubicBezTo>
                    <a:cubicBezTo>
                      <a:pt x="10136" y="22628"/>
                      <a:pt x="7464" y="24120"/>
                      <a:pt x="5029" y="25927"/>
                    </a:cubicBezTo>
                    <a:cubicBezTo>
                      <a:pt x="3222" y="25849"/>
                      <a:pt x="1965" y="25377"/>
                      <a:pt x="1572" y="24592"/>
                    </a:cubicBezTo>
                    <a:cubicBezTo>
                      <a:pt x="943" y="23256"/>
                      <a:pt x="2436" y="21135"/>
                      <a:pt x="5186" y="19092"/>
                    </a:cubicBezTo>
                    <a:cubicBezTo>
                      <a:pt x="8093" y="19092"/>
                      <a:pt x="12414" y="18149"/>
                      <a:pt x="16971" y="16185"/>
                    </a:cubicBezTo>
                    <a:cubicBezTo>
                      <a:pt x="19721" y="15007"/>
                      <a:pt x="22392" y="13514"/>
                      <a:pt x="24828" y="11707"/>
                    </a:cubicBezTo>
                    <a:close/>
                    <a:moveTo>
                      <a:pt x="24121" y="19092"/>
                    </a:moveTo>
                    <a:cubicBezTo>
                      <a:pt x="21842" y="20663"/>
                      <a:pt x="19407" y="22078"/>
                      <a:pt x="16814" y="23178"/>
                    </a:cubicBezTo>
                    <a:cubicBezTo>
                      <a:pt x="13278" y="24749"/>
                      <a:pt x="9586" y="25692"/>
                      <a:pt x="5736" y="25927"/>
                    </a:cubicBezTo>
                    <a:cubicBezTo>
                      <a:pt x="8014" y="24356"/>
                      <a:pt x="10528" y="22942"/>
                      <a:pt x="13121" y="21842"/>
                    </a:cubicBezTo>
                    <a:cubicBezTo>
                      <a:pt x="16264" y="20428"/>
                      <a:pt x="19721" y="19485"/>
                      <a:pt x="23178" y="19092"/>
                    </a:cubicBezTo>
                    <a:close/>
                    <a:moveTo>
                      <a:pt x="24042" y="26399"/>
                    </a:moveTo>
                    <a:lnTo>
                      <a:pt x="24042" y="26477"/>
                    </a:lnTo>
                    <a:cubicBezTo>
                      <a:pt x="21764" y="28049"/>
                      <a:pt x="19328" y="29384"/>
                      <a:pt x="16814" y="30484"/>
                    </a:cubicBezTo>
                    <a:cubicBezTo>
                      <a:pt x="13278" y="31977"/>
                      <a:pt x="9586" y="32998"/>
                      <a:pt x="5814" y="33234"/>
                    </a:cubicBezTo>
                    <a:cubicBezTo>
                      <a:pt x="8093" y="31663"/>
                      <a:pt x="10528" y="30249"/>
                      <a:pt x="13043" y="29227"/>
                    </a:cubicBezTo>
                    <a:cubicBezTo>
                      <a:pt x="16264" y="27734"/>
                      <a:pt x="19642" y="26870"/>
                      <a:pt x="23178" y="26477"/>
                    </a:cubicBezTo>
                    <a:cubicBezTo>
                      <a:pt x="23492" y="26399"/>
                      <a:pt x="23806" y="26399"/>
                      <a:pt x="24042" y="26399"/>
                    </a:cubicBezTo>
                    <a:close/>
                    <a:moveTo>
                      <a:pt x="24828" y="19092"/>
                    </a:moveTo>
                    <a:cubicBezTo>
                      <a:pt x="26713" y="19092"/>
                      <a:pt x="27970" y="19642"/>
                      <a:pt x="28285" y="20428"/>
                    </a:cubicBezTo>
                    <a:cubicBezTo>
                      <a:pt x="28835" y="21842"/>
                      <a:pt x="27420" y="23885"/>
                      <a:pt x="24592" y="26006"/>
                    </a:cubicBezTo>
                    <a:lnTo>
                      <a:pt x="24435" y="26006"/>
                    </a:lnTo>
                    <a:cubicBezTo>
                      <a:pt x="24042" y="26006"/>
                      <a:pt x="23571" y="26006"/>
                      <a:pt x="23099" y="26085"/>
                    </a:cubicBezTo>
                    <a:cubicBezTo>
                      <a:pt x="19564" y="26477"/>
                      <a:pt x="16185" y="27420"/>
                      <a:pt x="12885" y="28913"/>
                    </a:cubicBezTo>
                    <a:cubicBezTo>
                      <a:pt x="10136" y="30013"/>
                      <a:pt x="7464" y="31506"/>
                      <a:pt x="5029" y="33313"/>
                    </a:cubicBezTo>
                    <a:cubicBezTo>
                      <a:pt x="3222" y="33156"/>
                      <a:pt x="1965" y="32763"/>
                      <a:pt x="1572" y="31820"/>
                    </a:cubicBezTo>
                    <a:lnTo>
                      <a:pt x="1572" y="31899"/>
                    </a:lnTo>
                    <a:cubicBezTo>
                      <a:pt x="943" y="30563"/>
                      <a:pt x="2436" y="28520"/>
                      <a:pt x="5186" y="26399"/>
                    </a:cubicBezTo>
                    <a:cubicBezTo>
                      <a:pt x="5290" y="26402"/>
                      <a:pt x="5396" y="26403"/>
                      <a:pt x="5503" y="26403"/>
                    </a:cubicBezTo>
                    <a:cubicBezTo>
                      <a:pt x="8403" y="26403"/>
                      <a:pt x="12577" y="25386"/>
                      <a:pt x="16971" y="23492"/>
                    </a:cubicBezTo>
                    <a:cubicBezTo>
                      <a:pt x="19721" y="22392"/>
                      <a:pt x="22392" y="20899"/>
                      <a:pt x="24828" y="19092"/>
                    </a:cubicBezTo>
                    <a:close/>
                    <a:moveTo>
                      <a:pt x="24121" y="33784"/>
                    </a:moveTo>
                    <a:cubicBezTo>
                      <a:pt x="21842" y="35434"/>
                      <a:pt x="19328" y="36770"/>
                      <a:pt x="16735" y="37870"/>
                    </a:cubicBezTo>
                    <a:cubicBezTo>
                      <a:pt x="13314" y="39425"/>
                      <a:pt x="9662" y="40364"/>
                      <a:pt x="5855" y="40612"/>
                    </a:cubicBezTo>
                    <a:lnTo>
                      <a:pt x="5855" y="40612"/>
                    </a:lnTo>
                    <a:cubicBezTo>
                      <a:pt x="8099" y="38999"/>
                      <a:pt x="10495" y="37615"/>
                      <a:pt x="13043" y="36534"/>
                    </a:cubicBezTo>
                    <a:cubicBezTo>
                      <a:pt x="16264" y="35120"/>
                      <a:pt x="19642" y="34177"/>
                      <a:pt x="23099" y="33784"/>
                    </a:cubicBezTo>
                    <a:close/>
                    <a:moveTo>
                      <a:pt x="24828" y="26399"/>
                    </a:moveTo>
                    <a:cubicBezTo>
                      <a:pt x="26713" y="26399"/>
                      <a:pt x="27970" y="26949"/>
                      <a:pt x="28363" y="27813"/>
                    </a:cubicBezTo>
                    <a:cubicBezTo>
                      <a:pt x="28913" y="29149"/>
                      <a:pt x="27420" y="31191"/>
                      <a:pt x="24671" y="33313"/>
                    </a:cubicBezTo>
                    <a:lnTo>
                      <a:pt x="24671" y="33391"/>
                    </a:lnTo>
                    <a:lnTo>
                      <a:pt x="23099" y="33391"/>
                    </a:lnTo>
                    <a:cubicBezTo>
                      <a:pt x="19564" y="33784"/>
                      <a:pt x="16107" y="34727"/>
                      <a:pt x="12885" y="36141"/>
                    </a:cubicBezTo>
                    <a:cubicBezTo>
                      <a:pt x="10136" y="37320"/>
                      <a:pt x="7464" y="38812"/>
                      <a:pt x="5029" y="40620"/>
                    </a:cubicBezTo>
                    <a:cubicBezTo>
                      <a:pt x="3222" y="40541"/>
                      <a:pt x="1965" y="40148"/>
                      <a:pt x="1572" y="39205"/>
                    </a:cubicBezTo>
                    <a:cubicBezTo>
                      <a:pt x="1022" y="37870"/>
                      <a:pt x="2515" y="35748"/>
                      <a:pt x="5264" y="33706"/>
                    </a:cubicBezTo>
                    <a:cubicBezTo>
                      <a:pt x="8171" y="33706"/>
                      <a:pt x="12493" y="32763"/>
                      <a:pt x="16971" y="30799"/>
                    </a:cubicBezTo>
                    <a:cubicBezTo>
                      <a:pt x="19799" y="29699"/>
                      <a:pt x="22392" y="28206"/>
                      <a:pt x="24828" y="26399"/>
                    </a:cubicBezTo>
                    <a:close/>
                    <a:moveTo>
                      <a:pt x="24828" y="33784"/>
                    </a:moveTo>
                    <a:cubicBezTo>
                      <a:pt x="26792" y="33784"/>
                      <a:pt x="27970" y="34256"/>
                      <a:pt x="28285" y="35120"/>
                    </a:cubicBezTo>
                    <a:lnTo>
                      <a:pt x="28285" y="35198"/>
                    </a:lnTo>
                    <a:cubicBezTo>
                      <a:pt x="29306" y="37555"/>
                      <a:pt x="24042" y="42034"/>
                      <a:pt x="16814" y="45176"/>
                    </a:cubicBezTo>
                    <a:cubicBezTo>
                      <a:pt x="14457" y="46198"/>
                      <a:pt x="12021" y="46983"/>
                      <a:pt x="9507" y="47533"/>
                    </a:cubicBezTo>
                    <a:cubicBezTo>
                      <a:pt x="8407" y="46748"/>
                      <a:pt x="7700" y="45491"/>
                      <a:pt x="7700" y="44155"/>
                    </a:cubicBezTo>
                    <a:cubicBezTo>
                      <a:pt x="7700" y="45884"/>
                      <a:pt x="6600" y="47455"/>
                      <a:pt x="4950" y="48005"/>
                    </a:cubicBezTo>
                    <a:cubicBezTo>
                      <a:pt x="3222" y="47926"/>
                      <a:pt x="1965" y="47455"/>
                      <a:pt x="1572" y="46591"/>
                    </a:cubicBezTo>
                    <a:cubicBezTo>
                      <a:pt x="943" y="45255"/>
                      <a:pt x="2436" y="43212"/>
                      <a:pt x="5186" y="41091"/>
                    </a:cubicBezTo>
                    <a:cubicBezTo>
                      <a:pt x="5290" y="41094"/>
                      <a:pt x="5396" y="41095"/>
                      <a:pt x="5504" y="41095"/>
                    </a:cubicBezTo>
                    <a:cubicBezTo>
                      <a:pt x="8403" y="41095"/>
                      <a:pt x="12577" y="40081"/>
                      <a:pt x="16971" y="38262"/>
                    </a:cubicBezTo>
                    <a:cubicBezTo>
                      <a:pt x="19721" y="37084"/>
                      <a:pt x="22392" y="35591"/>
                      <a:pt x="24828" y="33784"/>
                    </a:cubicBezTo>
                    <a:close/>
                    <a:moveTo>
                      <a:pt x="20742" y="0"/>
                    </a:moveTo>
                    <a:cubicBezTo>
                      <a:pt x="20742" y="2279"/>
                      <a:pt x="18935" y="4086"/>
                      <a:pt x="16657" y="4086"/>
                    </a:cubicBezTo>
                    <a:cubicBezTo>
                      <a:pt x="17442" y="4086"/>
                      <a:pt x="18149" y="4243"/>
                      <a:pt x="18857" y="4714"/>
                    </a:cubicBezTo>
                    <a:cubicBezTo>
                      <a:pt x="16814" y="5186"/>
                      <a:pt x="14850" y="5893"/>
                      <a:pt x="12964" y="6678"/>
                    </a:cubicBezTo>
                    <a:cubicBezTo>
                      <a:pt x="5186" y="10057"/>
                      <a:pt x="0" y="14771"/>
                      <a:pt x="1257" y="17364"/>
                    </a:cubicBezTo>
                    <a:cubicBezTo>
                      <a:pt x="1650" y="18306"/>
                      <a:pt x="2829" y="18856"/>
                      <a:pt x="4557" y="19013"/>
                    </a:cubicBezTo>
                    <a:cubicBezTo>
                      <a:pt x="1886" y="21135"/>
                      <a:pt x="629" y="23178"/>
                      <a:pt x="1257" y="24670"/>
                    </a:cubicBezTo>
                    <a:cubicBezTo>
                      <a:pt x="1650" y="25613"/>
                      <a:pt x="2829" y="26163"/>
                      <a:pt x="4557" y="26320"/>
                    </a:cubicBezTo>
                    <a:cubicBezTo>
                      <a:pt x="1886" y="28442"/>
                      <a:pt x="629" y="30563"/>
                      <a:pt x="1257" y="31977"/>
                    </a:cubicBezTo>
                    <a:cubicBezTo>
                      <a:pt x="1650" y="32998"/>
                      <a:pt x="2829" y="33470"/>
                      <a:pt x="4557" y="33627"/>
                    </a:cubicBezTo>
                    <a:cubicBezTo>
                      <a:pt x="1965" y="35748"/>
                      <a:pt x="550" y="37870"/>
                      <a:pt x="1257" y="39362"/>
                    </a:cubicBezTo>
                    <a:cubicBezTo>
                      <a:pt x="1650" y="40384"/>
                      <a:pt x="2829" y="40855"/>
                      <a:pt x="4557" y="41012"/>
                    </a:cubicBezTo>
                    <a:cubicBezTo>
                      <a:pt x="1886" y="43134"/>
                      <a:pt x="629" y="45255"/>
                      <a:pt x="1257" y="46669"/>
                    </a:cubicBezTo>
                    <a:cubicBezTo>
                      <a:pt x="1650" y="47769"/>
                      <a:pt x="2986" y="48319"/>
                      <a:pt x="4950" y="48398"/>
                    </a:cubicBezTo>
                    <a:cubicBezTo>
                      <a:pt x="6600" y="48948"/>
                      <a:pt x="7779" y="50440"/>
                      <a:pt x="7779" y="52248"/>
                    </a:cubicBezTo>
                    <a:cubicBezTo>
                      <a:pt x="7779" y="49969"/>
                      <a:pt x="9586" y="48162"/>
                      <a:pt x="11864" y="48162"/>
                    </a:cubicBezTo>
                    <a:cubicBezTo>
                      <a:pt x="11236" y="48162"/>
                      <a:pt x="10686" y="48005"/>
                      <a:pt x="10136" y="47769"/>
                    </a:cubicBezTo>
                    <a:cubicBezTo>
                      <a:pt x="12493" y="47219"/>
                      <a:pt x="14771" y="46512"/>
                      <a:pt x="17050" y="45569"/>
                    </a:cubicBezTo>
                    <a:cubicBezTo>
                      <a:pt x="24671" y="42269"/>
                      <a:pt x="29856" y="37634"/>
                      <a:pt x="28756" y="34963"/>
                    </a:cubicBezTo>
                    <a:cubicBezTo>
                      <a:pt x="28285" y="34020"/>
                      <a:pt x="27185" y="33470"/>
                      <a:pt x="25378" y="33313"/>
                    </a:cubicBezTo>
                    <a:cubicBezTo>
                      <a:pt x="27970" y="31191"/>
                      <a:pt x="29306" y="29070"/>
                      <a:pt x="28756" y="27656"/>
                    </a:cubicBezTo>
                    <a:cubicBezTo>
                      <a:pt x="28285" y="26635"/>
                      <a:pt x="27106" y="26163"/>
                      <a:pt x="25378" y="26006"/>
                    </a:cubicBezTo>
                    <a:cubicBezTo>
                      <a:pt x="28049" y="23885"/>
                      <a:pt x="29385" y="21763"/>
                      <a:pt x="28756" y="20271"/>
                    </a:cubicBezTo>
                    <a:cubicBezTo>
                      <a:pt x="28285" y="19328"/>
                      <a:pt x="27185" y="18778"/>
                      <a:pt x="25378" y="18621"/>
                    </a:cubicBezTo>
                    <a:cubicBezTo>
                      <a:pt x="28049" y="16499"/>
                      <a:pt x="29306" y="14378"/>
                      <a:pt x="28756" y="12964"/>
                    </a:cubicBezTo>
                    <a:cubicBezTo>
                      <a:pt x="28285" y="11942"/>
                      <a:pt x="27185" y="11392"/>
                      <a:pt x="25378" y="11314"/>
                    </a:cubicBezTo>
                    <a:cubicBezTo>
                      <a:pt x="28049" y="9193"/>
                      <a:pt x="29306" y="7071"/>
                      <a:pt x="28756" y="5578"/>
                    </a:cubicBezTo>
                    <a:cubicBezTo>
                      <a:pt x="28285" y="4478"/>
                      <a:pt x="26792" y="3929"/>
                      <a:pt x="24513" y="3929"/>
                    </a:cubicBezTo>
                    <a:lnTo>
                      <a:pt x="23649" y="3929"/>
                    </a:lnTo>
                    <a:cubicBezTo>
                      <a:pt x="21921" y="3379"/>
                      <a:pt x="20742" y="1807"/>
                      <a:pt x="207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31"/>
              <p:cNvSpPr/>
              <p:nvPr/>
            </p:nvSpPr>
            <p:spPr>
              <a:xfrm>
                <a:off x="437813" y="4321563"/>
                <a:ext cx="550834" cy="564881"/>
              </a:xfrm>
              <a:custGeom>
                <a:rect b="b" l="l" r="r" t="t"/>
                <a:pathLst>
                  <a:path extrusionOk="0" h="44235" w="43135">
                    <a:moveTo>
                      <a:pt x="21057" y="1"/>
                    </a:moveTo>
                    <a:lnTo>
                      <a:pt x="21057" y="394"/>
                    </a:lnTo>
                    <a:cubicBezTo>
                      <a:pt x="20979" y="12179"/>
                      <a:pt x="11786" y="21921"/>
                      <a:pt x="1" y="22471"/>
                    </a:cubicBezTo>
                    <a:cubicBezTo>
                      <a:pt x="11629" y="23021"/>
                      <a:pt x="20821" y="32606"/>
                      <a:pt x="21057" y="44234"/>
                    </a:cubicBezTo>
                    <a:lnTo>
                      <a:pt x="21057" y="43841"/>
                    </a:lnTo>
                    <a:cubicBezTo>
                      <a:pt x="20979" y="31663"/>
                      <a:pt x="30957" y="21764"/>
                      <a:pt x="43135" y="21764"/>
                    </a:cubicBezTo>
                    <a:cubicBezTo>
                      <a:pt x="31114" y="21685"/>
                      <a:pt x="21214" y="12022"/>
                      <a:pt x="21057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0" name="Google Shape;420;p31"/>
            <p:cNvSpPr/>
            <p:nvPr/>
          </p:nvSpPr>
          <p:spPr>
            <a:xfrm>
              <a:off x="-308375" y="3886925"/>
              <a:ext cx="1021601" cy="1018545"/>
            </a:xfrm>
            <a:custGeom>
              <a:rect b="b" l="l" r="r" t="t"/>
              <a:pathLst>
                <a:path extrusionOk="0" h="52327" w="52484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31"/>
          <p:cNvGrpSpPr/>
          <p:nvPr/>
        </p:nvGrpSpPr>
        <p:grpSpPr>
          <a:xfrm rot="7200089">
            <a:off x="7619188" y="3767509"/>
            <a:ext cx="1257916" cy="1342596"/>
            <a:chOff x="-408900" y="504142"/>
            <a:chExt cx="1167600" cy="1246200"/>
          </a:xfrm>
        </p:grpSpPr>
        <p:cxnSp>
          <p:nvCxnSpPr>
            <p:cNvPr id="422" name="Google Shape;422;p31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" name="Google Shape;423;p31"/>
            <p:cNvCxnSpPr/>
            <p:nvPr/>
          </p:nvCxnSpPr>
          <p:spPr>
            <a:xfrm flipH="1" rot="10800000">
              <a:off x="176606" y="1461749"/>
              <a:ext cx="263100" cy="27540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" name="Google Shape;424;p31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5"/>
          <p:cNvGrpSpPr/>
          <p:nvPr/>
        </p:nvGrpSpPr>
        <p:grpSpPr>
          <a:xfrm>
            <a:off x="0" y="0"/>
            <a:ext cx="9144000" cy="5183950"/>
            <a:chOff x="0" y="0"/>
            <a:chExt cx="9144000" cy="5183950"/>
          </a:xfrm>
        </p:grpSpPr>
        <p:grpSp>
          <p:nvGrpSpPr>
            <p:cNvPr id="51" name="Google Shape;51;p5"/>
            <p:cNvGrpSpPr/>
            <p:nvPr/>
          </p:nvGrpSpPr>
          <p:grpSpPr>
            <a:xfrm flipH="1" rot="10800000">
              <a:off x="6412875" y="0"/>
              <a:ext cx="2731125" cy="5143500"/>
              <a:chOff x="6412875" y="0"/>
              <a:chExt cx="2731125" cy="5143500"/>
            </a:xfrm>
          </p:grpSpPr>
          <p:pic>
            <p:nvPicPr>
              <p:cNvPr id="52" name="Google Shape;52;p5"/>
              <p:cNvPicPr preferRelativeResize="0"/>
              <p:nvPr/>
            </p:nvPicPr>
            <p:blipFill rotWithShape="1">
              <a:blip r:embed="rId2">
                <a:alphaModFix/>
              </a:blip>
              <a:srcRect b="13382" l="0" r="79404" t="24401"/>
              <a:stretch/>
            </p:blipFill>
            <p:spPr>
              <a:xfrm>
                <a:off x="6569750" y="1074000"/>
                <a:ext cx="2574249" cy="4069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" name="Google Shape;53;p5"/>
              <p:cNvPicPr preferRelativeResize="0"/>
              <p:nvPr/>
            </p:nvPicPr>
            <p:blipFill rotWithShape="1">
              <a:blip r:embed="rId3">
                <a:alphaModFix/>
              </a:blip>
              <a:srcRect b="-7732" l="18444" r="56243" t="35665"/>
              <a:stretch/>
            </p:blipFill>
            <p:spPr>
              <a:xfrm>
                <a:off x="6412875" y="0"/>
                <a:ext cx="2731125" cy="40695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4" name="Google Shape;54;p5"/>
            <p:cNvGrpSpPr/>
            <p:nvPr/>
          </p:nvGrpSpPr>
          <p:grpSpPr>
            <a:xfrm>
              <a:off x="0" y="1017726"/>
              <a:ext cx="6412874" cy="4166224"/>
              <a:chOff x="0" y="1017726"/>
              <a:chExt cx="6412874" cy="4166224"/>
            </a:xfrm>
          </p:grpSpPr>
          <p:pic>
            <p:nvPicPr>
              <p:cNvPr id="55" name="Google Shape;55;p5"/>
              <p:cNvPicPr preferRelativeResize="0"/>
              <p:nvPr/>
            </p:nvPicPr>
            <p:blipFill rotWithShape="1">
              <a:blip r:embed="rId3">
                <a:alphaModFix/>
              </a:blip>
              <a:srcRect b="65683" l="23954" r="32773" t="-9166"/>
              <a:stretch/>
            </p:blipFill>
            <p:spPr>
              <a:xfrm>
                <a:off x="1974725" y="2837650"/>
                <a:ext cx="4438149" cy="233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5"/>
              <p:cNvPicPr preferRelativeResize="0"/>
              <p:nvPr/>
            </p:nvPicPr>
            <p:blipFill rotWithShape="1">
              <a:blip r:embed="rId2">
                <a:alphaModFix/>
              </a:blip>
              <a:srcRect b="4306" l="-7178" r="83305" t="31031"/>
              <a:stretch/>
            </p:blipFill>
            <p:spPr>
              <a:xfrm rot="10800000">
                <a:off x="0" y="1017726"/>
                <a:ext cx="2939325" cy="41662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57" name="Google Shape;57;p5"/>
          <p:cNvGrpSpPr/>
          <p:nvPr/>
        </p:nvGrpSpPr>
        <p:grpSpPr>
          <a:xfrm>
            <a:off x="-1811603" y="113994"/>
            <a:ext cx="7156253" cy="4944056"/>
            <a:chOff x="-1811603" y="113994"/>
            <a:chExt cx="7156253" cy="4944056"/>
          </a:xfrm>
        </p:grpSpPr>
        <p:sp>
          <p:nvSpPr>
            <p:cNvPr id="58" name="Google Shape;58;p5"/>
            <p:cNvSpPr/>
            <p:nvPr/>
          </p:nvSpPr>
          <p:spPr>
            <a:xfrm>
              <a:off x="3799350" y="4707400"/>
              <a:ext cx="1545300" cy="350650"/>
            </a:xfrm>
            <a:custGeom>
              <a:rect b="b" l="l" r="r" t="t"/>
              <a:pathLst>
                <a:path extrusionOk="0" h="14026" w="61812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811928" y="114319"/>
              <a:ext cx="2429800" cy="2429150"/>
            </a:xfrm>
            <a:custGeom>
              <a:rect b="b" l="l" r="r" t="t"/>
              <a:pathLst>
                <a:path extrusionOk="0" h="97166" w="97192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" type="subTitle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5"/>
          <p:cNvSpPr txBox="1"/>
          <p:nvPr>
            <p:ph idx="2" type="subTitle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" name="Google Shape;63;p5"/>
          <p:cNvSpPr txBox="1"/>
          <p:nvPr>
            <p:ph idx="3" type="subTitle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" name="Google Shape;64;p5"/>
          <p:cNvSpPr txBox="1"/>
          <p:nvPr>
            <p:ph idx="4" type="subTitle"/>
          </p:nvPr>
        </p:nvSpPr>
        <p:spPr>
          <a:xfrm>
            <a:off x="1583300" y="33007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6"/>
          <p:cNvGrpSpPr/>
          <p:nvPr/>
        </p:nvGrpSpPr>
        <p:grpSpPr>
          <a:xfrm>
            <a:off x="0" y="0"/>
            <a:ext cx="9144000" cy="5183950"/>
            <a:chOff x="0" y="0"/>
            <a:chExt cx="9144000" cy="5183950"/>
          </a:xfrm>
        </p:grpSpPr>
        <p:grpSp>
          <p:nvGrpSpPr>
            <p:cNvPr id="67" name="Google Shape;67;p6"/>
            <p:cNvGrpSpPr/>
            <p:nvPr/>
          </p:nvGrpSpPr>
          <p:grpSpPr>
            <a:xfrm>
              <a:off x="2674025" y="0"/>
              <a:ext cx="6469975" cy="2172250"/>
              <a:chOff x="2674025" y="0"/>
              <a:chExt cx="6469975" cy="2172250"/>
            </a:xfrm>
          </p:grpSpPr>
          <p:pic>
            <p:nvPicPr>
              <p:cNvPr id="68" name="Google Shape;68;p6"/>
              <p:cNvPicPr preferRelativeResize="0"/>
              <p:nvPr/>
            </p:nvPicPr>
            <p:blipFill rotWithShape="1">
              <a:blip r:embed="rId2">
                <a:alphaModFix/>
              </a:blip>
              <a:srcRect b="11005" l="7151" r="54604" t="55786"/>
              <a:stretch/>
            </p:blipFill>
            <p:spPr>
              <a:xfrm>
                <a:off x="2674025" y="0"/>
                <a:ext cx="4780299" cy="21722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" name="Google Shape;69;p6"/>
              <p:cNvPicPr preferRelativeResize="0"/>
              <p:nvPr/>
            </p:nvPicPr>
            <p:blipFill rotWithShape="1">
              <a:blip r:embed="rId3">
                <a:alphaModFix/>
              </a:blip>
              <a:srcRect b="7332" l="22794" r="30988" t="61047"/>
              <a:stretch/>
            </p:blipFill>
            <p:spPr>
              <a:xfrm>
                <a:off x="4157250" y="0"/>
                <a:ext cx="4986750" cy="1785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0" name="Google Shape;70;p6"/>
            <p:cNvGrpSpPr/>
            <p:nvPr/>
          </p:nvGrpSpPr>
          <p:grpSpPr>
            <a:xfrm>
              <a:off x="0" y="1017726"/>
              <a:ext cx="4438149" cy="4166224"/>
              <a:chOff x="0" y="1017726"/>
              <a:chExt cx="4438149" cy="4166224"/>
            </a:xfrm>
          </p:grpSpPr>
          <p:pic>
            <p:nvPicPr>
              <p:cNvPr id="71" name="Google Shape;71;p6"/>
              <p:cNvPicPr preferRelativeResize="0"/>
              <p:nvPr/>
            </p:nvPicPr>
            <p:blipFill rotWithShape="1">
              <a:blip r:embed="rId3">
                <a:alphaModFix/>
              </a:blip>
              <a:srcRect b="58335" l="36975" r="19753" t="-1817"/>
              <a:stretch/>
            </p:blipFill>
            <p:spPr>
              <a:xfrm>
                <a:off x="0" y="2809500"/>
                <a:ext cx="4438149" cy="233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" name="Google Shape;72;p6"/>
              <p:cNvPicPr preferRelativeResize="0"/>
              <p:nvPr/>
            </p:nvPicPr>
            <p:blipFill rotWithShape="1">
              <a:blip r:embed="rId2">
                <a:alphaModFix/>
              </a:blip>
              <a:srcRect b="13928" l="-2473" r="78599" t="21409"/>
              <a:stretch/>
            </p:blipFill>
            <p:spPr>
              <a:xfrm rot="10800000">
                <a:off x="0" y="1017726"/>
                <a:ext cx="2939325" cy="41662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74" name="Google Shape;74;p6"/>
          <p:cNvGrpSpPr/>
          <p:nvPr/>
        </p:nvGrpSpPr>
        <p:grpSpPr>
          <a:xfrm>
            <a:off x="-279950" y="257063"/>
            <a:ext cx="9815576" cy="4780763"/>
            <a:chOff x="-279950" y="257063"/>
            <a:chExt cx="9815576" cy="4780763"/>
          </a:xfrm>
        </p:grpSpPr>
        <p:sp>
          <p:nvSpPr>
            <p:cNvPr id="75" name="Google Shape;75;p6"/>
            <p:cNvSpPr/>
            <p:nvPr/>
          </p:nvSpPr>
          <p:spPr>
            <a:xfrm>
              <a:off x="-279950" y="3731625"/>
              <a:ext cx="746400" cy="1306200"/>
            </a:xfrm>
            <a:custGeom>
              <a:rect b="b" l="l" r="r" t="t"/>
              <a:pathLst>
                <a:path extrusionOk="0" h="52248" w="29856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514025" y="3875450"/>
              <a:ext cx="1021601" cy="1018545"/>
            </a:xfrm>
            <a:custGeom>
              <a:rect b="b" l="l" r="r" t="t"/>
              <a:pathLst>
                <a:path extrusionOk="0" h="52327" w="52484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8291650" y="257063"/>
              <a:ext cx="550834" cy="564881"/>
            </a:xfrm>
            <a:custGeom>
              <a:rect b="b" l="l" r="r" t="t"/>
              <a:pathLst>
                <a:path extrusionOk="0" h="44235" w="43135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7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grpSp>
          <p:nvGrpSpPr>
            <p:cNvPr id="80" name="Google Shape;80;p7"/>
            <p:cNvGrpSpPr/>
            <p:nvPr/>
          </p:nvGrpSpPr>
          <p:grpSpPr>
            <a:xfrm>
              <a:off x="5048725" y="0"/>
              <a:ext cx="4095351" cy="5143500"/>
              <a:chOff x="5048725" y="0"/>
              <a:chExt cx="4095351" cy="5143500"/>
            </a:xfrm>
          </p:grpSpPr>
          <p:pic>
            <p:nvPicPr>
              <p:cNvPr id="81" name="Google Shape;81;p7"/>
              <p:cNvPicPr preferRelativeResize="0"/>
              <p:nvPr/>
            </p:nvPicPr>
            <p:blipFill rotWithShape="1">
              <a:blip r:embed="rId2">
                <a:alphaModFix/>
              </a:blip>
              <a:srcRect b="36605" l="5249" r="79664" t="15711"/>
              <a:stretch/>
            </p:blipFill>
            <p:spPr>
              <a:xfrm>
                <a:off x="7258525" y="2024450"/>
                <a:ext cx="1885551" cy="3119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7"/>
              <p:cNvPicPr preferRelativeResize="0"/>
              <p:nvPr/>
            </p:nvPicPr>
            <p:blipFill rotWithShape="1">
              <a:blip r:embed="rId3">
                <a:alphaModFix/>
              </a:blip>
              <a:srcRect b="11611" l="20772" r="41272" t="56249"/>
              <a:stretch/>
            </p:blipFill>
            <p:spPr>
              <a:xfrm>
                <a:off x="5048725" y="0"/>
                <a:ext cx="4095276" cy="1814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7"/>
            <p:cNvGrpSpPr/>
            <p:nvPr/>
          </p:nvGrpSpPr>
          <p:grpSpPr>
            <a:xfrm>
              <a:off x="0" y="767150"/>
              <a:ext cx="2939325" cy="4376350"/>
              <a:chOff x="0" y="767150"/>
              <a:chExt cx="2939325" cy="4376350"/>
            </a:xfrm>
          </p:grpSpPr>
          <p:pic>
            <p:nvPicPr>
              <p:cNvPr id="84" name="Google Shape;84;p7"/>
              <p:cNvPicPr preferRelativeResize="0"/>
              <p:nvPr/>
            </p:nvPicPr>
            <p:blipFill rotWithShape="1">
              <a:blip r:embed="rId3">
                <a:alphaModFix/>
              </a:blip>
              <a:srcRect b="9237" l="54318" r="30047" t="9229"/>
              <a:stretch/>
            </p:blipFill>
            <p:spPr>
              <a:xfrm>
                <a:off x="0" y="767150"/>
                <a:ext cx="1603524" cy="43763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7"/>
              <p:cNvPicPr preferRelativeResize="0"/>
              <p:nvPr/>
            </p:nvPicPr>
            <p:blipFill rotWithShape="1">
              <a:blip r:embed="rId2">
                <a:alphaModFix/>
              </a:blip>
              <a:srcRect b="-9577" l="5068" r="71057" t="61132"/>
              <a:stretch/>
            </p:blipFill>
            <p:spPr>
              <a:xfrm rot="10800000">
                <a:off x="0" y="2022100"/>
                <a:ext cx="2939325" cy="3121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86" name="Google Shape;86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87" name="Google Shape;87;p7"/>
          <p:cNvSpPr txBox="1"/>
          <p:nvPr>
            <p:ph idx="1" type="subTitle"/>
          </p:nvPr>
        </p:nvSpPr>
        <p:spPr>
          <a:xfrm>
            <a:off x="2426250" y="1654500"/>
            <a:ext cx="42915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88" name="Google Shape;88;p7"/>
          <p:cNvGrpSpPr/>
          <p:nvPr/>
        </p:nvGrpSpPr>
        <p:grpSpPr>
          <a:xfrm>
            <a:off x="169175" y="-573525"/>
            <a:ext cx="8842326" cy="6138125"/>
            <a:chOff x="169175" y="-573525"/>
            <a:chExt cx="8842326" cy="6138125"/>
          </a:xfrm>
        </p:grpSpPr>
        <p:sp>
          <p:nvSpPr>
            <p:cNvPr id="89" name="Google Shape;89;p7"/>
            <p:cNvSpPr/>
            <p:nvPr/>
          </p:nvSpPr>
          <p:spPr>
            <a:xfrm>
              <a:off x="8057575" y="4258400"/>
              <a:ext cx="746400" cy="1306200"/>
            </a:xfrm>
            <a:custGeom>
              <a:rect b="b" l="l" r="r" t="t"/>
              <a:pathLst>
                <a:path extrusionOk="0" h="52248" w="29856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7989900" y="-573525"/>
              <a:ext cx="1021601" cy="1018545"/>
            </a:xfrm>
            <a:custGeom>
              <a:rect b="b" l="l" r="r" t="t"/>
              <a:pathLst>
                <a:path extrusionOk="0" h="52327" w="52484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169175" y="132625"/>
              <a:ext cx="550834" cy="564881"/>
            </a:xfrm>
            <a:custGeom>
              <a:rect b="b" l="l" r="r" t="t"/>
              <a:pathLst>
                <a:path extrusionOk="0" h="44235" w="43135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/>
          <p:nvPr>
            <p:ph type="title"/>
          </p:nvPr>
        </p:nvSpPr>
        <p:spPr>
          <a:xfrm>
            <a:off x="1969350" y="1685100"/>
            <a:ext cx="5205300" cy="20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94" name="Google Shape;94;p8"/>
          <p:cNvGrpSpPr/>
          <p:nvPr/>
        </p:nvGrpSpPr>
        <p:grpSpPr>
          <a:xfrm>
            <a:off x="0" y="0"/>
            <a:ext cx="9144000" cy="5183950"/>
            <a:chOff x="0" y="0"/>
            <a:chExt cx="9144000" cy="5183950"/>
          </a:xfrm>
        </p:grpSpPr>
        <p:grpSp>
          <p:nvGrpSpPr>
            <p:cNvPr id="95" name="Google Shape;95;p8"/>
            <p:cNvGrpSpPr/>
            <p:nvPr/>
          </p:nvGrpSpPr>
          <p:grpSpPr>
            <a:xfrm>
              <a:off x="0" y="0"/>
              <a:ext cx="9144000" cy="3919025"/>
              <a:chOff x="0" y="0"/>
              <a:chExt cx="9144000" cy="3919025"/>
            </a:xfrm>
          </p:grpSpPr>
          <p:pic>
            <p:nvPicPr>
              <p:cNvPr id="96" name="Google Shape;96;p8"/>
              <p:cNvPicPr preferRelativeResize="0"/>
              <p:nvPr/>
            </p:nvPicPr>
            <p:blipFill rotWithShape="1">
              <a:blip r:embed="rId2">
                <a:alphaModFix/>
              </a:blip>
              <a:srcRect b="16861" l="-1032" r="79201" t="37319"/>
              <a:stretch/>
            </p:blipFill>
            <p:spPr>
              <a:xfrm>
                <a:off x="6204675" y="0"/>
                <a:ext cx="2939325" cy="3919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8"/>
              <p:cNvPicPr preferRelativeResize="0"/>
              <p:nvPr/>
            </p:nvPicPr>
            <p:blipFill rotWithShape="1">
              <a:blip r:embed="rId3">
                <a:alphaModFix/>
              </a:blip>
              <a:srcRect b="0" l="32809" r="33982" t="59548"/>
              <a:stretch/>
            </p:blipFill>
            <p:spPr>
              <a:xfrm>
                <a:off x="0" y="0"/>
                <a:ext cx="4896600" cy="2284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8" name="Google Shape;98;p8"/>
            <p:cNvGrpSpPr/>
            <p:nvPr/>
          </p:nvGrpSpPr>
          <p:grpSpPr>
            <a:xfrm>
              <a:off x="0" y="1017726"/>
              <a:ext cx="4438149" cy="4166224"/>
              <a:chOff x="0" y="1017726"/>
              <a:chExt cx="4438149" cy="4166224"/>
            </a:xfrm>
          </p:grpSpPr>
          <p:pic>
            <p:nvPicPr>
              <p:cNvPr id="99" name="Google Shape;99;p8"/>
              <p:cNvPicPr preferRelativeResize="0"/>
              <p:nvPr/>
            </p:nvPicPr>
            <p:blipFill rotWithShape="1">
              <a:blip r:embed="rId3">
                <a:alphaModFix/>
              </a:blip>
              <a:srcRect b="51352" l="35374" r="21354" t="5165"/>
              <a:stretch/>
            </p:blipFill>
            <p:spPr>
              <a:xfrm>
                <a:off x="0" y="2809500"/>
                <a:ext cx="4438149" cy="233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" name="Google Shape;100;p8"/>
              <p:cNvPicPr preferRelativeResize="0"/>
              <p:nvPr/>
            </p:nvPicPr>
            <p:blipFill rotWithShape="1">
              <a:blip r:embed="rId2">
                <a:alphaModFix/>
              </a:blip>
              <a:srcRect b="13747" l="0" r="76126" t="21590"/>
              <a:stretch/>
            </p:blipFill>
            <p:spPr>
              <a:xfrm rot="10800000">
                <a:off x="0" y="1017726"/>
                <a:ext cx="2939325" cy="41662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01" name="Google Shape;101;p8"/>
          <p:cNvGrpSpPr/>
          <p:nvPr/>
        </p:nvGrpSpPr>
        <p:grpSpPr>
          <a:xfrm>
            <a:off x="437800" y="-302825"/>
            <a:ext cx="1949176" cy="4906831"/>
            <a:chOff x="437800" y="-302825"/>
            <a:chExt cx="1949176" cy="4906831"/>
          </a:xfrm>
        </p:grpSpPr>
        <p:sp>
          <p:nvSpPr>
            <p:cNvPr id="102" name="Google Shape;102;p8"/>
            <p:cNvSpPr/>
            <p:nvPr/>
          </p:nvSpPr>
          <p:spPr>
            <a:xfrm>
              <a:off x="1365375" y="-302825"/>
              <a:ext cx="1021601" cy="1018545"/>
            </a:xfrm>
            <a:custGeom>
              <a:rect b="b" l="l" r="r" t="t"/>
              <a:pathLst>
                <a:path extrusionOk="0" h="52327" w="52484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437800" y="4039125"/>
              <a:ext cx="550834" cy="564881"/>
            </a:xfrm>
            <a:custGeom>
              <a:rect b="b" l="l" r="r" t="t"/>
              <a:pathLst>
                <a:path extrusionOk="0" h="44235" w="43135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type="title"/>
          </p:nvPr>
        </p:nvSpPr>
        <p:spPr>
          <a:xfrm>
            <a:off x="2135550" y="1470600"/>
            <a:ext cx="4872900" cy="14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8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06" name="Google Shape;106;p9"/>
          <p:cNvSpPr txBox="1"/>
          <p:nvPr>
            <p:ph idx="1" type="subTitle"/>
          </p:nvPr>
        </p:nvSpPr>
        <p:spPr>
          <a:xfrm>
            <a:off x="2135550" y="28550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7" name="Google Shape;107;p9"/>
          <p:cNvGrpSpPr/>
          <p:nvPr/>
        </p:nvGrpSpPr>
        <p:grpSpPr>
          <a:xfrm>
            <a:off x="4911175" y="18549"/>
            <a:ext cx="4232826" cy="5143501"/>
            <a:chOff x="4911175" y="18549"/>
            <a:chExt cx="4232826" cy="5143501"/>
          </a:xfrm>
        </p:grpSpPr>
        <p:pic>
          <p:nvPicPr>
            <p:cNvPr id="108" name="Google Shape;108;p9"/>
            <p:cNvPicPr preferRelativeResize="0"/>
            <p:nvPr/>
          </p:nvPicPr>
          <p:blipFill rotWithShape="1">
            <a:blip r:embed="rId2">
              <a:alphaModFix/>
            </a:blip>
            <a:srcRect b="16466" l="4411" r="74488" t="12981"/>
            <a:stretch/>
          </p:blipFill>
          <p:spPr>
            <a:xfrm flipH="1" rot="10800000">
              <a:off x="6204675" y="18549"/>
              <a:ext cx="2939325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9"/>
            <p:cNvPicPr preferRelativeResize="0"/>
            <p:nvPr/>
          </p:nvPicPr>
          <p:blipFill rotWithShape="1">
            <a:blip r:embed="rId3">
              <a:alphaModFix/>
            </a:blip>
            <a:srcRect b="4803" l="25298" r="42214" t="54968"/>
            <a:stretch/>
          </p:blipFill>
          <p:spPr>
            <a:xfrm flipH="1" rot="10800000">
              <a:off x="4911175" y="2418850"/>
              <a:ext cx="4232826" cy="274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9"/>
          <p:cNvGrpSpPr/>
          <p:nvPr/>
        </p:nvGrpSpPr>
        <p:grpSpPr>
          <a:xfrm>
            <a:off x="0" y="0"/>
            <a:ext cx="4438149" cy="4144324"/>
            <a:chOff x="0" y="0"/>
            <a:chExt cx="4438149" cy="4144324"/>
          </a:xfrm>
        </p:grpSpPr>
        <p:pic>
          <p:nvPicPr>
            <p:cNvPr id="111" name="Google Shape;111;p9"/>
            <p:cNvPicPr preferRelativeResize="0"/>
            <p:nvPr/>
          </p:nvPicPr>
          <p:blipFill rotWithShape="1">
            <a:blip r:embed="rId3">
              <a:alphaModFix/>
            </a:blip>
            <a:srcRect b="62196" l="27572" r="29156" t="-5678"/>
            <a:stretch/>
          </p:blipFill>
          <p:spPr>
            <a:xfrm flipH="1" rot="10800000">
              <a:off x="0" y="18550"/>
              <a:ext cx="4438149" cy="233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9"/>
            <p:cNvPicPr preferRelativeResize="0"/>
            <p:nvPr/>
          </p:nvPicPr>
          <p:blipFill rotWithShape="1">
            <a:blip r:embed="rId2">
              <a:alphaModFix/>
            </a:blip>
            <a:srcRect b="12272" l="-2630" r="78757" t="23406"/>
            <a:stretch/>
          </p:blipFill>
          <p:spPr>
            <a:xfrm flipH="1">
              <a:off x="0" y="0"/>
              <a:ext cx="2939325" cy="41443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" name="Google Shape;113;p9"/>
          <p:cNvGrpSpPr/>
          <p:nvPr/>
        </p:nvGrpSpPr>
        <p:grpSpPr>
          <a:xfrm>
            <a:off x="-1623775" y="-288475"/>
            <a:ext cx="10294625" cy="5254500"/>
            <a:chOff x="-1623775" y="-288475"/>
            <a:chExt cx="10294625" cy="5254500"/>
          </a:xfrm>
        </p:grpSpPr>
        <p:sp>
          <p:nvSpPr>
            <p:cNvPr id="114" name="Google Shape;114;p9"/>
            <p:cNvSpPr/>
            <p:nvPr/>
          </p:nvSpPr>
          <p:spPr>
            <a:xfrm>
              <a:off x="-1623775" y="2536875"/>
              <a:ext cx="2429800" cy="2429150"/>
            </a:xfrm>
            <a:custGeom>
              <a:rect b="b" l="l" r="r" t="t"/>
              <a:pathLst>
                <a:path extrusionOk="0" h="97166" w="97192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7924450" y="-288475"/>
              <a:ext cx="746400" cy="1306200"/>
            </a:xfrm>
            <a:custGeom>
              <a:rect b="b" l="l" r="r" t="t"/>
              <a:pathLst>
                <a:path extrusionOk="0" h="52248" w="29856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0"/>
          <p:cNvSpPr txBox="1"/>
          <p:nvPr>
            <p:ph type="title"/>
          </p:nvPr>
        </p:nvSpPr>
        <p:spPr>
          <a:xfrm>
            <a:off x="713225" y="539500"/>
            <a:ext cx="3365100" cy="1360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b="1" sz="2900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b="1" sz="2900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b="1" sz="2900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b="1" sz="2900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b="1" sz="2900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b="1" sz="2900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b="1" sz="2900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b="1" sz="2900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b="1" sz="2900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■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■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ctor"/>
              <a:buChar char="■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twitter.com/lexsokolin?lang=e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"/>
          <p:cNvSpPr txBox="1"/>
          <p:nvPr>
            <p:ph type="ctrTitle"/>
          </p:nvPr>
        </p:nvSpPr>
        <p:spPr>
          <a:xfrm>
            <a:off x="828750" y="1494600"/>
            <a:ext cx="7486500" cy="201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nbounded SemiBold"/>
                <a:ea typeface="Unbounded SemiBold"/>
                <a:cs typeface="Unbounded SemiBold"/>
                <a:sym typeface="Unbounded SemiBold"/>
              </a:rPr>
              <a:t>LunaToken</a:t>
            </a:r>
            <a:endParaRPr>
              <a:latin typeface="Unbounded SemiBold"/>
              <a:ea typeface="Unbounded SemiBold"/>
              <a:cs typeface="Unbounded SemiBold"/>
              <a:sym typeface="Unbounde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bounded Light"/>
              <a:ea typeface="Unbounded Light"/>
              <a:cs typeface="Unbounded Light"/>
              <a:sym typeface="Unbounded Light"/>
            </a:endParaRPr>
          </a:p>
        </p:txBody>
      </p:sp>
      <p:sp>
        <p:nvSpPr>
          <p:cNvPr id="430" name="Google Shape;430;p32"/>
          <p:cNvSpPr txBox="1"/>
          <p:nvPr>
            <p:ph idx="1" type="subTitle"/>
          </p:nvPr>
        </p:nvSpPr>
        <p:spPr>
          <a:xfrm>
            <a:off x="2307600" y="2553575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Unbounded Light"/>
                <a:ea typeface="Unbounded Light"/>
                <a:cs typeface="Unbounded Light"/>
                <a:sym typeface="Unbounded Light"/>
              </a:rPr>
              <a:t> ERC20 Token with Dynamic Pricing and Airdrop Functionality</a:t>
            </a:r>
            <a:endParaRPr sz="1100">
              <a:latin typeface="Unbounded Light"/>
              <a:ea typeface="Unbounded Light"/>
              <a:cs typeface="Unbounded Light"/>
              <a:sym typeface="Unbound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2"/>
          <p:cNvSpPr/>
          <p:nvPr/>
        </p:nvSpPr>
        <p:spPr>
          <a:xfrm>
            <a:off x="3799350" y="3919025"/>
            <a:ext cx="1545300" cy="350650"/>
          </a:xfrm>
          <a:custGeom>
            <a:rect b="b" l="l" r="r" t="t"/>
            <a:pathLst>
              <a:path extrusionOk="0" h="14026" w="61812">
                <a:moveTo>
                  <a:pt x="7040" y="0"/>
                </a:moveTo>
                <a:cubicBezTo>
                  <a:pt x="6987" y="532"/>
                  <a:pt x="6934" y="1036"/>
                  <a:pt x="6907" y="1541"/>
                </a:cubicBezTo>
                <a:cubicBezTo>
                  <a:pt x="6695" y="4410"/>
                  <a:pt x="4410" y="6721"/>
                  <a:pt x="1515" y="6907"/>
                </a:cubicBezTo>
                <a:cubicBezTo>
                  <a:pt x="1010" y="6933"/>
                  <a:pt x="506" y="6986"/>
                  <a:pt x="1" y="7013"/>
                </a:cubicBezTo>
                <a:cubicBezTo>
                  <a:pt x="506" y="7066"/>
                  <a:pt x="1010" y="7119"/>
                  <a:pt x="1515" y="7146"/>
                </a:cubicBezTo>
                <a:cubicBezTo>
                  <a:pt x="4410" y="7332"/>
                  <a:pt x="6695" y="9642"/>
                  <a:pt x="6907" y="12511"/>
                </a:cubicBezTo>
                <a:cubicBezTo>
                  <a:pt x="6934" y="13016"/>
                  <a:pt x="6960" y="13521"/>
                  <a:pt x="7013" y="14025"/>
                </a:cubicBezTo>
                <a:cubicBezTo>
                  <a:pt x="7066" y="13521"/>
                  <a:pt x="7120" y="13016"/>
                  <a:pt x="7146" y="12511"/>
                </a:cubicBezTo>
                <a:cubicBezTo>
                  <a:pt x="7359" y="9642"/>
                  <a:pt x="9643" y="7332"/>
                  <a:pt x="12538" y="7146"/>
                </a:cubicBezTo>
                <a:cubicBezTo>
                  <a:pt x="13043" y="7119"/>
                  <a:pt x="13548" y="7066"/>
                  <a:pt x="14052" y="7013"/>
                </a:cubicBezTo>
                <a:cubicBezTo>
                  <a:pt x="13548" y="6986"/>
                  <a:pt x="13043" y="6933"/>
                  <a:pt x="12538" y="6907"/>
                </a:cubicBezTo>
                <a:cubicBezTo>
                  <a:pt x="9643" y="6694"/>
                  <a:pt x="7359" y="4410"/>
                  <a:pt x="7173" y="1541"/>
                </a:cubicBezTo>
                <a:cubicBezTo>
                  <a:pt x="7120" y="1036"/>
                  <a:pt x="7066" y="532"/>
                  <a:pt x="7040" y="0"/>
                </a:cubicBezTo>
                <a:close/>
                <a:moveTo>
                  <a:pt x="30893" y="0"/>
                </a:moveTo>
                <a:cubicBezTo>
                  <a:pt x="30840" y="532"/>
                  <a:pt x="30813" y="1036"/>
                  <a:pt x="30787" y="1541"/>
                </a:cubicBezTo>
                <a:cubicBezTo>
                  <a:pt x="30574" y="4410"/>
                  <a:pt x="28263" y="6694"/>
                  <a:pt x="25394" y="6880"/>
                </a:cubicBezTo>
                <a:cubicBezTo>
                  <a:pt x="24890" y="6933"/>
                  <a:pt x="24385" y="6986"/>
                  <a:pt x="23880" y="7013"/>
                </a:cubicBezTo>
                <a:cubicBezTo>
                  <a:pt x="24385" y="7066"/>
                  <a:pt x="24890" y="7119"/>
                  <a:pt x="25394" y="7146"/>
                </a:cubicBezTo>
                <a:cubicBezTo>
                  <a:pt x="28290" y="7332"/>
                  <a:pt x="30574" y="9642"/>
                  <a:pt x="30787" y="12511"/>
                </a:cubicBezTo>
                <a:cubicBezTo>
                  <a:pt x="30813" y="13016"/>
                  <a:pt x="30866" y="13521"/>
                  <a:pt x="30893" y="14025"/>
                </a:cubicBezTo>
                <a:cubicBezTo>
                  <a:pt x="30946" y="13521"/>
                  <a:pt x="30999" y="13016"/>
                  <a:pt x="31026" y="12511"/>
                </a:cubicBezTo>
                <a:cubicBezTo>
                  <a:pt x="31238" y="9642"/>
                  <a:pt x="33522" y="7332"/>
                  <a:pt x="36418" y="7146"/>
                </a:cubicBezTo>
                <a:cubicBezTo>
                  <a:pt x="36922" y="7119"/>
                  <a:pt x="37427" y="7066"/>
                  <a:pt x="37932" y="7013"/>
                </a:cubicBezTo>
                <a:cubicBezTo>
                  <a:pt x="37427" y="6960"/>
                  <a:pt x="36922" y="6933"/>
                  <a:pt x="36418" y="6907"/>
                </a:cubicBezTo>
                <a:cubicBezTo>
                  <a:pt x="33522" y="6721"/>
                  <a:pt x="31212" y="4410"/>
                  <a:pt x="31026" y="1541"/>
                </a:cubicBezTo>
                <a:cubicBezTo>
                  <a:pt x="30999" y="1036"/>
                  <a:pt x="30946" y="532"/>
                  <a:pt x="30893" y="0"/>
                </a:cubicBezTo>
                <a:close/>
                <a:moveTo>
                  <a:pt x="54772" y="0"/>
                </a:moveTo>
                <a:cubicBezTo>
                  <a:pt x="54719" y="532"/>
                  <a:pt x="54692" y="1036"/>
                  <a:pt x="54639" y="1541"/>
                </a:cubicBezTo>
                <a:cubicBezTo>
                  <a:pt x="54453" y="4410"/>
                  <a:pt x="52143" y="6694"/>
                  <a:pt x="49274" y="6880"/>
                </a:cubicBezTo>
                <a:cubicBezTo>
                  <a:pt x="48769" y="6933"/>
                  <a:pt x="48264" y="6986"/>
                  <a:pt x="47733" y="7013"/>
                </a:cubicBezTo>
                <a:cubicBezTo>
                  <a:pt x="48264" y="7066"/>
                  <a:pt x="48769" y="7119"/>
                  <a:pt x="49274" y="7146"/>
                </a:cubicBezTo>
                <a:cubicBezTo>
                  <a:pt x="52143" y="7332"/>
                  <a:pt x="54453" y="9642"/>
                  <a:pt x="54639" y="12511"/>
                </a:cubicBezTo>
                <a:cubicBezTo>
                  <a:pt x="54666" y="13016"/>
                  <a:pt x="54719" y="13521"/>
                  <a:pt x="54772" y="14025"/>
                </a:cubicBezTo>
                <a:cubicBezTo>
                  <a:pt x="54825" y="13521"/>
                  <a:pt x="54852" y="13016"/>
                  <a:pt x="54905" y="12511"/>
                </a:cubicBezTo>
                <a:cubicBezTo>
                  <a:pt x="55091" y="9616"/>
                  <a:pt x="57402" y="7332"/>
                  <a:pt x="60297" y="7146"/>
                </a:cubicBezTo>
                <a:cubicBezTo>
                  <a:pt x="60802" y="7119"/>
                  <a:pt x="61306" y="7066"/>
                  <a:pt x="61811" y="7013"/>
                </a:cubicBezTo>
                <a:cubicBezTo>
                  <a:pt x="61280" y="6986"/>
                  <a:pt x="60775" y="6933"/>
                  <a:pt x="60297" y="6907"/>
                </a:cubicBezTo>
                <a:cubicBezTo>
                  <a:pt x="57402" y="6721"/>
                  <a:pt x="55117" y="4410"/>
                  <a:pt x="54905" y="1541"/>
                </a:cubicBezTo>
                <a:cubicBezTo>
                  <a:pt x="54878" y="1036"/>
                  <a:pt x="54825" y="532"/>
                  <a:pt x="54772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2"/>
          <p:cNvSpPr/>
          <p:nvPr/>
        </p:nvSpPr>
        <p:spPr>
          <a:xfrm>
            <a:off x="806025" y="672850"/>
            <a:ext cx="550834" cy="564881"/>
          </a:xfrm>
          <a:custGeom>
            <a:rect b="b" l="l" r="r" t="t"/>
            <a:pathLst>
              <a:path extrusionOk="0" h="44235" w="43135">
                <a:moveTo>
                  <a:pt x="21057" y="1"/>
                </a:moveTo>
                <a:lnTo>
                  <a:pt x="21057" y="394"/>
                </a:lnTo>
                <a:cubicBezTo>
                  <a:pt x="20979" y="12179"/>
                  <a:pt x="11786" y="21921"/>
                  <a:pt x="1" y="22471"/>
                </a:cubicBezTo>
                <a:cubicBezTo>
                  <a:pt x="11629" y="23021"/>
                  <a:pt x="20821" y="32606"/>
                  <a:pt x="21057" y="44234"/>
                </a:cubicBezTo>
                <a:lnTo>
                  <a:pt x="21057" y="43841"/>
                </a:lnTo>
                <a:cubicBezTo>
                  <a:pt x="20979" y="31663"/>
                  <a:pt x="30957" y="21764"/>
                  <a:pt x="43135" y="21764"/>
                </a:cubicBezTo>
                <a:cubicBezTo>
                  <a:pt x="31114" y="21685"/>
                  <a:pt x="21214" y="12022"/>
                  <a:pt x="21057" y="1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Google Shape;433;p32"/>
          <p:cNvGrpSpPr/>
          <p:nvPr/>
        </p:nvGrpSpPr>
        <p:grpSpPr>
          <a:xfrm rot="7200089">
            <a:off x="7286063" y="3423059"/>
            <a:ext cx="1257916" cy="1342596"/>
            <a:chOff x="-408900" y="504142"/>
            <a:chExt cx="1167600" cy="1246200"/>
          </a:xfrm>
        </p:grpSpPr>
        <p:cxnSp>
          <p:nvCxnSpPr>
            <p:cNvPr id="434" name="Google Shape;434;p32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32"/>
            <p:cNvCxnSpPr/>
            <p:nvPr/>
          </p:nvCxnSpPr>
          <p:spPr>
            <a:xfrm flipH="1" rot="10800000">
              <a:off x="176606" y="1461749"/>
              <a:ext cx="263100" cy="27540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32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1"/>
          <p:cNvSpPr txBox="1"/>
          <p:nvPr>
            <p:ph idx="1" type="subTitle"/>
          </p:nvPr>
        </p:nvSpPr>
        <p:spPr>
          <a:xfrm>
            <a:off x="1145925" y="1318863"/>
            <a:ext cx="68523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Unbounded Light"/>
                <a:ea typeface="Unbounded Light"/>
                <a:cs typeface="Unbounded Light"/>
                <a:sym typeface="Unbounded Light"/>
              </a:rPr>
              <a:t>“No matter who the financial advisor of the future becomes, they will be running a Blockchain based operating system for commerce and finance.” </a:t>
            </a:r>
            <a:endParaRPr sz="2500">
              <a:latin typeface="Unbounded Light"/>
              <a:ea typeface="Unbounded Light"/>
              <a:cs typeface="Unbounded Light"/>
              <a:sym typeface="Unbounded Light"/>
            </a:endParaRPr>
          </a:p>
        </p:txBody>
      </p:sp>
      <p:sp>
        <p:nvSpPr>
          <p:cNvPr id="551" name="Google Shape;551;p41"/>
          <p:cNvSpPr txBox="1"/>
          <p:nvPr>
            <p:ph type="title"/>
          </p:nvPr>
        </p:nvSpPr>
        <p:spPr>
          <a:xfrm>
            <a:off x="1145775" y="3292738"/>
            <a:ext cx="68523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Unbounded Medium"/>
                <a:ea typeface="Unbounded Medium"/>
                <a:cs typeface="Unbounded Medium"/>
                <a:sym typeface="Unbounded Medium"/>
              </a:rPr>
              <a:t>— </a:t>
            </a:r>
            <a:r>
              <a:rPr b="0" lang="en" sz="2800" u="sng">
                <a:latin typeface="Unbounded Medium"/>
                <a:ea typeface="Unbounded Medium"/>
                <a:cs typeface="Unbounded Medium"/>
                <a:sym typeface="Unbounded Medium"/>
                <a:hlinkClick r:id="rId3"/>
              </a:rPr>
              <a:t>Lex Sokolin</a:t>
            </a:r>
            <a:endParaRPr b="0" sz="3200">
              <a:latin typeface="Unbounded Medium"/>
              <a:ea typeface="Unbounded Medium"/>
              <a:cs typeface="Unbounded Medium"/>
              <a:sym typeface="Unbounded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2"/>
          <p:cNvSpPr txBox="1"/>
          <p:nvPr>
            <p:ph idx="1" type="subTitle"/>
          </p:nvPr>
        </p:nvSpPr>
        <p:spPr>
          <a:xfrm>
            <a:off x="720000" y="1576888"/>
            <a:ext cx="21300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Solidity is a high-level programming language for creating smart contracts that run on the Ethereum blockchain, enabling decentralized applications.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2"/>
          <p:cNvSpPr txBox="1"/>
          <p:nvPr>
            <p:ph idx="2" type="subTitle"/>
          </p:nvPr>
        </p:nvSpPr>
        <p:spPr>
          <a:xfrm>
            <a:off x="3517500" y="1508763"/>
            <a:ext cx="21216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OpenZeppelin is a library of reusable, secure smart contracts for Ethereum, providing tools and standards to help developers build robust decentralized applications.</a:t>
            </a:r>
            <a:endParaRPr sz="1200"/>
          </a:p>
        </p:txBody>
      </p:sp>
      <p:sp>
        <p:nvSpPr>
          <p:cNvPr id="558" name="Google Shape;558;p42"/>
          <p:cNvSpPr txBox="1"/>
          <p:nvPr>
            <p:ph idx="3" type="subTitle"/>
          </p:nvPr>
        </p:nvSpPr>
        <p:spPr>
          <a:xfrm>
            <a:off x="703150" y="3371550"/>
            <a:ext cx="21300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A web-based integrated </a:t>
            </a:r>
            <a:r>
              <a:rPr lang="en" sz="1200"/>
              <a:t>development</a:t>
            </a:r>
            <a:r>
              <a:rPr lang="en" sz="1200"/>
              <a:t> environment (IDE) used for writing, testing, and deploying smart contracts in Solidity on the Ethereum blockchain.</a:t>
            </a:r>
            <a:endParaRPr sz="1200"/>
          </a:p>
        </p:txBody>
      </p:sp>
      <p:sp>
        <p:nvSpPr>
          <p:cNvPr id="559" name="Google Shape;559;p42"/>
          <p:cNvSpPr txBox="1"/>
          <p:nvPr>
            <p:ph idx="4" type="subTitle"/>
          </p:nvPr>
        </p:nvSpPr>
        <p:spPr>
          <a:xfrm>
            <a:off x="3517500" y="3299475"/>
            <a:ext cx="21216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Ganache is a personal blockchain for Ethereum development that allows developers to deploy, test, and run smart contracts in a controlled environment before deploying them to a live network.</a:t>
            </a:r>
            <a:endParaRPr sz="1200"/>
          </a:p>
        </p:txBody>
      </p:sp>
      <p:sp>
        <p:nvSpPr>
          <p:cNvPr id="560" name="Google Shape;560;p42"/>
          <p:cNvSpPr txBox="1"/>
          <p:nvPr>
            <p:ph idx="5" type="subTitle"/>
          </p:nvPr>
        </p:nvSpPr>
        <p:spPr>
          <a:xfrm>
            <a:off x="6306600" y="1508763"/>
            <a:ext cx="21132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decentralized blockchain platform that enables the creation and execution of smart contracts and decentralized applications using its native cryptocurrency, Ether.</a:t>
            </a:r>
            <a:endParaRPr sz="1200"/>
          </a:p>
        </p:txBody>
      </p:sp>
      <p:sp>
        <p:nvSpPr>
          <p:cNvPr id="561" name="Google Shape;561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Tools We Used</a:t>
            </a:r>
            <a:endParaRPr b="0"/>
          </a:p>
        </p:txBody>
      </p:sp>
      <p:sp>
        <p:nvSpPr>
          <p:cNvPr id="562" name="Google Shape;562;p42"/>
          <p:cNvSpPr txBox="1"/>
          <p:nvPr>
            <p:ph idx="6" type="subTitle"/>
          </p:nvPr>
        </p:nvSpPr>
        <p:spPr>
          <a:xfrm>
            <a:off x="6310800" y="3371550"/>
            <a:ext cx="21132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</a:t>
            </a:r>
            <a:r>
              <a:rPr lang="en" sz="1200"/>
              <a:t>standard for creating and managing fungible tokens on the Ethereum blockchain, ensuring compatibility and uniformity across decentralized applications and exchanges.</a:t>
            </a:r>
            <a:endParaRPr sz="1200"/>
          </a:p>
        </p:txBody>
      </p:sp>
      <p:sp>
        <p:nvSpPr>
          <p:cNvPr id="563" name="Google Shape;563;p42"/>
          <p:cNvSpPr txBox="1"/>
          <p:nvPr>
            <p:ph idx="7" type="subTitle"/>
          </p:nvPr>
        </p:nvSpPr>
        <p:spPr>
          <a:xfrm>
            <a:off x="724200" y="1199252"/>
            <a:ext cx="21216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Solidity</a:t>
            </a:r>
            <a:endParaRPr/>
          </a:p>
        </p:txBody>
      </p:sp>
      <p:sp>
        <p:nvSpPr>
          <p:cNvPr id="564" name="Google Shape;564;p42"/>
          <p:cNvSpPr txBox="1"/>
          <p:nvPr>
            <p:ph idx="8" type="subTitle"/>
          </p:nvPr>
        </p:nvSpPr>
        <p:spPr>
          <a:xfrm>
            <a:off x="3386100" y="1138600"/>
            <a:ext cx="25296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OpenZeppelin</a:t>
            </a:r>
            <a:endParaRPr/>
          </a:p>
        </p:txBody>
      </p:sp>
      <p:sp>
        <p:nvSpPr>
          <p:cNvPr id="565" name="Google Shape;565;p42"/>
          <p:cNvSpPr txBox="1"/>
          <p:nvPr>
            <p:ph idx="9" type="subTitle"/>
          </p:nvPr>
        </p:nvSpPr>
        <p:spPr>
          <a:xfrm>
            <a:off x="6314952" y="1199252"/>
            <a:ext cx="21048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Ethereum</a:t>
            </a:r>
            <a:endParaRPr/>
          </a:p>
        </p:txBody>
      </p:sp>
      <p:sp>
        <p:nvSpPr>
          <p:cNvPr id="566" name="Google Shape;566;p42"/>
          <p:cNvSpPr txBox="1"/>
          <p:nvPr>
            <p:ph idx="13" type="subTitle"/>
          </p:nvPr>
        </p:nvSpPr>
        <p:spPr>
          <a:xfrm>
            <a:off x="724200" y="2990649"/>
            <a:ext cx="21216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Remix IDE</a:t>
            </a:r>
            <a:endParaRPr/>
          </a:p>
        </p:txBody>
      </p:sp>
      <p:sp>
        <p:nvSpPr>
          <p:cNvPr id="567" name="Google Shape;567;p42"/>
          <p:cNvSpPr txBox="1"/>
          <p:nvPr>
            <p:ph idx="14" type="subTitle"/>
          </p:nvPr>
        </p:nvSpPr>
        <p:spPr>
          <a:xfrm>
            <a:off x="3515376" y="2990649"/>
            <a:ext cx="21132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Ganache</a:t>
            </a:r>
            <a:endParaRPr/>
          </a:p>
        </p:txBody>
      </p:sp>
      <p:sp>
        <p:nvSpPr>
          <p:cNvPr id="568" name="Google Shape;568;p42"/>
          <p:cNvSpPr txBox="1"/>
          <p:nvPr>
            <p:ph idx="15" type="subTitle"/>
          </p:nvPr>
        </p:nvSpPr>
        <p:spPr>
          <a:xfrm>
            <a:off x="6314952" y="2990649"/>
            <a:ext cx="21048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ERC-20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3"/>
          <p:cNvSpPr txBox="1"/>
          <p:nvPr>
            <p:ph type="title"/>
          </p:nvPr>
        </p:nvSpPr>
        <p:spPr>
          <a:xfrm>
            <a:off x="2567250" y="2357700"/>
            <a:ext cx="4009500" cy="13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Mortem</a:t>
            </a:r>
            <a:endParaRPr/>
          </a:p>
        </p:txBody>
      </p:sp>
      <p:sp>
        <p:nvSpPr>
          <p:cNvPr id="574" name="Google Shape;574;p43"/>
          <p:cNvSpPr txBox="1"/>
          <p:nvPr>
            <p:ph idx="2" type="title"/>
          </p:nvPr>
        </p:nvSpPr>
        <p:spPr>
          <a:xfrm>
            <a:off x="3734400" y="776150"/>
            <a:ext cx="1675200" cy="13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575" name="Google Shape;575;p43"/>
          <p:cNvGrpSpPr/>
          <p:nvPr/>
        </p:nvGrpSpPr>
        <p:grpSpPr>
          <a:xfrm flipH="1" rot="-8441737">
            <a:off x="457794" y="3373587"/>
            <a:ext cx="1257847" cy="1342522"/>
            <a:chOff x="-408900" y="504142"/>
            <a:chExt cx="1167600" cy="1246200"/>
          </a:xfrm>
        </p:grpSpPr>
        <p:cxnSp>
          <p:nvCxnSpPr>
            <p:cNvPr id="576" name="Google Shape;576;p43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43"/>
            <p:cNvCxnSpPr/>
            <p:nvPr/>
          </p:nvCxnSpPr>
          <p:spPr>
            <a:xfrm flipH="1" rot="10800000">
              <a:off x="176606" y="1461749"/>
              <a:ext cx="263100" cy="27540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43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 </a:t>
            </a:r>
            <a:r>
              <a:rPr lang="en"/>
              <a:t>Development</a:t>
            </a:r>
            <a:r>
              <a:rPr lang="en"/>
              <a:t> </a:t>
            </a:r>
            <a:endParaRPr b="0"/>
          </a:p>
        </p:txBody>
      </p:sp>
      <p:sp>
        <p:nvSpPr>
          <p:cNvPr id="584" name="Google Shape;584;p44"/>
          <p:cNvSpPr txBox="1"/>
          <p:nvPr>
            <p:ph idx="1" type="subTitle"/>
          </p:nvPr>
        </p:nvSpPr>
        <p:spPr>
          <a:xfrm>
            <a:off x="720068" y="2726000"/>
            <a:ext cx="2269500" cy="16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integrated wallet securely stores and manages the token, allowing users to send, receive, and interact directly within the Ethereum network</a:t>
            </a:r>
            <a:endParaRPr/>
          </a:p>
        </p:txBody>
      </p:sp>
      <p:sp>
        <p:nvSpPr>
          <p:cNvPr id="585" name="Google Shape;585;p44"/>
          <p:cNvSpPr txBox="1"/>
          <p:nvPr>
            <p:ph idx="2" type="subTitle"/>
          </p:nvPr>
        </p:nvSpPr>
        <p:spPr>
          <a:xfrm>
            <a:off x="3437250" y="2726000"/>
            <a:ext cx="2269500" cy="16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pricing for Ethereum provides real-time data on the current value of ETH, reflecting its latest market price and fluctuations across various cryptocurrency exchanges.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4"/>
          <p:cNvSpPr txBox="1"/>
          <p:nvPr>
            <p:ph idx="3" type="subTitle"/>
          </p:nvPr>
        </p:nvSpPr>
        <p:spPr>
          <a:xfrm>
            <a:off x="6154393" y="2726001"/>
            <a:ext cx="2269500" cy="16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Over-the-air  updates for security and front-end ensuring the latest security patches and user interface enhancements.</a:t>
            </a:r>
            <a:endParaRPr/>
          </a:p>
        </p:txBody>
      </p:sp>
      <p:sp>
        <p:nvSpPr>
          <p:cNvPr id="587" name="Google Shape;587;p44"/>
          <p:cNvSpPr txBox="1"/>
          <p:nvPr>
            <p:ph idx="4" type="subTitle"/>
          </p:nvPr>
        </p:nvSpPr>
        <p:spPr>
          <a:xfrm>
            <a:off x="720106" y="2271425"/>
            <a:ext cx="226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Integrated Wallet</a:t>
            </a:r>
            <a:endParaRPr/>
          </a:p>
        </p:txBody>
      </p:sp>
      <p:sp>
        <p:nvSpPr>
          <p:cNvPr id="588" name="Google Shape;588;p44"/>
          <p:cNvSpPr txBox="1"/>
          <p:nvPr>
            <p:ph idx="5" type="subTitle"/>
          </p:nvPr>
        </p:nvSpPr>
        <p:spPr>
          <a:xfrm>
            <a:off x="3437250" y="2271425"/>
            <a:ext cx="2269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Pricing</a:t>
            </a:r>
            <a:endParaRPr/>
          </a:p>
        </p:txBody>
      </p:sp>
      <p:sp>
        <p:nvSpPr>
          <p:cNvPr id="589" name="Google Shape;589;p44"/>
          <p:cNvSpPr txBox="1"/>
          <p:nvPr>
            <p:ph idx="6" type="subTitle"/>
          </p:nvPr>
        </p:nvSpPr>
        <p:spPr>
          <a:xfrm>
            <a:off x="6154432" y="2271425"/>
            <a:ext cx="2269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</a:t>
            </a:r>
            <a:endParaRPr/>
          </a:p>
        </p:txBody>
      </p:sp>
      <p:sp>
        <p:nvSpPr>
          <p:cNvPr id="590" name="Google Shape;590;p44"/>
          <p:cNvSpPr/>
          <p:nvPr/>
        </p:nvSpPr>
        <p:spPr>
          <a:xfrm>
            <a:off x="1455663" y="1369369"/>
            <a:ext cx="798300" cy="798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4"/>
          <p:cNvSpPr/>
          <p:nvPr/>
        </p:nvSpPr>
        <p:spPr>
          <a:xfrm>
            <a:off x="4172850" y="1369369"/>
            <a:ext cx="798300" cy="798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4"/>
          <p:cNvSpPr/>
          <p:nvPr/>
        </p:nvSpPr>
        <p:spPr>
          <a:xfrm>
            <a:off x="6889988" y="1369369"/>
            <a:ext cx="798300" cy="798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3" name="Google Shape;593;p44"/>
          <p:cNvGrpSpPr/>
          <p:nvPr/>
        </p:nvGrpSpPr>
        <p:grpSpPr>
          <a:xfrm>
            <a:off x="7052479" y="1590788"/>
            <a:ext cx="473380" cy="355464"/>
            <a:chOff x="6644957" y="2456353"/>
            <a:chExt cx="371395" cy="278904"/>
          </a:xfrm>
        </p:grpSpPr>
        <p:sp>
          <p:nvSpPr>
            <p:cNvPr id="594" name="Google Shape;594;p44"/>
            <p:cNvSpPr/>
            <p:nvPr/>
          </p:nvSpPr>
          <p:spPr>
            <a:xfrm>
              <a:off x="6644957" y="2456353"/>
              <a:ext cx="371395" cy="203123"/>
            </a:xfrm>
            <a:custGeom>
              <a:rect b="b" l="l" r="r" t="t"/>
              <a:pathLst>
                <a:path extrusionOk="0" h="6382" w="11669">
                  <a:moveTo>
                    <a:pt x="4763" y="0"/>
                  </a:moveTo>
                  <a:cubicBezTo>
                    <a:pt x="4167" y="0"/>
                    <a:pt x="3596" y="191"/>
                    <a:pt x="3120" y="548"/>
                  </a:cubicBezTo>
                  <a:cubicBezTo>
                    <a:pt x="2679" y="881"/>
                    <a:pt x="2358" y="1322"/>
                    <a:pt x="2179" y="1834"/>
                  </a:cubicBezTo>
                  <a:cubicBezTo>
                    <a:pt x="977" y="1893"/>
                    <a:pt x="0" y="2881"/>
                    <a:pt x="0" y="4108"/>
                  </a:cubicBezTo>
                  <a:cubicBezTo>
                    <a:pt x="0" y="5358"/>
                    <a:pt x="1036" y="6382"/>
                    <a:pt x="2286" y="6382"/>
                  </a:cubicBezTo>
                  <a:lnTo>
                    <a:pt x="3096" y="6382"/>
                  </a:lnTo>
                  <a:cubicBezTo>
                    <a:pt x="3191" y="6382"/>
                    <a:pt x="3274" y="6310"/>
                    <a:pt x="3274" y="6203"/>
                  </a:cubicBezTo>
                  <a:cubicBezTo>
                    <a:pt x="3274" y="6120"/>
                    <a:pt x="3203" y="6025"/>
                    <a:pt x="3096" y="6025"/>
                  </a:cubicBezTo>
                  <a:lnTo>
                    <a:pt x="2286" y="6025"/>
                  </a:lnTo>
                  <a:cubicBezTo>
                    <a:pt x="1215" y="6025"/>
                    <a:pt x="346" y="5167"/>
                    <a:pt x="346" y="4096"/>
                  </a:cubicBezTo>
                  <a:cubicBezTo>
                    <a:pt x="346" y="3024"/>
                    <a:pt x="1215" y="2155"/>
                    <a:pt x="2286" y="2155"/>
                  </a:cubicBezTo>
                  <a:lnTo>
                    <a:pt x="2298" y="2155"/>
                  </a:lnTo>
                  <a:cubicBezTo>
                    <a:pt x="2370" y="2155"/>
                    <a:pt x="2441" y="2107"/>
                    <a:pt x="2465" y="2036"/>
                  </a:cubicBezTo>
                  <a:cubicBezTo>
                    <a:pt x="2608" y="1548"/>
                    <a:pt x="2905" y="1119"/>
                    <a:pt x="3310" y="822"/>
                  </a:cubicBezTo>
                  <a:cubicBezTo>
                    <a:pt x="3727" y="500"/>
                    <a:pt x="4227" y="321"/>
                    <a:pt x="4751" y="321"/>
                  </a:cubicBezTo>
                  <a:cubicBezTo>
                    <a:pt x="5584" y="321"/>
                    <a:pt x="6346" y="738"/>
                    <a:pt x="6775" y="1453"/>
                  </a:cubicBezTo>
                  <a:cubicBezTo>
                    <a:pt x="6811" y="1516"/>
                    <a:pt x="6861" y="1545"/>
                    <a:pt x="6914" y="1545"/>
                  </a:cubicBezTo>
                  <a:cubicBezTo>
                    <a:pt x="6931" y="1545"/>
                    <a:pt x="6948" y="1542"/>
                    <a:pt x="6965" y="1536"/>
                  </a:cubicBezTo>
                  <a:cubicBezTo>
                    <a:pt x="7168" y="1476"/>
                    <a:pt x="7370" y="1429"/>
                    <a:pt x="7585" y="1429"/>
                  </a:cubicBezTo>
                  <a:cubicBezTo>
                    <a:pt x="8430" y="1429"/>
                    <a:pt x="9168" y="1976"/>
                    <a:pt x="9430" y="2786"/>
                  </a:cubicBezTo>
                  <a:cubicBezTo>
                    <a:pt x="9452" y="2851"/>
                    <a:pt x="9513" y="2907"/>
                    <a:pt x="9587" y="2907"/>
                  </a:cubicBezTo>
                  <a:cubicBezTo>
                    <a:pt x="9594" y="2907"/>
                    <a:pt x="9601" y="2906"/>
                    <a:pt x="9609" y="2905"/>
                  </a:cubicBezTo>
                  <a:cubicBezTo>
                    <a:pt x="9668" y="2905"/>
                    <a:pt x="9728" y="2881"/>
                    <a:pt x="9763" y="2881"/>
                  </a:cubicBezTo>
                  <a:cubicBezTo>
                    <a:pt x="10633" y="2881"/>
                    <a:pt x="11335" y="3584"/>
                    <a:pt x="11335" y="4453"/>
                  </a:cubicBezTo>
                  <a:cubicBezTo>
                    <a:pt x="11335" y="5310"/>
                    <a:pt x="10633" y="6013"/>
                    <a:pt x="9763" y="6013"/>
                  </a:cubicBezTo>
                  <a:lnTo>
                    <a:pt x="8573" y="6013"/>
                  </a:lnTo>
                  <a:cubicBezTo>
                    <a:pt x="8489" y="6013"/>
                    <a:pt x="8394" y="6084"/>
                    <a:pt x="8394" y="6191"/>
                  </a:cubicBezTo>
                  <a:cubicBezTo>
                    <a:pt x="8394" y="6298"/>
                    <a:pt x="8478" y="6370"/>
                    <a:pt x="8573" y="6370"/>
                  </a:cubicBezTo>
                  <a:lnTo>
                    <a:pt x="9763" y="6370"/>
                  </a:lnTo>
                  <a:cubicBezTo>
                    <a:pt x="10823" y="6370"/>
                    <a:pt x="11668" y="5501"/>
                    <a:pt x="11668" y="4465"/>
                  </a:cubicBezTo>
                  <a:cubicBezTo>
                    <a:pt x="11668" y="3417"/>
                    <a:pt x="10859" y="2560"/>
                    <a:pt x="9811" y="2560"/>
                  </a:cubicBezTo>
                  <a:lnTo>
                    <a:pt x="9740" y="2560"/>
                  </a:lnTo>
                  <a:cubicBezTo>
                    <a:pt x="9585" y="2155"/>
                    <a:pt x="9323" y="1798"/>
                    <a:pt x="8966" y="1548"/>
                  </a:cubicBezTo>
                  <a:cubicBezTo>
                    <a:pt x="8561" y="1250"/>
                    <a:pt x="8097" y="1095"/>
                    <a:pt x="7608" y="1095"/>
                  </a:cubicBezTo>
                  <a:cubicBezTo>
                    <a:pt x="7418" y="1095"/>
                    <a:pt x="7204" y="1131"/>
                    <a:pt x="7013" y="1179"/>
                  </a:cubicBezTo>
                  <a:cubicBezTo>
                    <a:pt x="6513" y="429"/>
                    <a:pt x="5680" y="0"/>
                    <a:pt x="4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6761668" y="2549194"/>
              <a:ext cx="139850" cy="186064"/>
            </a:xfrm>
            <a:custGeom>
              <a:rect b="b" l="l" r="r" t="t"/>
              <a:pathLst>
                <a:path extrusionOk="0" h="5846" w="4394">
                  <a:moveTo>
                    <a:pt x="2584" y="357"/>
                  </a:moveTo>
                  <a:lnTo>
                    <a:pt x="2584" y="1476"/>
                  </a:lnTo>
                  <a:cubicBezTo>
                    <a:pt x="2584" y="1667"/>
                    <a:pt x="2751" y="1834"/>
                    <a:pt x="2941" y="1834"/>
                  </a:cubicBezTo>
                  <a:lnTo>
                    <a:pt x="3501" y="1834"/>
                  </a:lnTo>
                  <a:cubicBezTo>
                    <a:pt x="3584" y="1834"/>
                    <a:pt x="3679" y="1750"/>
                    <a:pt x="3679" y="1655"/>
                  </a:cubicBezTo>
                  <a:cubicBezTo>
                    <a:pt x="3679" y="1548"/>
                    <a:pt x="3596" y="1476"/>
                    <a:pt x="3501" y="1476"/>
                  </a:cubicBezTo>
                  <a:lnTo>
                    <a:pt x="2941" y="1476"/>
                  </a:lnTo>
                  <a:cubicBezTo>
                    <a:pt x="2941" y="1476"/>
                    <a:pt x="2929" y="1476"/>
                    <a:pt x="2929" y="1453"/>
                  </a:cubicBezTo>
                  <a:lnTo>
                    <a:pt x="2929" y="393"/>
                  </a:lnTo>
                  <a:lnTo>
                    <a:pt x="4001" y="1465"/>
                  </a:lnTo>
                  <a:cubicBezTo>
                    <a:pt x="4037" y="1500"/>
                    <a:pt x="4060" y="1560"/>
                    <a:pt x="4060" y="1607"/>
                  </a:cubicBezTo>
                  <a:lnTo>
                    <a:pt x="4060" y="5501"/>
                  </a:lnTo>
                  <a:lnTo>
                    <a:pt x="4049" y="5501"/>
                  </a:lnTo>
                  <a:lnTo>
                    <a:pt x="369" y="5525"/>
                  </a:lnTo>
                  <a:cubicBezTo>
                    <a:pt x="369" y="5525"/>
                    <a:pt x="358" y="5525"/>
                    <a:pt x="358" y="5501"/>
                  </a:cubicBezTo>
                  <a:lnTo>
                    <a:pt x="358" y="369"/>
                  </a:lnTo>
                  <a:cubicBezTo>
                    <a:pt x="358" y="369"/>
                    <a:pt x="358" y="357"/>
                    <a:pt x="369" y="357"/>
                  </a:cubicBezTo>
                  <a:close/>
                  <a:moveTo>
                    <a:pt x="358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5489"/>
                  </a:lnTo>
                  <a:cubicBezTo>
                    <a:pt x="0" y="5679"/>
                    <a:pt x="155" y="5846"/>
                    <a:pt x="358" y="5846"/>
                  </a:cubicBezTo>
                  <a:lnTo>
                    <a:pt x="4013" y="5846"/>
                  </a:lnTo>
                  <a:cubicBezTo>
                    <a:pt x="4203" y="5846"/>
                    <a:pt x="4370" y="5679"/>
                    <a:pt x="4370" y="5489"/>
                  </a:cubicBezTo>
                  <a:lnTo>
                    <a:pt x="4370" y="1607"/>
                  </a:lnTo>
                  <a:cubicBezTo>
                    <a:pt x="4394" y="1476"/>
                    <a:pt x="4334" y="1334"/>
                    <a:pt x="4227" y="1238"/>
                  </a:cubicBezTo>
                  <a:lnTo>
                    <a:pt x="3156" y="167"/>
                  </a:lnTo>
                  <a:cubicBezTo>
                    <a:pt x="3048" y="60"/>
                    <a:pt x="2917" y="0"/>
                    <a:pt x="2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6802216" y="2625357"/>
              <a:ext cx="58754" cy="75431"/>
            </a:xfrm>
            <a:custGeom>
              <a:rect b="b" l="l" r="r" t="t"/>
              <a:pathLst>
                <a:path extrusionOk="0" h="2370" w="1846">
                  <a:moveTo>
                    <a:pt x="929" y="0"/>
                  </a:moveTo>
                  <a:cubicBezTo>
                    <a:pt x="881" y="0"/>
                    <a:pt x="822" y="36"/>
                    <a:pt x="786" y="60"/>
                  </a:cubicBezTo>
                  <a:lnTo>
                    <a:pt x="60" y="988"/>
                  </a:lnTo>
                  <a:cubicBezTo>
                    <a:pt x="0" y="1060"/>
                    <a:pt x="12" y="1167"/>
                    <a:pt x="96" y="1227"/>
                  </a:cubicBezTo>
                  <a:cubicBezTo>
                    <a:pt x="123" y="1250"/>
                    <a:pt x="157" y="1260"/>
                    <a:pt x="190" y="1260"/>
                  </a:cubicBezTo>
                  <a:cubicBezTo>
                    <a:pt x="243" y="1260"/>
                    <a:pt x="297" y="1234"/>
                    <a:pt x="334" y="1191"/>
                  </a:cubicBezTo>
                  <a:lnTo>
                    <a:pt x="762" y="655"/>
                  </a:lnTo>
                  <a:lnTo>
                    <a:pt x="762" y="2191"/>
                  </a:lnTo>
                  <a:cubicBezTo>
                    <a:pt x="762" y="2274"/>
                    <a:pt x="834" y="2370"/>
                    <a:pt x="941" y="2370"/>
                  </a:cubicBezTo>
                  <a:cubicBezTo>
                    <a:pt x="1024" y="2370"/>
                    <a:pt x="1120" y="2298"/>
                    <a:pt x="1120" y="2191"/>
                  </a:cubicBezTo>
                  <a:lnTo>
                    <a:pt x="1120" y="655"/>
                  </a:lnTo>
                  <a:lnTo>
                    <a:pt x="1548" y="1191"/>
                  </a:lnTo>
                  <a:cubicBezTo>
                    <a:pt x="1584" y="1238"/>
                    <a:pt x="1643" y="1250"/>
                    <a:pt x="1691" y="1250"/>
                  </a:cubicBezTo>
                  <a:cubicBezTo>
                    <a:pt x="1727" y="1250"/>
                    <a:pt x="1762" y="1238"/>
                    <a:pt x="1786" y="1203"/>
                  </a:cubicBezTo>
                  <a:cubicBezTo>
                    <a:pt x="1834" y="1167"/>
                    <a:pt x="1846" y="1060"/>
                    <a:pt x="1786" y="988"/>
                  </a:cubicBezTo>
                  <a:lnTo>
                    <a:pt x="1060" y="60"/>
                  </a:lnTo>
                  <a:cubicBezTo>
                    <a:pt x="1036" y="12"/>
                    <a:pt x="989" y="0"/>
                    <a:pt x="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6802216" y="2480828"/>
              <a:ext cx="47009" cy="33132"/>
            </a:xfrm>
            <a:custGeom>
              <a:rect b="b" l="l" r="r" t="t"/>
              <a:pathLst>
                <a:path extrusionOk="0" h="1041" w="1477">
                  <a:moveTo>
                    <a:pt x="193" y="0"/>
                  </a:moveTo>
                  <a:cubicBezTo>
                    <a:pt x="119" y="0"/>
                    <a:pt x="45" y="64"/>
                    <a:pt x="24" y="136"/>
                  </a:cubicBezTo>
                  <a:cubicBezTo>
                    <a:pt x="0" y="231"/>
                    <a:pt x="60" y="314"/>
                    <a:pt x="155" y="338"/>
                  </a:cubicBezTo>
                  <a:cubicBezTo>
                    <a:pt x="560" y="422"/>
                    <a:pt x="917" y="636"/>
                    <a:pt x="1155" y="969"/>
                  </a:cubicBezTo>
                  <a:cubicBezTo>
                    <a:pt x="1179" y="1017"/>
                    <a:pt x="1239" y="1041"/>
                    <a:pt x="1286" y="1041"/>
                  </a:cubicBezTo>
                  <a:cubicBezTo>
                    <a:pt x="1310" y="1041"/>
                    <a:pt x="1358" y="1029"/>
                    <a:pt x="1393" y="1017"/>
                  </a:cubicBezTo>
                  <a:cubicBezTo>
                    <a:pt x="1465" y="946"/>
                    <a:pt x="1477" y="838"/>
                    <a:pt x="1429" y="767"/>
                  </a:cubicBezTo>
                  <a:cubicBezTo>
                    <a:pt x="1131" y="374"/>
                    <a:pt x="703" y="88"/>
                    <a:pt x="227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6895439" y="2517112"/>
              <a:ext cx="36793" cy="32114"/>
            </a:xfrm>
            <a:custGeom>
              <a:rect b="b" l="l" r="r" t="t"/>
              <a:pathLst>
                <a:path extrusionOk="0" h="1009" w="1156">
                  <a:moveTo>
                    <a:pt x="206" y="1"/>
                  </a:moveTo>
                  <a:cubicBezTo>
                    <a:pt x="131" y="1"/>
                    <a:pt x="65" y="39"/>
                    <a:pt x="36" y="115"/>
                  </a:cubicBezTo>
                  <a:cubicBezTo>
                    <a:pt x="0" y="198"/>
                    <a:pt x="48" y="306"/>
                    <a:pt x="143" y="341"/>
                  </a:cubicBezTo>
                  <a:cubicBezTo>
                    <a:pt x="429" y="437"/>
                    <a:pt x="667" y="639"/>
                    <a:pt x="810" y="913"/>
                  </a:cubicBezTo>
                  <a:cubicBezTo>
                    <a:pt x="846" y="972"/>
                    <a:pt x="893" y="1008"/>
                    <a:pt x="965" y="1008"/>
                  </a:cubicBezTo>
                  <a:cubicBezTo>
                    <a:pt x="989" y="1008"/>
                    <a:pt x="1024" y="1008"/>
                    <a:pt x="1036" y="996"/>
                  </a:cubicBezTo>
                  <a:cubicBezTo>
                    <a:pt x="1108" y="937"/>
                    <a:pt x="1155" y="829"/>
                    <a:pt x="1108" y="734"/>
                  </a:cubicBezTo>
                  <a:cubicBezTo>
                    <a:pt x="929" y="401"/>
                    <a:pt x="619" y="127"/>
                    <a:pt x="262" y="8"/>
                  </a:cubicBezTo>
                  <a:cubicBezTo>
                    <a:pt x="243" y="3"/>
                    <a:pt x="224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44"/>
          <p:cNvGrpSpPr/>
          <p:nvPr/>
        </p:nvGrpSpPr>
        <p:grpSpPr>
          <a:xfrm>
            <a:off x="1570072" y="1560104"/>
            <a:ext cx="569525" cy="416837"/>
            <a:chOff x="5733194" y="2431718"/>
            <a:chExt cx="446826" cy="327059"/>
          </a:xfrm>
        </p:grpSpPr>
        <p:sp>
          <p:nvSpPr>
            <p:cNvPr id="600" name="Google Shape;600;p44"/>
            <p:cNvSpPr/>
            <p:nvPr/>
          </p:nvSpPr>
          <p:spPr>
            <a:xfrm>
              <a:off x="6032946" y="2474145"/>
              <a:ext cx="56112" cy="20115"/>
            </a:xfrm>
            <a:custGeom>
              <a:rect b="b" l="l" r="r" t="t"/>
              <a:pathLst>
                <a:path extrusionOk="0" h="632" w="1763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cubicBezTo>
                    <a:pt x="441" y="417"/>
                    <a:pt x="1108" y="453"/>
                    <a:pt x="1429" y="620"/>
                  </a:cubicBezTo>
                  <a:cubicBezTo>
                    <a:pt x="1465" y="632"/>
                    <a:pt x="1489" y="632"/>
                    <a:pt x="1525" y="632"/>
                  </a:cubicBezTo>
                  <a:cubicBezTo>
                    <a:pt x="1596" y="632"/>
                    <a:pt x="1668" y="584"/>
                    <a:pt x="1703" y="513"/>
                  </a:cubicBezTo>
                  <a:cubicBezTo>
                    <a:pt x="1763" y="417"/>
                    <a:pt x="1727" y="298"/>
                    <a:pt x="1632" y="239"/>
                  </a:cubicBezTo>
                  <a:cubicBezTo>
                    <a:pt x="1156" y="1"/>
                    <a:pt x="263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5733194" y="2431718"/>
              <a:ext cx="446826" cy="327059"/>
            </a:xfrm>
            <a:custGeom>
              <a:rect b="b" l="l" r="r" t="t"/>
              <a:pathLst>
                <a:path extrusionOk="0" h="10276" w="14039">
                  <a:moveTo>
                    <a:pt x="11621" y="655"/>
                  </a:moveTo>
                  <a:lnTo>
                    <a:pt x="11621" y="1500"/>
                  </a:lnTo>
                  <a:cubicBezTo>
                    <a:pt x="11621" y="1631"/>
                    <a:pt x="11598" y="1762"/>
                    <a:pt x="11538" y="1905"/>
                  </a:cubicBezTo>
                  <a:lnTo>
                    <a:pt x="11431" y="2108"/>
                  </a:lnTo>
                  <a:cubicBezTo>
                    <a:pt x="11419" y="2143"/>
                    <a:pt x="11419" y="2167"/>
                    <a:pt x="11419" y="2203"/>
                  </a:cubicBezTo>
                  <a:lnTo>
                    <a:pt x="11419" y="2631"/>
                  </a:lnTo>
                  <a:cubicBezTo>
                    <a:pt x="11419" y="2929"/>
                    <a:pt x="11300" y="3215"/>
                    <a:pt x="11074" y="3429"/>
                  </a:cubicBezTo>
                  <a:cubicBezTo>
                    <a:pt x="10858" y="3634"/>
                    <a:pt x="10599" y="3751"/>
                    <a:pt x="10317" y="3751"/>
                  </a:cubicBezTo>
                  <a:cubicBezTo>
                    <a:pt x="10303" y="3751"/>
                    <a:pt x="10290" y="3751"/>
                    <a:pt x="10276" y="3751"/>
                  </a:cubicBezTo>
                  <a:cubicBezTo>
                    <a:pt x="9657" y="3739"/>
                    <a:pt x="9181" y="3215"/>
                    <a:pt x="9181" y="2584"/>
                  </a:cubicBezTo>
                  <a:lnTo>
                    <a:pt x="9181" y="2203"/>
                  </a:lnTo>
                  <a:cubicBezTo>
                    <a:pt x="9181" y="2167"/>
                    <a:pt x="9181" y="2143"/>
                    <a:pt x="9169" y="2108"/>
                  </a:cubicBezTo>
                  <a:lnTo>
                    <a:pt x="9038" y="1857"/>
                  </a:lnTo>
                  <a:cubicBezTo>
                    <a:pt x="8990" y="1762"/>
                    <a:pt x="8966" y="1667"/>
                    <a:pt x="8966" y="1560"/>
                  </a:cubicBezTo>
                  <a:lnTo>
                    <a:pt x="8966" y="1548"/>
                  </a:lnTo>
                  <a:cubicBezTo>
                    <a:pt x="8966" y="1048"/>
                    <a:pt x="9359" y="655"/>
                    <a:pt x="9859" y="655"/>
                  </a:cubicBezTo>
                  <a:close/>
                  <a:moveTo>
                    <a:pt x="4156" y="429"/>
                  </a:moveTo>
                  <a:cubicBezTo>
                    <a:pt x="4513" y="429"/>
                    <a:pt x="4823" y="560"/>
                    <a:pt x="5061" y="822"/>
                  </a:cubicBezTo>
                  <a:cubicBezTo>
                    <a:pt x="5299" y="1072"/>
                    <a:pt x="5442" y="1417"/>
                    <a:pt x="5478" y="1786"/>
                  </a:cubicBezTo>
                  <a:cubicBezTo>
                    <a:pt x="5513" y="2215"/>
                    <a:pt x="5656" y="3108"/>
                    <a:pt x="5847" y="3643"/>
                  </a:cubicBezTo>
                  <a:lnTo>
                    <a:pt x="5835" y="3643"/>
                  </a:lnTo>
                  <a:cubicBezTo>
                    <a:pt x="5525" y="3762"/>
                    <a:pt x="4882" y="3941"/>
                    <a:pt x="4132" y="3941"/>
                  </a:cubicBezTo>
                  <a:cubicBezTo>
                    <a:pt x="4077" y="3944"/>
                    <a:pt x="4021" y="3945"/>
                    <a:pt x="3967" y="3945"/>
                  </a:cubicBezTo>
                  <a:cubicBezTo>
                    <a:pt x="3330" y="3945"/>
                    <a:pt x="2762" y="3765"/>
                    <a:pt x="2477" y="3655"/>
                  </a:cubicBezTo>
                  <a:cubicBezTo>
                    <a:pt x="2656" y="3108"/>
                    <a:pt x="2799" y="2215"/>
                    <a:pt x="2835" y="1786"/>
                  </a:cubicBezTo>
                  <a:cubicBezTo>
                    <a:pt x="2858" y="1417"/>
                    <a:pt x="3013" y="1072"/>
                    <a:pt x="3251" y="822"/>
                  </a:cubicBezTo>
                  <a:cubicBezTo>
                    <a:pt x="3501" y="560"/>
                    <a:pt x="3811" y="429"/>
                    <a:pt x="4156" y="429"/>
                  </a:cubicBezTo>
                  <a:close/>
                  <a:moveTo>
                    <a:pt x="10752" y="4096"/>
                  </a:moveTo>
                  <a:cubicBezTo>
                    <a:pt x="10752" y="4155"/>
                    <a:pt x="10764" y="4215"/>
                    <a:pt x="10776" y="4274"/>
                  </a:cubicBezTo>
                  <a:lnTo>
                    <a:pt x="10609" y="4429"/>
                  </a:lnTo>
                  <a:cubicBezTo>
                    <a:pt x="10526" y="4524"/>
                    <a:pt x="10419" y="4572"/>
                    <a:pt x="10300" y="4572"/>
                  </a:cubicBezTo>
                  <a:cubicBezTo>
                    <a:pt x="10181" y="4572"/>
                    <a:pt x="10062" y="4524"/>
                    <a:pt x="9990" y="4429"/>
                  </a:cubicBezTo>
                  <a:lnTo>
                    <a:pt x="9823" y="4274"/>
                  </a:lnTo>
                  <a:cubicBezTo>
                    <a:pt x="9835" y="4215"/>
                    <a:pt x="9859" y="4155"/>
                    <a:pt x="9859" y="4096"/>
                  </a:cubicBezTo>
                  <a:cubicBezTo>
                    <a:pt x="9990" y="4132"/>
                    <a:pt x="10121" y="4167"/>
                    <a:pt x="10252" y="4167"/>
                  </a:cubicBezTo>
                  <a:lnTo>
                    <a:pt x="10300" y="4167"/>
                  </a:lnTo>
                  <a:cubicBezTo>
                    <a:pt x="10455" y="4167"/>
                    <a:pt x="10609" y="4132"/>
                    <a:pt x="10752" y="4096"/>
                  </a:cubicBezTo>
                  <a:close/>
                  <a:moveTo>
                    <a:pt x="4692" y="4358"/>
                  </a:moveTo>
                  <a:cubicBezTo>
                    <a:pt x="4763" y="4524"/>
                    <a:pt x="4918" y="4644"/>
                    <a:pt x="5097" y="4691"/>
                  </a:cubicBezTo>
                  <a:lnTo>
                    <a:pt x="5835" y="4894"/>
                  </a:lnTo>
                  <a:cubicBezTo>
                    <a:pt x="6025" y="4953"/>
                    <a:pt x="6168" y="5132"/>
                    <a:pt x="6168" y="5322"/>
                  </a:cubicBezTo>
                  <a:lnTo>
                    <a:pt x="6168" y="7251"/>
                  </a:lnTo>
                  <a:cubicBezTo>
                    <a:pt x="6168" y="7501"/>
                    <a:pt x="5954" y="7692"/>
                    <a:pt x="5716" y="7692"/>
                  </a:cubicBezTo>
                  <a:lnTo>
                    <a:pt x="5704" y="7692"/>
                  </a:lnTo>
                  <a:lnTo>
                    <a:pt x="5704" y="6144"/>
                  </a:lnTo>
                  <a:cubicBezTo>
                    <a:pt x="5668" y="5787"/>
                    <a:pt x="5394" y="5501"/>
                    <a:pt x="5025" y="5501"/>
                  </a:cubicBezTo>
                  <a:lnTo>
                    <a:pt x="3275" y="5501"/>
                  </a:lnTo>
                  <a:cubicBezTo>
                    <a:pt x="2918" y="5501"/>
                    <a:pt x="2632" y="5787"/>
                    <a:pt x="2632" y="6144"/>
                  </a:cubicBezTo>
                  <a:lnTo>
                    <a:pt x="2632" y="7692"/>
                  </a:lnTo>
                  <a:lnTo>
                    <a:pt x="2620" y="7692"/>
                  </a:lnTo>
                  <a:cubicBezTo>
                    <a:pt x="2370" y="7692"/>
                    <a:pt x="2180" y="7489"/>
                    <a:pt x="2180" y="7251"/>
                  </a:cubicBezTo>
                  <a:lnTo>
                    <a:pt x="2180" y="5322"/>
                  </a:lnTo>
                  <a:cubicBezTo>
                    <a:pt x="2180" y="5132"/>
                    <a:pt x="2311" y="4941"/>
                    <a:pt x="2501" y="4894"/>
                  </a:cubicBezTo>
                  <a:lnTo>
                    <a:pt x="3251" y="4691"/>
                  </a:lnTo>
                  <a:cubicBezTo>
                    <a:pt x="3430" y="4644"/>
                    <a:pt x="3561" y="4524"/>
                    <a:pt x="3644" y="4358"/>
                  </a:cubicBezTo>
                  <a:cubicBezTo>
                    <a:pt x="3811" y="4370"/>
                    <a:pt x="3989" y="4394"/>
                    <a:pt x="4168" y="4394"/>
                  </a:cubicBezTo>
                  <a:cubicBezTo>
                    <a:pt x="4347" y="4394"/>
                    <a:pt x="4525" y="4370"/>
                    <a:pt x="4692" y="4358"/>
                  </a:cubicBezTo>
                  <a:close/>
                  <a:moveTo>
                    <a:pt x="10526" y="5906"/>
                  </a:moveTo>
                  <a:cubicBezTo>
                    <a:pt x="10538" y="5906"/>
                    <a:pt x="10538" y="5906"/>
                    <a:pt x="10538" y="5918"/>
                  </a:cubicBezTo>
                  <a:lnTo>
                    <a:pt x="10538" y="7680"/>
                  </a:lnTo>
                  <a:cubicBezTo>
                    <a:pt x="10538" y="7692"/>
                    <a:pt x="10538" y="7692"/>
                    <a:pt x="10526" y="7692"/>
                  </a:cubicBezTo>
                  <a:lnTo>
                    <a:pt x="7895" y="7692"/>
                  </a:lnTo>
                  <a:cubicBezTo>
                    <a:pt x="7871" y="7692"/>
                    <a:pt x="7871" y="7692"/>
                    <a:pt x="7871" y="7680"/>
                  </a:cubicBezTo>
                  <a:lnTo>
                    <a:pt x="7871" y="5918"/>
                  </a:lnTo>
                  <a:lnTo>
                    <a:pt x="10526" y="5906"/>
                  </a:lnTo>
                  <a:close/>
                  <a:moveTo>
                    <a:pt x="11050" y="4596"/>
                  </a:moveTo>
                  <a:lnTo>
                    <a:pt x="11228" y="4691"/>
                  </a:lnTo>
                  <a:lnTo>
                    <a:pt x="11967" y="4894"/>
                  </a:lnTo>
                  <a:cubicBezTo>
                    <a:pt x="12157" y="4953"/>
                    <a:pt x="12300" y="5132"/>
                    <a:pt x="12300" y="5322"/>
                  </a:cubicBezTo>
                  <a:lnTo>
                    <a:pt x="12300" y="7251"/>
                  </a:lnTo>
                  <a:cubicBezTo>
                    <a:pt x="12300" y="7501"/>
                    <a:pt x="12086" y="7692"/>
                    <a:pt x="11848" y="7692"/>
                  </a:cubicBezTo>
                  <a:lnTo>
                    <a:pt x="10955" y="7692"/>
                  </a:lnTo>
                  <a:lnTo>
                    <a:pt x="10955" y="7680"/>
                  </a:lnTo>
                  <a:lnTo>
                    <a:pt x="10955" y="7227"/>
                  </a:lnTo>
                  <a:lnTo>
                    <a:pt x="11621" y="7227"/>
                  </a:lnTo>
                  <a:cubicBezTo>
                    <a:pt x="11740" y="7227"/>
                    <a:pt x="11836" y="7144"/>
                    <a:pt x="11836" y="7025"/>
                  </a:cubicBezTo>
                  <a:lnTo>
                    <a:pt x="11836" y="5715"/>
                  </a:lnTo>
                  <a:cubicBezTo>
                    <a:pt x="11836" y="5596"/>
                    <a:pt x="11740" y="5501"/>
                    <a:pt x="11621" y="5501"/>
                  </a:cubicBezTo>
                  <a:cubicBezTo>
                    <a:pt x="11502" y="5501"/>
                    <a:pt x="11419" y="5596"/>
                    <a:pt x="11419" y="5715"/>
                  </a:cubicBezTo>
                  <a:lnTo>
                    <a:pt x="11419" y="6834"/>
                  </a:lnTo>
                  <a:lnTo>
                    <a:pt x="10955" y="6834"/>
                  </a:lnTo>
                  <a:lnTo>
                    <a:pt x="10955" y="5941"/>
                  </a:lnTo>
                  <a:cubicBezTo>
                    <a:pt x="10955" y="5691"/>
                    <a:pt x="10764" y="5525"/>
                    <a:pt x="10538" y="5525"/>
                  </a:cubicBezTo>
                  <a:lnTo>
                    <a:pt x="8335" y="5525"/>
                  </a:lnTo>
                  <a:lnTo>
                    <a:pt x="8335" y="5322"/>
                  </a:lnTo>
                  <a:lnTo>
                    <a:pt x="8299" y="5322"/>
                  </a:lnTo>
                  <a:cubicBezTo>
                    <a:pt x="8299" y="5132"/>
                    <a:pt x="8442" y="4941"/>
                    <a:pt x="8633" y="4894"/>
                  </a:cubicBezTo>
                  <a:lnTo>
                    <a:pt x="9383" y="4691"/>
                  </a:lnTo>
                  <a:cubicBezTo>
                    <a:pt x="9442" y="4667"/>
                    <a:pt x="9490" y="4644"/>
                    <a:pt x="9562" y="4596"/>
                  </a:cubicBezTo>
                  <a:lnTo>
                    <a:pt x="9693" y="4727"/>
                  </a:lnTo>
                  <a:cubicBezTo>
                    <a:pt x="9859" y="4894"/>
                    <a:pt x="10062" y="4989"/>
                    <a:pt x="10300" y="4989"/>
                  </a:cubicBezTo>
                  <a:cubicBezTo>
                    <a:pt x="10526" y="4989"/>
                    <a:pt x="10752" y="4894"/>
                    <a:pt x="10907" y="4727"/>
                  </a:cubicBezTo>
                  <a:lnTo>
                    <a:pt x="11050" y="4596"/>
                  </a:lnTo>
                  <a:close/>
                  <a:moveTo>
                    <a:pt x="2632" y="8108"/>
                  </a:moveTo>
                  <a:lnTo>
                    <a:pt x="2632" y="8573"/>
                  </a:lnTo>
                  <a:lnTo>
                    <a:pt x="846" y="8573"/>
                  </a:lnTo>
                  <a:lnTo>
                    <a:pt x="846" y="8108"/>
                  </a:lnTo>
                  <a:close/>
                  <a:moveTo>
                    <a:pt x="13157" y="8108"/>
                  </a:moveTo>
                  <a:lnTo>
                    <a:pt x="13157" y="8573"/>
                  </a:lnTo>
                  <a:lnTo>
                    <a:pt x="5668" y="8573"/>
                  </a:lnTo>
                  <a:lnTo>
                    <a:pt x="5668" y="8108"/>
                  </a:lnTo>
                  <a:close/>
                  <a:moveTo>
                    <a:pt x="5049" y="5906"/>
                  </a:moveTo>
                  <a:cubicBezTo>
                    <a:pt x="5180" y="5906"/>
                    <a:pt x="5287" y="6013"/>
                    <a:pt x="5287" y="6144"/>
                  </a:cubicBezTo>
                  <a:lnTo>
                    <a:pt x="5287" y="9001"/>
                  </a:lnTo>
                  <a:lnTo>
                    <a:pt x="3049" y="9001"/>
                  </a:lnTo>
                  <a:lnTo>
                    <a:pt x="3049" y="6144"/>
                  </a:lnTo>
                  <a:cubicBezTo>
                    <a:pt x="3049" y="6013"/>
                    <a:pt x="3156" y="5906"/>
                    <a:pt x="3287" y="5906"/>
                  </a:cubicBezTo>
                  <a:close/>
                  <a:moveTo>
                    <a:pt x="4168" y="0"/>
                  </a:moveTo>
                  <a:cubicBezTo>
                    <a:pt x="3239" y="0"/>
                    <a:pt x="2501" y="738"/>
                    <a:pt x="2430" y="1738"/>
                  </a:cubicBezTo>
                  <a:cubicBezTo>
                    <a:pt x="2394" y="2155"/>
                    <a:pt x="2263" y="2989"/>
                    <a:pt x="2084" y="3477"/>
                  </a:cubicBezTo>
                  <a:cubicBezTo>
                    <a:pt x="2037" y="3584"/>
                    <a:pt x="2049" y="3703"/>
                    <a:pt x="2096" y="3810"/>
                  </a:cubicBezTo>
                  <a:cubicBezTo>
                    <a:pt x="2144" y="3905"/>
                    <a:pt x="2239" y="3989"/>
                    <a:pt x="2334" y="4024"/>
                  </a:cubicBezTo>
                  <a:cubicBezTo>
                    <a:pt x="2513" y="4084"/>
                    <a:pt x="2811" y="4179"/>
                    <a:pt x="3156" y="4251"/>
                  </a:cubicBezTo>
                  <a:cubicBezTo>
                    <a:pt x="3144" y="4251"/>
                    <a:pt x="3144" y="4251"/>
                    <a:pt x="3120" y="4263"/>
                  </a:cubicBezTo>
                  <a:lnTo>
                    <a:pt x="2382" y="4477"/>
                  </a:lnTo>
                  <a:cubicBezTo>
                    <a:pt x="2013" y="4584"/>
                    <a:pt x="1751" y="4917"/>
                    <a:pt x="1751" y="5310"/>
                  </a:cubicBezTo>
                  <a:lnTo>
                    <a:pt x="1751" y="7227"/>
                  </a:lnTo>
                  <a:cubicBezTo>
                    <a:pt x="1751" y="7394"/>
                    <a:pt x="1799" y="7561"/>
                    <a:pt x="1894" y="7680"/>
                  </a:cubicBezTo>
                  <a:lnTo>
                    <a:pt x="203" y="7680"/>
                  </a:lnTo>
                  <a:cubicBezTo>
                    <a:pt x="84" y="7680"/>
                    <a:pt x="1" y="7763"/>
                    <a:pt x="1" y="7882"/>
                  </a:cubicBezTo>
                  <a:cubicBezTo>
                    <a:pt x="1" y="8001"/>
                    <a:pt x="84" y="8096"/>
                    <a:pt x="203" y="8096"/>
                  </a:cubicBezTo>
                  <a:lnTo>
                    <a:pt x="441" y="8096"/>
                  </a:lnTo>
                  <a:lnTo>
                    <a:pt x="441" y="10073"/>
                  </a:lnTo>
                  <a:cubicBezTo>
                    <a:pt x="441" y="10192"/>
                    <a:pt x="537" y="10275"/>
                    <a:pt x="656" y="10275"/>
                  </a:cubicBezTo>
                  <a:cubicBezTo>
                    <a:pt x="775" y="10275"/>
                    <a:pt x="858" y="10192"/>
                    <a:pt x="858" y="10073"/>
                  </a:cubicBezTo>
                  <a:lnTo>
                    <a:pt x="858" y="8954"/>
                  </a:lnTo>
                  <a:lnTo>
                    <a:pt x="2644" y="8954"/>
                  </a:lnTo>
                  <a:lnTo>
                    <a:pt x="2644" y="10073"/>
                  </a:lnTo>
                  <a:cubicBezTo>
                    <a:pt x="2644" y="10192"/>
                    <a:pt x="2739" y="10275"/>
                    <a:pt x="2858" y="10275"/>
                  </a:cubicBezTo>
                  <a:cubicBezTo>
                    <a:pt x="2977" y="10275"/>
                    <a:pt x="3073" y="10192"/>
                    <a:pt x="3073" y="10073"/>
                  </a:cubicBezTo>
                  <a:lnTo>
                    <a:pt x="3073" y="9406"/>
                  </a:lnTo>
                  <a:lnTo>
                    <a:pt x="5287" y="9406"/>
                  </a:lnTo>
                  <a:lnTo>
                    <a:pt x="5287" y="10073"/>
                  </a:lnTo>
                  <a:cubicBezTo>
                    <a:pt x="5287" y="10192"/>
                    <a:pt x="5371" y="10275"/>
                    <a:pt x="5490" y="10275"/>
                  </a:cubicBezTo>
                  <a:cubicBezTo>
                    <a:pt x="5609" y="10275"/>
                    <a:pt x="5704" y="10192"/>
                    <a:pt x="5704" y="10073"/>
                  </a:cubicBezTo>
                  <a:lnTo>
                    <a:pt x="5704" y="8954"/>
                  </a:lnTo>
                  <a:lnTo>
                    <a:pt x="13169" y="8954"/>
                  </a:lnTo>
                  <a:lnTo>
                    <a:pt x="13169" y="10073"/>
                  </a:lnTo>
                  <a:cubicBezTo>
                    <a:pt x="13169" y="10192"/>
                    <a:pt x="13264" y="10275"/>
                    <a:pt x="13383" y="10275"/>
                  </a:cubicBezTo>
                  <a:cubicBezTo>
                    <a:pt x="13503" y="10275"/>
                    <a:pt x="13586" y="10192"/>
                    <a:pt x="13586" y="10073"/>
                  </a:cubicBezTo>
                  <a:lnTo>
                    <a:pt x="13586" y="8096"/>
                  </a:lnTo>
                  <a:lnTo>
                    <a:pt x="13824" y="8096"/>
                  </a:lnTo>
                  <a:cubicBezTo>
                    <a:pt x="13943" y="8096"/>
                    <a:pt x="14038" y="8001"/>
                    <a:pt x="14038" y="7882"/>
                  </a:cubicBezTo>
                  <a:cubicBezTo>
                    <a:pt x="14003" y="7787"/>
                    <a:pt x="13919" y="7692"/>
                    <a:pt x="13800" y="7692"/>
                  </a:cubicBezTo>
                  <a:lnTo>
                    <a:pt x="12562" y="7692"/>
                  </a:lnTo>
                  <a:cubicBezTo>
                    <a:pt x="12633" y="7561"/>
                    <a:pt x="12693" y="7406"/>
                    <a:pt x="12693" y="7251"/>
                  </a:cubicBezTo>
                  <a:lnTo>
                    <a:pt x="12693" y="5322"/>
                  </a:lnTo>
                  <a:cubicBezTo>
                    <a:pt x="12693" y="4941"/>
                    <a:pt x="12443" y="4596"/>
                    <a:pt x="12074" y="4489"/>
                  </a:cubicBezTo>
                  <a:lnTo>
                    <a:pt x="11324" y="4286"/>
                  </a:lnTo>
                  <a:cubicBezTo>
                    <a:pt x="11228" y="4251"/>
                    <a:pt x="11169" y="4167"/>
                    <a:pt x="11169" y="4060"/>
                  </a:cubicBezTo>
                  <a:lnTo>
                    <a:pt x="11169" y="3893"/>
                  </a:lnTo>
                  <a:cubicBezTo>
                    <a:pt x="11240" y="3858"/>
                    <a:pt x="11300" y="3798"/>
                    <a:pt x="11359" y="3739"/>
                  </a:cubicBezTo>
                  <a:cubicBezTo>
                    <a:pt x="11657" y="3453"/>
                    <a:pt x="11824" y="3060"/>
                    <a:pt x="11824" y="2643"/>
                  </a:cubicBezTo>
                  <a:lnTo>
                    <a:pt x="11824" y="2262"/>
                  </a:lnTo>
                  <a:lnTo>
                    <a:pt x="11895" y="2096"/>
                  </a:lnTo>
                  <a:cubicBezTo>
                    <a:pt x="11979" y="1917"/>
                    <a:pt x="12026" y="1703"/>
                    <a:pt x="12026" y="1512"/>
                  </a:cubicBezTo>
                  <a:lnTo>
                    <a:pt x="12026" y="453"/>
                  </a:lnTo>
                  <a:cubicBezTo>
                    <a:pt x="12026" y="333"/>
                    <a:pt x="11943" y="250"/>
                    <a:pt x="11824" y="250"/>
                  </a:cubicBezTo>
                  <a:lnTo>
                    <a:pt x="9859" y="250"/>
                  </a:lnTo>
                  <a:cubicBezTo>
                    <a:pt x="9145" y="250"/>
                    <a:pt x="8561" y="834"/>
                    <a:pt x="8561" y="1548"/>
                  </a:cubicBezTo>
                  <a:lnTo>
                    <a:pt x="8561" y="1560"/>
                  </a:lnTo>
                  <a:cubicBezTo>
                    <a:pt x="8561" y="1727"/>
                    <a:pt x="8597" y="1881"/>
                    <a:pt x="8680" y="2036"/>
                  </a:cubicBezTo>
                  <a:lnTo>
                    <a:pt x="8788" y="2238"/>
                  </a:lnTo>
                  <a:lnTo>
                    <a:pt x="8788" y="2572"/>
                  </a:lnTo>
                  <a:cubicBezTo>
                    <a:pt x="8788" y="3108"/>
                    <a:pt x="9050" y="3584"/>
                    <a:pt x="9442" y="3870"/>
                  </a:cubicBezTo>
                  <a:lnTo>
                    <a:pt x="9442" y="4048"/>
                  </a:lnTo>
                  <a:cubicBezTo>
                    <a:pt x="9442" y="4143"/>
                    <a:pt x="9359" y="4239"/>
                    <a:pt x="9276" y="4263"/>
                  </a:cubicBezTo>
                  <a:lnTo>
                    <a:pt x="8526" y="4477"/>
                  </a:lnTo>
                  <a:cubicBezTo>
                    <a:pt x="8157" y="4584"/>
                    <a:pt x="7907" y="4917"/>
                    <a:pt x="7907" y="5310"/>
                  </a:cubicBezTo>
                  <a:lnTo>
                    <a:pt x="7907" y="5489"/>
                  </a:lnTo>
                  <a:lnTo>
                    <a:pt x="7895" y="5489"/>
                  </a:lnTo>
                  <a:cubicBezTo>
                    <a:pt x="7657" y="5489"/>
                    <a:pt x="7478" y="5679"/>
                    <a:pt x="7478" y="5906"/>
                  </a:cubicBezTo>
                  <a:lnTo>
                    <a:pt x="7478" y="7656"/>
                  </a:lnTo>
                  <a:lnTo>
                    <a:pt x="7478" y="7680"/>
                  </a:lnTo>
                  <a:lnTo>
                    <a:pt x="6442" y="7680"/>
                  </a:lnTo>
                  <a:cubicBezTo>
                    <a:pt x="6525" y="7537"/>
                    <a:pt x="6585" y="7394"/>
                    <a:pt x="6585" y="7227"/>
                  </a:cubicBezTo>
                  <a:lnTo>
                    <a:pt x="6585" y="5310"/>
                  </a:lnTo>
                  <a:cubicBezTo>
                    <a:pt x="6585" y="4917"/>
                    <a:pt x="6323" y="4584"/>
                    <a:pt x="5954" y="4477"/>
                  </a:cubicBezTo>
                  <a:lnTo>
                    <a:pt x="5216" y="4263"/>
                  </a:lnTo>
                  <a:cubicBezTo>
                    <a:pt x="5192" y="4263"/>
                    <a:pt x="5192" y="4263"/>
                    <a:pt x="5180" y="4251"/>
                  </a:cubicBezTo>
                  <a:cubicBezTo>
                    <a:pt x="5537" y="4179"/>
                    <a:pt x="5823" y="4084"/>
                    <a:pt x="6002" y="4024"/>
                  </a:cubicBezTo>
                  <a:cubicBezTo>
                    <a:pt x="6109" y="3989"/>
                    <a:pt x="6192" y="3905"/>
                    <a:pt x="6240" y="3810"/>
                  </a:cubicBezTo>
                  <a:cubicBezTo>
                    <a:pt x="6287" y="3703"/>
                    <a:pt x="6299" y="3596"/>
                    <a:pt x="6252" y="3477"/>
                  </a:cubicBezTo>
                  <a:cubicBezTo>
                    <a:pt x="6073" y="2977"/>
                    <a:pt x="5942" y="2143"/>
                    <a:pt x="5906" y="1738"/>
                  </a:cubicBezTo>
                  <a:cubicBezTo>
                    <a:pt x="5835" y="738"/>
                    <a:pt x="5097" y="0"/>
                    <a:pt x="4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4"/>
            <p:cNvSpPr/>
            <p:nvPr/>
          </p:nvSpPr>
          <p:spPr>
            <a:xfrm>
              <a:off x="6019323" y="2641653"/>
              <a:ext cx="13272" cy="13272"/>
            </a:xfrm>
            <a:custGeom>
              <a:rect b="b" l="l" r="r" t="t"/>
              <a:pathLst>
                <a:path extrusionOk="0" h="417" w="417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cubicBezTo>
                    <a:pt x="0" y="322"/>
                    <a:pt x="95" y="417"/>
                    <a:pt x="202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44"/>
          <p:cNvSpPr/>
          <p:nvPr/>
        </p:nvSpPr>
        <p:spPr>
          <a:xfrm>
            <a:off x="4370306" y="1562030"/>
            <a:ext cx="403363" cy="412992"/>
          </a:xfrm>
          <a:custGeom>
            <a:rect b="b" l="l" r="r" t="t"/>
            <a:pathLst>
              <a:path extrusionOk="0" h="10181" w="9943">
                <a:moveTo>
                  <a:pt x="7883" y="536"/>
                </a:moveTo>
                <a:lnTo>
                  <a:pt x="9264" y="1918"/>
                </a:lnTo>
                <a:lnTo>
                  <a:pt x="7883" y="1918"/>
                </a:lnTo>
                <a:lnTo>
                  <a:pt x="7883" y="536"/>
                </a:lnTo>
                <a:close/>
                <a:moveTo>
                  <a:pt x="6442" y="1537"/>
                </a:moveTo>
                <a:lnTo>
                  <a:pt x="7823" y="2918"/>
                </a:lnTo>
                <a:lnTo>
                  <a:pt x="6442" y="2918"/>
                </a:lnTo>
                <a:lnTo>
                  <a:pt x="6442" y="1537"/>
                </a:lnTo>
                <a:close/>
                <a:moveTo>
                  <a:pt x="2954" y="5323"/>
                </a:moveTo>
                <a:cubicBezTo>
                  <a:pt x="3489" y="5323"/>
                  <a:pt x="3918" y="5799"/>
                  <a:pt x="3918" y="6394"/>
                </a:cubicBezTo>
                <a:lnTo>
                  <a:pt x="3930" y="6478"/>
                </a:lnTo>
                <a:cubicBezTo>
                  <a:pt x="3906" y="6478"/>
                  <a:pt x="3906" y="6478"/>
                  <a:pt x="3894" y="6490"/>
                </a:cubicBezTo>
                <a:cubicBezTo>
                  <a:pt x="3585" y="6418"/>
                  <a:pt x="3489" y="5966"/>
                  <a:pt x="3489" y="5966"/>
                </a:cubicBezTo>
                <a:cubicBezTo>
                  <a:pt x="3477" y="5906"/>
                  <a:pt x="3430" y="5847"/>
                  <a:pt x="3358" y="5835"/>
                </a:cubicBezTo>
                <a:cubicBezTo>
                  <a:pt x="3348" y="5833"/>
                  <a:pt x="3338" y="5832"/>
                  <a:pt x="3328" y="5832"/>
                </a:cubicBezTo>
                <a:cubicBezTo>
                  <a:pt x="3276" y="5832"/>
                  <a:pt x="3221" y="5857"/>
                  <a:pt x="3192" y="5906"/>
                </a:cubicBezTo>
                <a:cubicBezTo>
                  <a:pt x="2823" y="6478"/>
                  <a:pt x="1989" y="6490"/>
                  <a:pt x="1977" y="6490"/>
                </a:cubicBezTo>
                <a:lnTo>
                  <a:pt x="1930" y="6490"/>
                </a:lnTo>
                <a:cubicBezTo>
                  <a:pt x="1918" y="6490"/>
                  <a:pt x="1894" y="6490"/>
                  <a:pt x="1894" y="6478"/>
                </a:cubicBezTo>
                <a:lnTo>
                  <a:pt x="1894" y="6394"/>
                </a:lnTo>
                <a:cubicBezTo>
                  <a:pt x="1894" y="5799"/>
                  <a:pt x="2334" y="5323"/>
                  <a:pt x="2870" y="5323"/>
                </a:cubicBezTo>
                <a:close/>
                <a:moveTo>
                  <a:pt x="1668" y="6906"/>
                </a:moveTo>
                <a:cubicBezTo>
                  <a:pt x="1680" y="6906"/>
                  <a:pt x="1692" y="6918"/>
                  <a:pt x="1703" y="6918"/>
                </a:cubicBezTo>
                <a:lnTo>
                  <a:pt x="1703" y="7097"/>
                </a:lnTo>
                <a:cubicBezTo>
                  <a:pt x="1727" y="7132"/>
                  <a:pt x="1727" y="7192"/>
                  <a:pt x="1727" y="7228"/>
                </a:cubicBezTo>
                <a:cubicBezTo>
                  <a:pt x="1644" y="7216"/>
                  <a:pt x="1584" y="7144"/>
                  <a:pt x="1584" y="7049"/>
                </a:cubicBezTo>
                <a:cubicBezTo>
                  <a:pt x="1584" y="6990"/>
                  <a:pt x="1620" y="6930"/>
                  <a:pt x="1668" y="6906"/>
                </a:cubicBezTo>
                <a:close/>
                <a:moveTo>
                  <a:pt x="4168" y="6894"/>
                </a:moveTo>
                <a:cubicBezTo>
                  <a:pt x="4204" y="6918"/>
                  <a:pt x="4239" y="6978"/>
                  <a:pt x="4239" y="7037"/>
                </a:cubicBezTo>
                <a:cubicBezTo>
                  <a:pt x="4228" y="7144"/>
                  <a:pt x="4180" y="7216"/>
                  <a:pt x="4109" y="7228"/>
                </a:cubicBezTo>
                <a:cubicBezTo>
                  <a:pt x="4109" y="7192"/>
                  <a:pt x="4120" y="7132"/>
                  <a:pt x="4120" y="7085"/>
                </a:cubicBezTo>
                <a:lnTo>
                  <a:pt x="4120" y="6906"/>
                </a:lnTo>
                <a:cubicBezTo>
                  <a:pt x="4132" y="6906"/>
                  <a:pt x="4144" y="6906"/>
                  <a:pt x="4168" y="6894"/>
                </a:cubicBezTo>
                <a:close/>
                <a:moveTo>
                  <a:pt x="3251" y="6311"/>
                </a:moveTo>
                <a:cubicBezTo>
                  <a:pt x="3347" y="6490"/>
                  <a:pt x="3513" y="6716"/>
                  <a:pt x="3775" y="6787"/>
                </a:cubicBezTo>
                <a:lnTo>
                  <a:pt x="3775" y="7085"/>
                </a:lnTo>
                <a:cubicBezTo>
                  <a:pt x="3775" y="7561"/>
                  <a:pt x="3430" y="7942"/>
                  <a:pt x="3001" y="7942"/>
                </a:cubicBezTo>
                <a:lnTo>
                  <a:pt x="2787" y="7942"/>
                </a:lnTo>
                <a:cubicBezTo>
                  <a:pt x="2358" y="7942"/>
                  <a:pt x="2013" y="7561"/>
                  <a:pt x="2013" y="7085"/>
                </a:cubicBezTo>
                <a:lnTo>
                  <a:pt x="2013" y="6799"/>
                </a:lnTo>
                <a:lnTo>
                  <a:pt x="2037" y="6799"/>
                </a:lnTo>
                <a:cubicBezTo>
                  <a:pt x="2227" y="6787"/>
                  <a:pt x="2835" y="6728"/>
                  <a:pt x="3251" y="6311"/>
                </a:cubicBezTo>
                <a:close/>
                <a:moveTo>
                  <a:pt x="3013" y="8240"/>
                </a:moveTo>
                <a:cubicBezTo>
                  <a:pt x="3061" y="8264"/>
                  <a:pt x="3108" y="8264"/>
                  <a:pt x="3156" y="8264"/>
                </a:cubicBezTo>
                <a:lnTo>
                  <a:pt x="3156" y="8418"/>
                </a:lnTo>
                <a:lnTo>
                  <a:pt x="2918" y="8656"/>
                </a:lnTo>
                <a:lnTo>
                  <a:pt x="2692" y="8442"/>
                </a:lnTo>
                <a:lnTo>
                  <a:pt x="2692" y="8240"/>
                </a:lnTo>
                <a:close/>
                <a:moveTo>
                  <a:pt x="7597" y="334"/>
                </a:moveTo>
                <a:lnTo>
                  <a:pt x="7597" y="2108"/>
                </a:lnTo>
                <a:cubicBezTo>
                  <a:pt x="7597" y="2203"/>
                  <a:pt x="7680" y="2275"/>
                  <a:pt x="7764" y="2275"/>
                </a:cubicBezTo>
                <a:lnTo>
                  <a:pt x="9538" y="2275"/>
                </a:lnTo>
                <a:lnTo>
                  <a:pt x="9538" y="8871"/>
                </a:lnTo>
                <a:lnTo>
                  <a:pt x="8359" y="8871"/>
                </a:lnTo>
                <a:lnTo>
                  <a:pt x="8359" y="3084"/>
                </a:lnTo>
                <a:lnTo>
                  <a:pt x="8359" y="3061"/>
                </a:lnTo>
                <a:lnTo>
                  <a:pt x="8359" y="3049"/>
                </a:lnTo>
                <a:cubicBezTo>
                  <a:pt x="8359" y="3049"/>
                  <a:pt x="8359" y="3037"/>
                  <a:pt x="8347" y="3037"/>
                </a:cubicBezTo>
                <a:cubicBezTo>
                  <a:pt x="8347" y="3037"/>
                  <a:pt x="8347" y="3013"/>
                  <a:pt x="8335" y="3013"/>
                </a:cubicBezTo>
                <a:lnTo>
                  <a:pt x="8311" y="3001"/>
                </a:lnTo>
                <a:lnTo>
                  <a:pt x="6383" y="1072"/>
                </a:lnTo>
                <a:lnTo>
                  <a:pt x="6371" y="1048"/>
                </a:lnTo>
                <a:lnTo>
                  <a:pt x="6347" y="1036"/>
                </a:lnTo>
                <a:cubicBezTo>
                  <a:pt x="6347" y="1036"/>
                  <a:pt x="6335" y="1036"/>
                  <a:pt x="6335" y="1025"/>
                </a:cubicBezTo>
                <a:lnTo>
                  <a:pt x="3882" y="1025"/>
                </a:lnTo>
                <a:lnTo>
                  <a:pt x="3882" y="334"/>
                </a:lnTo>
                <a:close/>
                <a:moveTo>
                  <a:pt x="6085" y="1334"/>
                </a:moveTo>
                <a:lnTo>
                  <a:pt x="6085" y="3108"/>
                </a:lnTo>
                <a:cubicBezTo>
                  <a:pt x="6085" y="3192"/>
                  <a:pt x="6156" y="3275"/>
                  <a:pt x="6240" y="3275"/>
                </a:cubicBezTo>
                <a:lnTo>
                  <a:pt x="8014" y="3275"/>
                </a:lnTo>
                <a:lnTo>
                  <a:pt x="8049" y="9883"/>
                </a:lnTo>
                <a:lnTo>
                  <a:pt x="4311" y="9883"/>
                </a:lnTo>
                <a:cubicBezTo>
                  <a:pt x="5192" y="9407"/>
                  <a:pt x="5811" y="8502"/>
                  <a:pt x="5871" y="7430"/>
                </a:cubicBezTo>
                <a:lnTo>
                  <a:pt x="5871" y="7406"/>
                </a:lnTo>
                <a:lnTo>
                  <a:pt x="5871" y="7347"/>
                </a:lnTo>
                <a:lnTo>
                  <a:pt x="5871" y="7323"/>
                </a:lnTo>
                <a:lnTo>
                  <a:pt x="5871" y="7311"/>
                </a:lnTo>
                <a:lnTo>
                  <a:pt x="5871" y="7263"/>
                </a:lnTo>
                <a:lnTo>
                  <a:pt x="5871" y="7228"/>
                </a:lnTo>
                <a:lnTo>
                  <a:pt x="5871" y="7216"/>
                </a:lnTo>
                <a:lnTo>
                  <a:pt x="5871" y="7168"/>
                </a:lnTo>
                <a:lnTo>
                  <a:pt x="5871" y="7144"/>
                </a:lnTo>
                <a:lnTo>
                  <a:pt x="5871" y="7121"/>
                </a:lnTo>
                <a:lnTo>
                  <a:pt x="5871" y="7085"/>
                </a:lnTo>
                <a:lnTo>
                  <a:pt x="5871" y="7049"/>
                </a:lnTo>
                <a:lnTo>
                  <a:pt x="5871" y="7002"/>
                </a:lnTo>
                <a:lnTo>
                  <a:pt x="5871" y="6978"/>
                </a:lnTo>
                <a:lnTo>
                  <a:pt x="5871" y="6930"/>
                </a:lnTo>
                <a:lnTo>
                  <a:pt x="5871" y="6906"/>
                </a:lnTo>
                <a:lnTo>
                  <a:pt x="5871" y="6859"/>
                </a:lnTo>
                <a:lnTo>
                  <a:pt x="5871" y="6847"/>
                </a:lnTo>
                <a:lnTo>
                  <a:pt x="5871" y="6823"/>
                </a:lnTo>
                <a:lnTo>
                  <a:pt x="5871" y="6787"/>
                </a:lnTo>
                <a:lnTo>
                  <a:pt x="5871" y="6751"/>
                </a:lnTo>
                <a:cubicBezTo>
                  <a:pt x="5871" y="6728"/>
                  <a:pt x="5859" y="6704"/>
                  <a:pt x="5859" y="6680"/>
                </a:cubicBezTo>
                <a:cubicBezTo>
                  <a:pt x="5859" y="6644"/>
                  <a:pt x="5847" y="6632"/>
                  <a:pt x="5847" y="6609"/>
                </a:cubicBezTo>
                <a:lnTo>
                  <a:pt x="5847" y="6573"/>
                </a:lnTo>
                <a:cubicBezTo>
                  <a:pt x="5847" y="6561"/>
                  <a:pt x="5835" y="6549"/>
                  <a:pt x="5835" y="6525"/>
                </a:cubicBezTo>
                <a:lnTo>
                  <a:pt x="5835" y="6513"/>
                </a:lnTo>
                <a:lnTo>
                  <a:pt x="5835" y="6501"/>
                </a:lnTo>
                <a:cubicBezTo>
                  <a:pt x="5835" y="6490"/>
                  <a:pt x="5811" y="6466"/>
                  <a:pt x="5811" y="6454"/>
                </a:cubicBezTo>
                <a:cubicBezTo>
                  <a:pt x="5811" y="6442"/>
                  <a:pt x="5811" y="6442"/>
                  <a:pt x="5799" y="6430"/>
                </a:cubicBezTo>
                <a:cubicBezTo>
                  <a:pt x="5799" y="6406"/>
                  <a:pt x="5787" y="6394"/>
                  <a:pt x="5787" y="6382"/>
                </a:cubicBezTo>
                <a:lnTo>
                  <a:pt x="5775" y="6347"/>
                </a:lnTo>
                <a:cubicBezTo>
                  <a:pt x="5775" y="6335"/>
                  <a:pt x="5752" y="6323"/>
                  <a:pt x="5752" y="6311"/>
                </a:cubicBezTo>
                <a:cubicBezTo>
                  <a:pt x="5752" y="6287"/>
                  <a:pt x="5752" y="6287"/>
                  <a:pt x="5740" y="6275"/>
                </a:cubicBezTo>
                <a:cubicBezTo>
                  <a:pt x="5740" y="6263"/>
                  <a:pt x="5728" y="6251"/>
                  <a:pt x="5728" y="6228"/>
                </a:cubicBezTo>
                <a:lnTo>
                  <a:pt x="5716" y="6204"/>
                </a:lnTo>
                <a:cubicBezTo>
                  <a:pt x="5716" y="6192"/>
                  <a:pt x="5692" y="6168"/>
                  <a:pt x="5692" y="6156"/>
                </a:cubicBezTo>
                <a:lnTo>
                  <a:pt x="5692" y="6144"/>
                </a:lnTo>
                <a:cubicBezTo>
                  <a:pt x="5656" y="6037"/>
                  <a:pt x="5597" y="5930"/>
                  <a:pt x="5549" y="5835"/>
                </a:cubicBezTo>
                <a:cubicBezTo>
                  <a:pt x="5518" y="5780"/>
                  <a:pt x="5461" y="5751"/>
                  <a:pt x="5405" y="5751"/>
                </a:cubicBezTo>
                <a:cubicBezTo>
                  <a:pt x="5376" y="5751"/>
                  <a:pt x="5347" y="5759"/>
                  <a:pt x="5323" y="5775"/>
                </a:cubicBezTo>
                <a:cubicBezTo>
                  <a:pt x="5252" y="5811"/>
                  <a:pt x="5216" y="5918"/>
                  <a:pt x="5263" y="5989"/>
                </a:cubicBezTo>
                <a:cubicBezTo>
                  <a:pt x="5311" y="6085"/>
                  <a:pt x="5371" y="6192"/>
                  <a:pt x="5394" y="6275"/>
                </a:cubicBezTo>
                <a:lnTo>
                  <a:pt x="5394" y="6287"/>
                </a:lnTo>
                <a:cubicBezTo>
                  <a:pt x="5394" y="6311"/>
                  <a:pt x="5418" y="6323"/>
                  <a:pt x="5418" y="6335"/>
                </a:cubicBezTo>
                <a:lnTo>
                  <a:pt x="5430" y="6370"/>
                </a:lnTo>
                <a:cubicBezTo>
                  <a:pt x="5430" y="6382"/>
                  <a:pt x="5442" y="6394"/>
                  <a:pt x="5442" y="6406"/>
                </a:cubicBezTo>
                <a:cubicBezTo>
                  <a:pt x="5442" y="6430"/>
                  <a:pt x="5442" y="6430"/>
                  <a:pt x="5454" y="6442"/>
                </a:cubicBezTo>
                <a:cubicBezTo>
                  <a:pt x="5454" y="6454"/>
                  <a:pt x="5478" y="6466"/>
                  <a:pt x="5478" y="6490"/>
                </a:cubicBezTo>
                <a:lnTo>
                  <a:pt x="5490" y="6513"/>
                </a:lnTo>
                <a:cubicBezTo>
                  <a:pt x="5490" y="6525"/>
                  <a:pt x="5502" y="6549"/>
                  <a:pt x="5502" y="6561"/>
                </a:cubicBezTo>
                <a:lnTo>
                  <a:pt x="5502" y="6585"/>
                </a:lnTo>
                <a:cubicBezTo>
                  <a:pt x="5502" y="6609"/>
                  <a:pt x="5513" y="6621"/>
                  <a:pt x="5513" y="6632"/>
                </a:cubicBezTo>
                <a:lnTo>
                  <a:pt x="5513" y="6668"/>
                </a:lnTo>
                <a:cubicBezTo>
                  <a:pt x="5513" y="6680"/>
                  <a:pt x="5513" y="6692"/>
                  <a:pt x="5537" y="6704"/>
                </a:cubicBezTo>
                <a:lnTo>
                  <a:pt x="5537" y="6740"/>
                </a:lnTo>
                <a:cubicBezTo>
                  <a:pt x="5537" y="6751"/>
                  <a:pt x="5549" y="6787"/>
                  <a:pt x="5549" y="6799"/>
                </a:cubicBezTo>
                <a:cubicBezTo>
                  <a:pt x="5549" y="6811"/>
                  <a:pt x="5561" y="6847"/>
                  <a:pt x="5561" y="6859"/>
                </a:cubicBezTo>
                <a:lnTo>
                  <a:pt x="5561" y="6882"/>
                </a:lnTo>
                <a:lnTo>
                  <a:pt x="5561" y="6930"/>
                </a:lnTo>
                <a:lnTo>
                  <a:pt x="5561" y="6942"/>
                </a:lnTo>
                <a:lnTo>
                  <a:pt x="5561" y="6966"/>
                </a:lnTo>
                <a:lnTo>
                  <a:pt x="5561" y="7002"/>
                </a:lnTo>
                <a:lnTo>
                  <a:pt x="5561" y="7037"/>
                </a:lnTo>
                <a:lnTo>
                  <a:pt x="5561" y="7085"/>
                </a:lnTo>
                <a:lnTo>
                  <a:pt x="5561" y="7109"/>
                </a:lnTo>
                <a:lnTo>
                  <a:pt x="5561" y="7156"/>
                </a:lnTo>
                <a:lnTo>
                  <a:pt x="5561" y="7180"/>
                </a:lnTo>
                <a:lnTo>
                  <a:pt x="5561" y="7216"/>
                </a:lnTo>
                <a:lnTo>
                  <a:pt x="5561" y="7240"/>
                </a:lnTo>
                <a:lnTo>
                  <a:pt x="5561" y="7287"/>
                </a:lnTo>
                <a:lnTo>
                  <a:pt x="5561" y="7299"/>
                </a:lnTo>
                <a:lnTo>
                  <a:pt x="5561" y="7335"/>
                </a:lnTo>
                <a:lnTo>
                  <a:pt x="5561" y="7359"/>
                </a:lnTo>
                <a:lnTo>
                  <a:pt x="5561" y="7383"/>
                </a:lnTo>
                <a:lnTo>
                  <a:pt x="5561" y="7394"/>
                </a:lnTo>
                <a:lnTo>
                  <a:pt x="5561" y="7454"/>
                </a:lnTo>
                <a:lnTo>
                  <a:pt x="5561" y="7466"/>
                </a:lnTo>
                <a:cubicBezTo>
                  <a:pt x="5537" y="8133"/>
                  <a:pt x="5252" y="8728"/>
                  <a:pt x="4823" y="9180"/>
                </a:cubicBezTo>
                <a:cubicBezTo>
                  <a:pt x="4644" y="8835"/>
                  <a:pt x="4323" y="8704"/>
                  <a:pt x="4287" y="8692"/>
                </a:cubicBezTo>
                <a:lnTo>
                  <a:pt x="3513" y="8371"/>
                </a:lnTo>
                <a:lnTo>
                  <a:pt x="3513" y="8228"/>
                </a:lnTo>
                <a:cubicBezTo>
                  <a:pt x="3751" y="8109"/>
                  <a:pt x="3942" y="7894"/>
                  <a:pt x="4049" y="7633"/>
                </a:cubicBezTo>
                <a:lnTo>
                  <a:pt x="4085" y="7633"/>
                </a:lnTo>
                <a:cubicBezTo>
                  <a:pt x="4359" y="7633"/>
                  <a:pt x="4585" y="7406"/>
                  <a:pt x="4585" y="7109"/>
                </a:cubicBezTo>
                <a:cubicBezTo>
                  <a:pt x="4585" y="6906"/>
                  <a:pt x="4466" y="6704"/>
                  <a:pt x="4287" y="6632"/>
                </a:cubicBezTo>
                <a:lnTo>
                  <a:pt x="4287" y="6454"/>
                </a:lnTo>
                <a:cubicBezTo>
                  <a:pt x="4287" y="5680"/>
                  <a:pt x="3704" y="5061"/>
                  <a:pt x="2989" y="5061"/>
                </a:cubicBezTo>
                <a:lnTo>
                  <a:pt x="2894" y="5061"/>
                </a:lnTo>
                <a:cubicBezTo>
                  <a:pt x="2180" y="5061"/>
                  <a:pt x="1608" y="5680"/>
                  <a:pt x="1608" y="6454"/>
                </a:cubicBezTo>
                <a:lnTo>
                  <a:pt x="1608" y="6632"/>
                </a:lnTo>
                <a:cubicBezTo>
                  <a:pt x="1430" y="6704"/>
                  <a:pt x="1311" y="6906"/>
                  <a:pt x="1311" y="7109"/>
                </a:cubicBezTo>
                <a:cubicBezTo>
                  <a:pt x="1311" y="7394"/>
                  <a:pt x="1525" y="7633"/>
                  <a:pt x="1799" y="7633"/>
                </a:cubicBezTo>
                <a:cubicBezTo>
                  <a:pt x="1811" y="7633"/>
                  <a:pt x="1823" y="7633"/>
                  <a:pt x="1846" y="7621"/>
                </a:cubicBezTo>
                <a:cubicBezTo>
                  <a:pt x="1942" y="7883"/>
                  <a:pt x="2156" y="8109"/>
                  <a:pt x="2406" y="8228"/>
                </a:cubicBezTo>
                <a:lnTo>
                  <a:pt x="2406" y="8371"/>
                </a:lnTo>
                <a:lnTo>
                  <a:pt x="1620" y="8692"/>
                </a:lnTo>
                <a:cubicBezTo>
                  <a:pt x="1572" y="8704"/>
                  <a:pt x="1251" y="8835"/>
                  <a:pt x="1084" y="9180"/>
                </a:cubicBezTo>
                <a:cubicBezTo>
                  <a:pt x="596" y="8668"/>
                  <a:pt x="299" y="7978"/>
                  <a:pt x="334" y="7216"/>
                </a:cubicBezTo>
                <a:lnTo>
                  <a:pt x="334" y="7204"/>
                </a:lnTo>
                <a:lnTo>
                  <a:pt x="334" y="7156"/>
                </a:lnTo>
                <a:lnTo>
                  <a:pt x="334" y="7144"/>
                </a:lnTo>
                <a:lnTo>
                  <a:pt x="334" y="7121"/>
                </a:lnTo>
                <a:lnTo>
                  <a:pt x="334" y="7097"/>
                </a:lnTo>
                <a:lnTo>
                  <a:pt x="334" y="7085"/>
                </a:lnTo>
                <a:lnTo>
                  <a:pt x="334" y="7061"/>
                </a:lnTo>
                <a:lnTo>
                  <a:pt x="334" y="7025"/>
                </a:lnTo>
                <a:lnTo>
                  <a:pt x="334" y="7002"/>
                </a:lnTo>
                <a:lnTo>
                  <a:pt x="334" y="6990"/>
                </a:lnTo>
                <a:lnTo>
                  <a:pt x="334" y="6942"/>
                </a:lnTo>
                <a:lnTo>
                  <a:pt x="334" y="6918"/>
                </a:lnTo>
                <a:lnTo>
                  <a:pt x="334" y="6871"/>
                </a:lnTo>
                <a:lnTo>
                  <a:pt x="334" y="6847"/>
                </a:lnTo>
                <a:cubicBezTo>
                  <a:pt x="334" y="6823"/>
                  <a:pt x="334" y="6811"/>
                  <a:pt x="358" y="6799"/>
                </a:cubicBezTo>
                <a:lnTo>
                  <a:pt x="358" y="6763"/>
                </a:lnTo>
                <a:cubicBezTo>
                  <a:pt x="358" y="6751"/>
                  <a:pt x="358" y="6740"/>
                  <a:pt x="370" y="6740"/>
                </a:cubicBezTo>
                <a:lnTo>
                  <a:pt x="370" y="6728"/>
                </a:lnTo>
                <a:lnTo>
                  <a:pt x="370" y="6704"/>
                </a:lnTo>
                <a:cubicBezTo>
                  <a:pt x="370" y="6692"/>
                  <a:pt x="370" y="6680"/>
                  <a:pt x="382" y="6668"/>
                </a:cubicBezTo>
                <a:lnTo>
                  <a:pt x="382" y="6644"/>
                </a:lnTo>
                <a:lnTo>
                  <a:pt x="382" y="6632"/>
                </a:lnTo>
                <a:cubicBezTo>
                  <a:pt x="382" y="6621"/>
                  <a:pt x="394" y="6585"/>
                  <a:pt x="394" y="6573"/>
                </a:cubicBezTo>
                <a:cubicBezTo>
                  <a:pt x="394" y="6561"/>
                  <a:pt x="406" y="6525"/>
                  <a:pt x="406" y="6513"/>
                </a:cubicBezTo>
                <a:lnTo>
                  <a:pt x="406" y="6501"/>
                </a:lnTo>
                <a:cubicBezTo>
                  <a:pt x="406" y="6490"/>
                  <a:pt x="429" y="6466"/>
                  <a:pt x="429" y="6454"/>
                </a:cubicBezTo>
                <a:cubicBezTo>
                  <a:pt x="429" y="6442"/>
                  <a:pt x="429" y="6442"/>
                  <a:pt x="441" y="6430"/>
                </a:cubicBezTo>
                <a:cubicBezTo>
                  <a:pt x="441" y="6406"/>
                  <a:pt x="453" y="6394"/>
                  <a:pt x="453" y="6382"/>
                </a:cubicBezTo>
                <a:cubicBezTo>
                  <a:pt x="453" y="6370"/>
                  <a:pt x="453" y="6370"/>
                  <a:pt x="465" y="6347"/>
                </a:cubicBezTo>
                <a:cubicBezTo>
                  <a:pt x="465" y="6335"/>
                  <a:pt x="489" y="6323"/>
                  <a:pt x="489" y="6311"/>
                </a:cubicBezTo>
                <a:cubicBezTo>
                  <a:pt x="489" y="6311"/>
                  <a:pt x="489" y="6287"/>
                  <a:pt x="501" y="6275"/>
                </a:cubicBezTo>
                <a:cubicBezTo>
                  <a:pt x="501" y="6263"/>
                  <a:pt x="513" y="6251"/>
                  <a:pt x="513" y="6228"/>
                </a:cubicBezTo>
                <a:cubicBezTo>
                  <a:pt x="513" y="6216"/>
                  <a:pt x="513" y="6216"/>
                  <a:pt x="525" y="6204"/>
                </a:cubicBezTo>
                <a:cubicBezTo>
                  <a:pt x="525" y="6192"/>
                  <a:pt x="549" y="6168"/>
                  <a:pt x="549" y="6156"/>
                </a:cubicBezTo>
                <a:lnTo>
                  <a:pt x="560" y="6144"/>
                </a:lnTo>
                <a:cubicBezTo>
                  <a:pt x="560" y="6132"/>
                  <a:pt x="572" y="6109"/>
                  <a:pt x="572" y="6097"/>
                </a:cubicBezTo>
                <a:lnTo>
                  <a:pt x="572" y="6085"/>
                </a:lnTo>
                <a:cubicBezTo>
                  <a:pt x="691" y="5859"/>
                  <a:pt x="858" y="5656"/>
                  <a:pt x="1037" y="5454"/>
                </a:cubicBezTo>
                <a:lnTo>
                  <a:pt x="1049" y="5442"/>
                </a:lnTo>
                <a:lnTo>
                  <a:pt x="1061" y="5430"/>
                </a:lnTo>
                <a:lnTo>
                  <a:pt x="1084" y="5418"/>
                </a:lnTo>
                <a:lnTo>
                  <a:pt x="1096" y="5394"/>
                </a:lnTo>
                <a:lnTo>
                  <a:pt x="1108" y="5382"/>
                </a:lnTo>
                <a:lnTo>
                  <a:pt x="1120" y="5370"/>
                </a:lnTo>
                <a:lnTo>
                  <a:pt x="1144" y="5358"/>
                </a:lnTo>
                <a:cubicBezTo>
                  <a:pt x="1156" y="5358"/>
                  <a:pt x="1156" y="5335"/>
                  <a:pt x="1168" y="5335"/>
                </a:cubicBezTo>
                <a:lnTo>
                  <a:pt x="1180" y="5323"/>
                </a:lnTo>
                <a:cubicBezTo>
                  <a:pt x="1203" y="5323"/>
                  <a:pt x="1203" y="5311"/>
                  <a:pt x="1215" y="5311"/>
                </a:cubicBezTo>
                <a:cubicBezTo>
                  <a:pt x="1227" y="5311"/>
                  <a:pt x="1227" y="5299"/>
                  <a:pt x="1239" y="5299"/>
                </a:cubicBezTo>
                <a:cubicBezTo>
                  <a:pt x="1263" y="5299"/>
                  <a:pt x="1263" y="5275"/>
                  <a:pt x="1275" y="5275"/>
                </a:cubicBezTo>
                <a:cubicBezTo>
                  <a:pt x="1287" y="5275"/>
                  <a:pt x="1287" y="5263"/>
                  <a:pt x="1299" y="5263"/>
                </a:cubicBezTo>
                <a:cubicBezTo>
                  <a:pt x="1322" y="5263"/>
                  <a:pt x="1322" y="5251"/>
                  <a:pt x="1334" y="5251"/>
                </a:cubicBezTo>
                <a:cubicBezTo>
                  <a:pt x="1346" y="5251"/>
                  <a:pt x="1346" y="5239"/>
                  <a:pt x="1358" y="5239"/>
                </a:cubicBezTo>
                <a:cubicBezTo>
                  <a:pt x="1382" y="5239"/>
                  <a:pt x="1382" y="5216"/>
                  <a:pt x="1394" y="5216"/>
                </a:cubicBezTo>
                <a:cubicBezTo>
                  <a:pt x="1406" y="5216"/>
                  <a:pt x="1406" y="5204"/>
                  <a:pt x="1418" y="5204"/>
                </a:cubicBezTo>
                <a:cubicBezTo>
                  <a:pt x="1442" y="5204"/>
                  <a:pt x="1442" y="5192"/>
                  <a:pt x="1453" y="5192"/>
                </a:cubicBezTo>
                <a:cubicBezTo>
                  <a:pt x="1465" y="5192"/>
                  <a:pt x="1465" y="5180"/>
                  <a:pt x="1477" y="5180"/>
                </a:cubicBezTo>
                <a:cubicBezTo>
                  <a:pt x="1501" y="5180"/>
                  <a:pt x="1501" y="5156"/>
                  <a:pt x="1513" y="5156"/>
                </a:cubicBezTo>
                <a:cubicBezTo>
                  <a:pt x="1525" y="5156"/>
                  <a:pt x="1525" y="5144"/>
                  <a:pt x="1537" y="5144"/>
                </a:cubicBezTo>
                <a:cubicBezTo>
                  <a:pt x="1561" y="5144"/>
                  <a:pt x="1561" y="5132"/>
                  <a:pt x="1572" y="5132"/>
                </a:cubicBezTo>
                <a:cubicBezTo>
                  <a:pt x="1584" y="5132"/>
                  <a:pt x="1584" y="5120"/>
                  <a:pt x="1596" y="5120"/>
                </a:cubicBezTo>
                <a:cubicBezTo>
                  <a:pt x="1620" y="5120"/>
                  <a:pt x="1620" y="5097"/>
                  <a:pt x="1632" y="5097"/>
                </a:cubicBezTo>
                <a:cubicBezTo>
                  <a:pt x="1644" y="5097"/>
                  <a:pt x="1644" y="5085"/>
                  <a:pt x="1656" y="5085"/>
                </a:cubicBezTo>
                <a:cubicBezTo>
                  <a:pt x="1680" y="5085"/>
                  <a:pt x="1680" y="5073"/>
                  <a:pt x="1692" y="5073"/>
                </a:cubicBezTo>
                <a:lnTo>
                  <a:pt x="1703" y="5073"/>
                </a:lnTo>
                <a:cubicBezTo>
                  <a:pt x="1715" y="5073"/>
                  <a:pt x="1715" y="5061"/>
                  <a:pt x="1739" y="5061"/>
                </a:cubicBezTo>
                <a:cubicBezTo>
                  <a:pt x="1739" y="5061"/>
                  <a:pt x="1751" y="5061"/>
                  <a:pt x="1751" y="5037"/>
                </a:cubicBezTo>
                <a:lnTo>
                  <a:pt x="1763" y="5025"/>
                </a:lnTo>
                <a:cubicBezTo>
                  <a:pt x="1763" y="5025"/>
                  <a:pt x="1775" y="5025"/>
                  <a:pt x="1775" y="5013"/>
                </a:cubicBezTo>
                <a:cubicBezTo>
                  <a:pt x="1799" y="5013"/>
                  <a:pt x="1799" y="5013"/>
                  <a:pt x="1811" y="5001"/>
                </a:cubicBezTo>
                <a:lnTo>
                  <a:pt x="1823" y="5001"/>
                </a:lnTo>
                <a:cubicBezTo>
                  <a:pt x="1823" y="5001"/>
                  <a:pt x="1834" y="5001"/>
                  <a:pt x="1834" y="4977"/>
                </a:cubicBezTo>
                <a:cubicBezTo>
                  <a:pt x="1858" y="4977"/>
                  <a:pt x="1858" y="4966"/>
                  <a:pt x="1870" y="4966"/>
                </a:cubicBezTo>
                <a:cubicBezTo>
                  <a:pt x="1882" y="4966"/>
                  <a:pt x="1894" y="4954"/>
                  <a:pt x="1918" y="4954"/>
                </a:cubicBezTo>
                <a:cubicBezTo>
                  <a:pt x="1930" y="4954"/>
                  <a:pt x="1942" y="4942"/>
                  <a:pt x="1953" y="4942"/>
                </a:cubicBezTo>
                <a:lnTo>
                  <a:pt x="1977" y="4942"/>
                </a:lnTo>
                <a:lnTo>
                  <a:pt x="1989" y="4918"/>
                </a:lnTo>
                <a:cubicBezTo>
                  <a:pt x="2001" y="4918"/>
                  <a:pt x="2001" y="4918"/>
                  <a:pt x="2013" y="4906"/>
                </a:cubicBezTo>
                <a:cubicBezTo>
                  <a:pt x="2013" y="4906"/>
                  <a:pt x="2037" y="4906"/>
                  <a:pt x="2037" y="4894"/>
                </a:cubicBezTo>
                <a:lnTo>
                  <a:pt x="2049" y="4894"/>
                </a:lnTo>
                <a:cubicBezTo>
                  <a:pt x="2061" y="4894"/>
                  <a:pt x="2061" y="4894"/>
                  <a:pt x="2073" y="4882"/>
                </a:cubicBezTo>
                <a:lnTo>
                  <a:pt x="2108" y="4882"/>
                </a:lnTo>
                <a:cubicBezTo>
                  <a:pt x="2120" y="4882"/>
                  <a:pt x="2120" y="4882"/>
                  <a:pt x="2132" y="4858"/>
                </a:cubicBezTo>
                <a:lnTo>
                  <a:pt x="2168" y="4846"/>
                </a:lnTo>
                <a:cubicBezTo>
                  <a:pt x="2180" y="4858"/>
                  <a:pt x="2215" y="4858"/>
                  <a:pt x="2227" y="4858"/>
                </a:cubicBezTo>
                <a:cubicBezTo>
                  <a:pt x="2275" y="4858"/>
                  <a:pt x="2311" y="4835"/>
                  <a:pt x="2346" y="4799"/>
                </a:cubicBezTo>
                <a:lnTo>
                  <a:pt x="3442" y="4799"/>
                </a:lnTo>
                <a:cubicBezTo>
                  <a:pt x="3466" y="4799"/>
                  <a:pt x="3477" y="4799"/>
                  <a:pt x="3477" y="4823"/>
                </a:cubicBezTo>
                <a:cubicBezTo>
                  <a:pt x="3489" y="4823"/>
                  <a:pt x="3489" y="4823"/>
                  <a:pt x="3501" y="4835"/>
                </a:cubicBezTo>
                <a:cubicBezTo>
                  <a:pt x="3525" y="4835"/>
                  <a:pt x="3537" y="4835"/>
                  <a:pt x="3537" y="4846"/>
                </a:cubicBezTo>
                <a:cubicBezTo>
                  <a:pt x="3549" y="4846"/>
                  <a:pt x="3549" y="4846"/>
                  <a:pt x="3561" y="4858"/>
                </a:cubicBezTo>
                <a:cubicBezTo>
                  <a:pt x="3585" y="4858"/>
                  <a:pt x="3597" y="4858"/>
                  <a:pt x="3597" y="4882"/>
                </a:cubicBezTo>
                <a:cubicBezTo>
                  <a:pt x="3608" y="4882"/>
                  <a:pt x="3608" y="4882"/>
                  <a:pt x="3620" y="4894"/>
                </a:cubicBezTo>
                <a:cubicBezTo>
                  <a:pt x="3644" y="4894"/>
                  <a:pt x="3644" y="4894"/>
                  <a:pt x="3656" y="4906"/>
                </a:cubicBezTo>
                <a:cubicBezTo>
                  <a:pt x="3668" y="4906"/>
                  <a:pt x="3668" y="4906"/>
                  <a:pt x="3680" y="4918"/>
                </a:cubicBezTo>
                <a:cubicBezTo>
                  <a:pt x="3704" y="4918"/>
                  <a:pt x="3704" y="4942"/>
                  <a:pt x="3716" y="4942"/>
                </a:cubicBezTo>
                <a:cubicBezTo>
                  <a:pt x="3728" y="4942"/>
                  <a:pt x="3728" y="4942"/>
                  <a:pt x="3739" y="4954"/>
                </a:cubicBezTo>
                <a:cubicBezTo>
                  <a:pt x="3763" y="4954"/>
                  <a:pt x="3763" y="4966"/>
                  <a:pt x="3775" y="4966"/>
                </a:cubicBezTo>
                <a:lnTo>
                  <a:pt x="3787" y="4966"/>
                </a:lnTo>
                <a:cubicBezTo>
                  <a:pt x="3787" y="4966"/>
                  <a:pt x="3799" y="4966"/>
                  <a:pt x="3799" y="4977"/>
                </a:cubicBezTo>
                <a:cubicBezTo>
                  <a:pt x="3823" y="4977"/>
                  <a:pt x="3823" y="4977"/>
                  <a:pt x="3835" y="5001"/>
                </a:cubicBezTo>
                <a:lnTo>
                  <a:pt x="3847" y="5013"/>
                </a:lnTo>
                <a:cubicBezTo>
                  <a:pt x="3847" y="5013"/>
                  <a:pt x="3858" y="5013"/>
                  <a:pt x="3858" y="5025"/>
                </a:cubicBezTo>
                <a:cubicBezTo>
                  <a:pt x="3882" y="5025"/>
                  <a:pt x="3882" y="5037"/>
                  <a:pt x="3894" y="5037"/>
                </a:cubicBezTo>
                <a:lnTo>
                  <a:pt x="3906" y="5037"/>
                </a:lnTo>
                <a:cubicBezTo>
                  <a:pt x="3906" y="5037"/>
                  <a:pt x="3918" y="5037"/>
                  <a:pt x="3918" y="5061"/>
                </a:cubicBezTo>
                <a:cubicBezTo>
                  <a:pt x="3942" y="5061"/>
                  <a:pt x="3942" y="5073"/>
                  <a:pt x="3954" y="5073"/>
                </a:cubicBezTo>
                <a:lnTo>
                  <a:pt x="3966" y="5085"/>
                </a:lnTo>
                <a:cubicBezTo>
                  <a:pt x="3966" y="5085"/>
                  <a:pt x="3978" y="5085"/>
                  <a:pt x="3978" y="5097"/>
                </a:cubicBezTo>
                <a:cubicBezTo>
                  <a:pt x="4001" y="5097"/>
                  <a:pt x="4001" y="5120"/>
                  <a:pt x="4013" y="5120"/>
                </a:cubicBezTo>
                <a:lnTo>
                  <a:pt x="4025" y="5132"/>
                </a:lnTo>
                <a:cubicBezTo>
                  <a:pt x="4025" y="5132"/>
                  <a:pt x="4037" y="5132"/>
                  <a:pt x="4037" y="5144"/>
                </a:cubicBezTo>
                <a:cubicBezTo>
                  <a:pt x="4061" y="5144"/>
                  <a:pt x="4073" y="5156"/>
                  <a:pt x="4085" y="5156"/>
                </a:cubicBezTo>
                <a:cubicBezTo>
                  <a:pt x="4097" y="5156"/>
                  <a:pt x="4120" y="5180"/>
                  <a:pt x="4132" y="5180"/>
                </a:cubicBezTo>
                <a:cubicBezTo>
                  <a:pt x="4144" y="5180"/>
                  <a:pt x="4144" y="5192"/>
                  <a:pt x="4156" y="5192"/>
                </a:cubicBezTo>
                <a:lnTo>
                  <a:pt x="4180" y="5204"/>
                </a:lnTo>
                <a:lnTo>
                  <a:pt x="4192" y="5216"/>
                </a:lnTo>
                <a:lnTo>
                  <a:pt x="4204" y="5239"/>
                </a:lnTo>
                <a:lnTo>
                  <a:pt x="4216" y="5251"/>
                </a:lnTo>
                <a:lnTo>
                  <a:pt x="4239" y="5263"/>
                </a:lnTo>
                <a:lnTo>
                  <a:pt x="4251" y="5275"/>
                </a:lnTo>
                <a:cubicBezTo>
                  <a:pt x="4263" y="5275"/>
                  <a:pt x="4263" y="5299"/>
                  <a:pt x="4275" y="5299"/>
                </a:cubicBezTo>
                <a:cubicBezTo>
                  <a:pt x="4299" y="5299"/>
                  <a:pt x="4299" y="5311"/>
                  <a:pt x="4311" y="5311"/>
                </a:cubicBezTo>
                <a:cubicBezTo>
                  <a:pt x="4323" y="5311"/>
                  <a:pt x="4323" y="5323"/>
                  <a:pt x="4335" y="5323"/>
                </a:cubicBezTo>
                <a:lnTo>
                  <a:pt x="4359" y="5323"/>
                </a:lnTo>
                <a:lnTo>
                  <a:pt x="4370" y="5335"/>
                </a:lnTo>
                <a:cubicBezTo>
                  <a:pt x="4382" y="5335"/>
                  <a:pt x="4382" y="5358"/>
                  <a:pt x="4394" y="5358"/>
                </a:cubicBezTo>
                <a:cubicBezTo>
                  <a:pt x="4418" y="5358"/>
                  <a:pt x="4418" y="5370"/>
                  <a:pt x="4430" y="5370"/>
                </a:cubicBezTo>
                <a:cubicBezTo>
                  <a:pt x="4442" y="5370"/>
                  <a:pt x="4442" y="5382"/>
                  <a:pt x="4454" y="5382"/>
                </a:cubicBezTo>
                <a:cubicBezTo>
                  <a:pt x="4478" y="5382"/>
                  <a:pt x="4478" y="5394"/>
                  <a:pt x="4490" y="5394"/>
                </a:cubicBezTo>
                <a:cubicBezTo>
                  <a:pt x="4501" y="5394"/>
                  <a:pt x="4501" y="5418"/>
                  <a:pt x="4513" y="5418"/>
                </a:cubicBezTo>
                <a:cubicBezTo>
                  <a:pt x="4537" y="5418"/>
                  <a:pt x="4537" y="5430"/>
                  <a:pt x="4549" y="5430"/>
                </a:cubicBezTo>
                <a:cubicBezTo>
                  <a:pt x="4561" y="5430"/>
                  <a:pt x="4561" y="5442"/>
                  <a:pt x="4573" y="5442"/>
                </a:cubicBezTo>
                <a:cubicBezTo>
                  <a:pt x="4597" y="5442"/>
                  <a:pt x="4597" y="5454"/>
                  <a:pt x="4609" y="5454"/>
                </a:cubicBezTo>
                <a:cubicBezTo>
                  <a:pt x="4620" y="5454"/>
                  <a:pt x="4620" y="5478"/>
                  <a:pt x="4632" y="5478"/>
                </a:cubicBezTo>
                <a:cubicBezTo>
                  <a:pt x="4656" y="5478"/>
                  <a:pt x="4656" y="5489"/>
                  <a:pt x="4668" y="5489"/>
                </a:cubicBezTo>
                <a:lnTo>
                  <a:pt x="4680" y="5501"/>
                </a:lnTo>
                <a:cubicBezTo>
                  <a:pt x="4692" y="5501"/>
                  <a:pt x="4692" y="5513"/>
                  <a:pt x="4716" y="5513"/>
                </a:cubicBezTo>
                <a:lnTo>
                  <a:pt x="4728" y="5537"/>
                </a:lnTo>
                <a:lnTo>
                  <a:pt x="4751" y="5561"/>
                </a:lnTo>
                <a:lnTo>
                  <a:pt x="4787" y="5597"/>
                </a:lnTo>
                <a:lnTo>
                  <a:pt x="4799" y="5608"/>
                </a:lnTo>
                <a:cubicBezTo>
                  <a:pt x="4832" y="5641"/>
                  <a:pt x="4879" y="5660"/>
                  <a:pt x="4925" y="5660"/>
                </a:cubicBezTo>
                <a:cubicBezTo>
                  <a:pt x="4962" y="5660"/>
                  <a:pt x="4998" y="5647"/>
                  <a:pt x="5025" y="5620"/>
                </a:cubicBezTo>
                <a:cubicBezTo>
                  <a:pt x="5085" y="5561"/>
                  <a:pt x="5097" y="5454"/>
                  <a:pt x="5037" y="5394"/>
                </a:cubicBezTo>
                <a:lnTo>
                  <a:pt x="5025" y="5382"/>
                </a:lnTo>
                <a:lnTo>
                  <a:pt x="4990" y="5358"/>
                </a:lnTo>
                <a:lnTo>
                  <a:pt x="4966" y="5323"/>
                </a:lnTo>
                <a:lnTo>
                  <a:pt x="4954" y="5311"/>
                </a:lnTo>
                <a:lnTo>
                  <a:pt x="4918" y="5275"/>
                </a:lnTo>
                <a:lnTo>
                  <a:pt x="4894" y="5251"/>
                </a:lnTo>
                <a:lnTo>
                  <a:pt x="4859" y="5216"/>
                </a:lnTo>
                <a:lnTo>
                  <a:pt x="4835" y="5192"/>
                </a:lnTo>
                <a:lnTo>
                  <a:pt x="4799" y="5156"/>
                </a:lnTo>
                <a:lnTo>
                  <a:pt x="4775" y="5132"/>
                </a:lnTo>
                <a:lnTo>
                  <a:pt x="4740" y="5097"/>
                </a:lnTo>
                <a:lnTo>
                  <a:pt x="4716" y="5073"/>
                </a:lnTo>
                <a:lnTo>
                  <a:pt x="4680" y="5037"/>
                </a:lnTo>
                <a:lnTo>
                  <a:pt x="4656" y="5013"/>
                </a:lnTo>
                <a:cubicBezTo>
                  <a:pt x="4632" y="5013"/>
                  <a:pt x="4632" y="5001"/>
                  <a:pt x="4620" y="5001"/>
                </a:cubicBezTo>
                <a:cubicBezTo>
                  <a:pt x="4609" y="5001"/>
                  <a:pt x="4609" y="4977"/>
                  <a:pt x="4597" y="4977"/>
                </a:cubicBezTo>
                <a:cubicBezTo>
                  <a:pt x="4573" y="4977"/>
                  <a:pt x="4573" y="4966"/>
                  <a:pt x="4561" y="4966"/>
                </a:cubicBezTo>
                <a:lnTo>
                  <a:pt x="4549" y="4966"/>
                </a:lnTo>
                <a:cubicBezTo>
                  <a:pt x="4537" y="4966"/>
                  <a:pt x="4537" y="4954"/>
                  <a:pt x="4513" y="4954"/>
                </a:cubicBezTo>
                <a:cubicBezTo>
                  <a:pt x="4501" y="4954"/>
                  <a:pt x="4501" y="4942"/>
                  <a:pt x="4490" y="4942"/>
                </a:cubicBezTo>
                <a:cubicBezTo>
                  <a:pt x="4478" y="4942"/>
                  <a:pt x="4478" y="4918"/>
                  <a:pt x="4454" y="4918"/>
                </a:cubicBezTo>
                <a:cubicBezTo>
                  <a:pt x="4442" y="4918"/>
                  <a:pt x="4442" y="4906"/>
                  <a:pt x="4430" y="4906"/>
                </a:cubicBezTo>
                <a:lnTo>
                  <a:pt x="4418" y="4894"/>
                </a:lnTo>
                <a:cubicBezTo>
                  <a:pt x="4394" y="4894"/>
                  <a:pt x="4394" y="4882"/>
                  <a:pt x="4382" y="4882"/>
                </a:cubicBezTo>
                <a:cubicBezTo>
                  <a:pt x="4370" y="4882"/>
                  <a:pt x="4370" y="4858"/>
                  <a:pt x="4359" y="4858"/>
                </a:cubicBezTo>
                <a:lnTo>
                  <a:pt x="4335" y="4846"/>
                </a:lnTo>
                <a:cubicBezTo>
                  <a:pt x="4323" y="4846"/>
                  <a:pt x="4323" y="4835"/>
                  <a:pt x="4311" y="4835"/>
                </a:cubicBezTo>
                <a:cubicBezTo>
                  <a:pt x="4299" y="4835"/>
                  <a:pt x="4299" y="4823"/>
                  <a:pt x="4275" y="4823"/>
                </a:cubicBezTo>
                <a:cubicBezTo>
                  <a:pt x="4263" y="4799"/>
                  <a:pt x="4251" y="4799"/>
                  <a:pt x="4239" y="4787"/>
                </a:cubicBezTo>
                <a:cubicBezTo>
                  <a:pt x="4216" y="4775"/>
                  <a:pt x="4204" y="4775"/>
                  <a:pt x="4192" y="4763"/>
                </a:cubicBezTo>
                <a:cubicBezTo>
                  <a:pt x="4192" y="4763"/>
                  <a:pt x="4180" y="4763"/>
                  <a:pt x="4180" y="4739"/>
                </a:cubicBezTo>
                <a:lnTo>
                  <a:pt x="4156" y="4727"/>
                </a:lnTo>
                <a:cubicBezTo>
                  <a:pt x="4144" y="4727"/>
                  <a:pt x="4144" y="4716"/>
                  <a:pt x="4132" y="4716"/>
                </a:cubicBezTo>
                <a:cubicBezTo>
                  <a:pt x="4132" y="4716"/>
                  <a:pt x="4120" y="4716"/>
                  <a:pt x="4120" y="4704"/>
                </a:cubicBezTo>
                <a:lnTo>
                  <a:pt x="4097" y="4680"/>
                </a:lnTo>
                <a:cubicBezTo>
                  <a:pt x="4085" y="4680"/>
                  <a:pt x="4085" y="4668"/>
                  <a:pt x="4073" y="4668"/>
                </a:cubicBezTo>
                <a:cubicBezTo>
                  <a:pt x="4061" y="4668"/>
                  <a:pt x="4061" y="4668"/>
                  <a:pt x="4037" y="4656"/>
                </a:cubicBezTo>
                <a:lnTo>
                  <a:pt x="4025" y="4656"/>
                </a:lnTo>
                <a:cubicBezTo>
                  <a:pt x="4013" y="4656"/>
                  <a:pt x="4013" y="4644"/>
                  <a:pt x="4001" y="4644"/>
                </a:cubicBezTo>
                <a:cubicBezTo>
                  <a:pt x="3978" y="4644"/>
                  <a:pt x="3978" y="4644"/>
                  <a:pt x="3966" y="4620"/>
                </a:cubicBezTo>
                <a:lnTo>
                  <a:pt x="3954" y="4608"/>
                </a:lnTo>
                <a:cubicBezTo>
                  <a:pt x="3942" y="4608"/>
                  <a:pt x="3942" y="4608"/>
                  <a:pt x="3918" y="4596"/>
                </a:cubicBezTo>
                <a:cubicBezTo>
                  <a:pt x="3906" y="4596"/>
                  <a:pt x="3906" y="4596"/>
                  <a:pt x="3894" y="4585"/>
                </a:cubicBezTo>
                <a:lnTo>
                  <a:pt x="3882" y="4585"/>
                </a:lnTo>
                <a:cubicBezTo>
                  <a:pt x="3858" y="4585"/>
                  <a:pt x="3847" y="4561"/>
                  <a:pt x="3847" y="4561"/>
                </a:cubicBezTo>
                <a:cubicBezTo>
                  <a:pt x="3835" y="4561"/>
                  <a:pt x="3823" y="4549"/>
                  <a:pt x="3823" y="4549"/>
                </a:cubicBezTo>
                <a:cubicBezTo>
                  <a:pt x="3799" y="4549"/>
                  <a:pt x="3787" y="4537"/>
                  <a:pt x="3787" y="4537"/>
                </a:cubicBezTo>
                <a:cubicBezTo>
                  <a:pt x="3775" y="4537"/>
                  <a:pt x="3763" y="4537"/>
                  <a:pt x="3763" y="4525"/>
                </a:cubicBezTo>
                <a:cubicBezTo>
                  <a:pt x="3739" y="4525"/>
                  <a:pt x="3728" y="4501"/>
                  <a:pt x="3716" y="4501"/>
                </a:cubicBezTo>
                <a:cubicBezTo>
                  <a:pt x="3704" y="4501"/>
                  <a:pt x="3680" y="4501"/>
                  <a:pt x="3680" y="4489"/>
                </a:cubicBezTo>
                <a:cubicBezTo>
                  <a:pt x="3668" y="4489"/>
                  <a:pt x="3656" y="4489"/>
                  <a:pt x="3644" y="4477"/>
                </a:cubicBezTo>
                <a:cubicBezTo>
                  <a:pt x="3620" y="4477"/>
                  <a:pt x="3608" y="4477"/>
                  <a:pt x="3608" y="4465"/>
                </a:cubicBezTo>
                <a:cubicBezTo>
                  <a:pt x="3597" y="4465"/>
                  <a:pt x="3585" y="4465"/>
                  <a:pt x="3561" y="4442"/>
                </a:cubicBezTo>
                <a:cubicBezTo>
                  <a:pt x="3549" y="4442"/>
                  <a:pt x="3549" y="4442"/>
                  <a:pt x="3537" y="4430"/>
                </a:cubicBezTo>
                <a:cubicBezTo>
                  <a:pt x="3525" y="4430"/>
                  <a:pt x="3501" y="4430"/>
                  <a:pt x="3489" y="4418"/>
                </a:cubicBezTo>
                <a:cubicBezTo>
                  <a:pt x="3477" y="4418"/>
                  <a:pt x="3466" y="4418"/>
                  <a:pt x="3466" y="4406"/>
                </a:cubicBezTo>
                <a:cubicBezTo>
                  <a:pt x="3442" y="4406"/>
                  <a:pt x="3430" y="4406"/>
                  <a:pt x="3418" y="4382"/>
                </a:cubicBezTo>
                <a:lnTo>
                  <a:pt x="2358" y="4382"/>
                </a:lnTo>
                <a:lnTo>
                  <a:pt x="2358" y="1334"/>
                </a:lnTo>
                <a:close/>
                <a:moveTo>
                  <a:pt x="3418" y="8621"/>
                </a:moveTo>
                <a:lnTo>
                  <a:pt x="4144" y="8918"/>
                </a:lnTo>
                <a:lnTo>
                  <a:pt x="4168" y="8918"/>
                </a:lnTo>
                <a:cubicBezTo>
                  <a:pt x="4180" y="8918"/>
                  <a:pt x="4442" y="9014"/>
                  <a:pt x="4561" y="9335"/>
                </a:cubicBezTo>
                <a:cubicBezTo>
                  <a:pt x="4180" y="9609"/>
                  <a:pt x="3751" y="9811"/>
                  <a:pt x="3275" y="9883"/>
                </a:cubicBezTo>
                <a:lnTo>
                  <a:pt x="2811" y="9883"/>
                </a:lnTo>
                <a:cubicBezTo>
                  <a:pt x="2775" y="9883"/>
                  <a:pt x="2751" y="9883"/>
                  <a:pt x="2739" y="9895"/>
                </a:cubicBezTo>
                <a:cubicBezTo>
                  <a:pt x="2180" y="9871"/>
                  <a:pt x="1680" y="9657"/>
                  <a:pt x="1275" y="9335"/>
                </a:cubicBezTo>
                <a:cubicBezTo>
                  <a:pt x="1275" y="9311"/>
                  <a:pt x="1287" y="9311"/>
                  <a:pt x="1287" y="9299"/>
                </a:cubicBezTo>
                <a:cubicBezTo>
                  <a:pt x="1406" y="9002"/>
                  <a:pt x="1668" y="8918"/>
                  <a:pt x="1680" y="8918"/>
                </a:cubicBezTo>
                <a:lnTo>
                  <a:pt x="1692" y="8918"/>
                </a:lnTo>
                <a:lnTo>
                  <a:pt x="2418" y="8633"/>
                </a:lnTo>
                <a:lnTo>
                  <a:pt x="2811" y="9002"/>
                </a:lnTo>
                <a:cubicBezTo>
                  <a:pt x="2835" y="9037"/>
                  <a:pt x="2882" y="9049"/>
                  <a:pt x="2930" y="9049"/>
                </a:cubicBezTo>
                <a:cubicBezTo>
                  <a:pt x="2977" y="9049"/>
                  <a:pt x="3013" y="9037"/>
                  <a:pt x="3049" y="9002"/>
                </a:cubicBezTo>
                <a:lnTo>
                  <a:pt x="3418" y="8621"/>
                </a:lnTo>
                <a:close/>
                <a:moveTo>
                  <a:pt x="3728" y="1"/>
                </a:moveTo>
                <a:cubicBezTo>
                  <a:pt x="3692" y="1"/>
                  <a:pt x="3644" y="13"/>
                  <a:pt x="3608" y="36"/>
                </a:cubicBezTo>
                <a:cubicBezTo>
                  <a:pt x="3585" y="72"/>
                  <a:pt x="3573" y="120"/>
                  <a:pt x="3573" y="155"/>
                </a:cubicBezTo>
                <a:lnTo>
                  <a:pt x="3573" y="1013"/>
                </a:lnTo>
                <a:lnTo>
                  <a:pt x="2275" y="1013"/>
                </a:lnTo>
                <a:cubicBezTo>
                  <a:pt x="2227" y="1013"/>
                  <a:pt x="2180" y="1025"/>
                  <a:pt x="2156" y="1048"/>
                </a:cubicBezTo>
                <a:cubicBezTo>
                  <a:pt x="2120" y="1084"/>
                  <a:pt x="2108" y="1132"/>
                  <a:pt x="2108" y="1167"/>
                </a:cubicBezTo>
                <a:lnTo>
                  <a:pt x="2120" y="4465"/>
                </a:lnTo>
                <a:lnTo>
                  <a:pt x="2084" y="4465"/>
                </a:lnTo>
                <a:cubicBezTo>
                  <a:pt x="2061" y="4465"/>
                  <a:pt x="2061" y="4465"/>
                  <a:pt x="2049" y="4477"/>
                </a:cubicBezTo>
                <a:lnTo>
                  <a:pt x="2001" y="4477"/>
                </a:lnTo>
                <a:cubicBezTo>
                  <a:pt x="1989" y="4477"/>
                  <a:pt x="1989" y="4477"/>
                  <a:pt x="1977" y="4489"/>
                </a:cubicBezTo>
                <a:lnTo>
                  <a:pt x="1965" y="4489"/>
                </a:lnTo>
                <a:cubicBezTo>
                  <a:pt x="1942" y="4489"/>
                  <a:pt x="1942" y="4489"/>
                  <a:pt x="1930" y="4513"/>
                </a:cubicBezTo>
                <a:cubicBezTo>
                  <a:pt x="1918" y="4513"/>
                  <a:pt x="1918" y="4513"/>
                  <a:pt x="1906" y="4525"/>
                </a:cubicBezTo>
                <a:lnTo>
                  <a:pt x="1882" y="4537"/>
                </a:lnTo>
                <a:cubicBezTo>
                  <a:pt x="1882" y="4537"/>
                  <a:pt x="1870" y="4537"/>
                  <a:pt x="1870" y="4549"/>
                </a:cubicBezTo>
                <a:cubicBezTo>
                  <a:pt x="1858" y="4549"/>
                  <a:pt x="1846" y="4573"/>
                  <a:pt x="1823" y="4573"/>
                </a:cubicBezTo>
                <a:cubicBezTo>
                  <a:pt x="1811" y="4573"/>
                  <a:pt x="1799" y="4585"/>
                  <a:pt x="1787" y="4585"/>
                </a:cubicBezTo>
                <a:cubicBezTo>
                  <a:pt x="1763" y="4585"/>
                  <a:pt x="1751" y="4596"/>
                  <a:pt x="1751" y="4596"/>
                </a:cubicBezTo>
                <a:cubicBezTo>
                  <a:pt x="1739" y="4596"/>
                  <a:pt x="1739" y="4608"/>
                  <a:pt x="1727" y="4608"/>
                </a:cubicBezTo>
                <a:lnTo>
                  <a:pt x="1703" y="4608"/>
                </a:lnTo>
                <a:cubicBezTo>
                  <a:pt x="1692" y="4608"/>
                  <a:pt x="1692" y="4632"/>
                  <a:pt x="1680" y="4632"/>
                </a:cubicBezTo>
                <a:cubicBezTo>
                  <a:pt x="1668" y="4632"/>
                  <a:pt x="1668" y="4644"/>
                  <a:pt x="1644" y="4644"/>
                </a:cubicBezTo>
                <a:lnTo>
                  <a:pt x="1632" y="4656"/>
                </a:lnTo>
                <a:cubicBezTo>
                  <a:pt x="1620" y="4656"/>
                  <a:pt x="1620" y="4668"/>
                  <a:pt x="1608" y="4668"/>
                </a:cubicBezTo>
                <a:cubicBezTo>
                  <a:pt x="1584" y="4668"/>
                  <a:pt x="1584" y="4692"/>
                  <a:pt x="1572" y="4692"/>
                </a:cubicBezTo>
                <a:cubicBezTo>
                  <a:pt x="1561" y="4692"/>
                  <a:pt x="1561" y="4704"/>
                  <a:pt x="1549" y="4704"/>
                </a:cubicBezTo>
                <a:cubicBezTo>
                  <a:pt x="1525" y="4704"/>
                  <a:pt x="1525" y="4716"/>
                  <a:pt x="1513" y="4716"/>
                </a:cubicBezTo>
                <a:cubicBezTo>
                  <a:pt x="1501" y="4716"/>
                  <a:pt x="1501" y="4727"/>
                  <a:pt x="1489" y="4727"/>
                </a:cubicBezTo>
                <a:cubicBezTo>
                  <a:pt x="1465" y="4727"/>
                  <a:pt x="1465" y="4751"/>
                  <a:pt x="1453" y="4751"/>
                </a:cubicBezTo>
                <a:cubicBezTo>
                  <a:pt x="1442" y="4751"/>
                  <a:pt x="1442" y="4763"/>
                  <a:pt x="1430" y="4763"/>
                </a:cubicBezTo>
                <a:cubicBezTo>
                  <a:pt x="1406" y="4763"/>
                  <a:pt x="1406" y="4775"/>
                  <a:pt x="1394" y="4775"/>
                </a:cubicBezTo>
                <a:cubicBezTo>
                  <a:pt x="1382" y="4775"/>
                  <a:pt x="1382" y="4787"/>
                  <a:pt x="1370" y="4787"/>
                </a:cubicBezTo>
                <a:cubicBezTo>
                  <a:pt x="1346" y="4787"/>
                  <a:pt x="1346" y="4811"/>
                  <a:pt x="1334" y="4811"/>
                </a:cubicBezTo>
                <a:cubicBezTo>
                  <a:pt x="1322" y="4811"/>
                  <a:pt x="1322" y="4823"/>
                  <a:pt x="1311" y="4823"/>
                </a:cubicBezTo>
                <a:cubicBezTo>
                  <a:pt x="1287" y="4823"/>
                  <a:pt x="1287" y="4835"/>
                  <a:pt x="1275" y="4835"/>
                </a:cubicBezTo>
                <a:cubicBezTo>
                  <a:pt x="1263" y="4835"/>
                  <a:pt x="1263" y="4846"/>
                  <a:pt x="1251" y="4846"/>
                </a:cubicBezTo>
                <a:cubicBezTo>
                  <a:pt x="1227" y="4846"/>
                  <a:pt x="1227" y="4870"/>
                  <a:pt x="1215" y="4870"/>
                </a:cubicBezTo>
                <a:cubicBezTo>
                  <a:pt x="1203" y="4870"/>
                  <a:pt x="1203" y="4882"/>
                  <a:pt x="1191" y="4882"/>
                </a:cubicBezTo>
                <a:cubicBezTo>
                  <a:pt x="1168" y="4882"/>
                  <a:pt x="1168" y="4894"/>
                  <a:pt x="1156" y="4894"/>
                </a:cubicBezTo>
                <a:lnTo>
                  <a:pt x="1132" y="4930"/>
                </a:lnTo>
                <a:lnTo>
                  <a:pt x="1096" y="4954"/>
                </a:lnTo>
                <a:lnTo>
                  <a:pt x="1072" y="4989"/>
                </a:lnTo>
                <a:lnTo>
                  <a:pt x="1049" y="5001"/>
                </a:lnTo>
                <a:lnTo>
                  <a:pt x="1025" y="5025"/>
                </a:lnTo>
                <a:lnTo>
                  <a:pt x="1013" y="5049"/>
                </a:lnTo>
                <a:cubicBezTo>
                  <a:pt x="989" y="5049"/>
                  <a:pt x="989" y="5061"/>
                  <a:pt x="977" y="5061"/>
                </a:cubicBezTo>
                <a:lnTo>
                  <a:pt x="965" y="5073"/>
                </a:lnTo>
                <a:lnTo>
                  <a:pt x="953" y="5085"/>
                </a:lnTo>
                <a:lnTo>
                  <a:pt x="918" y="5120"/>
                </a:lnTo>
                <a:lnTo>
                  <a:pt x="906" y="5132"/>
                </a:lnTo>
                <a:cubicBezTo>
                  <a:pt x="691" y="5347"/>
                  <a:pt x="513" y="5561"/>
                  <a:pt x="382" y="5823"/>
                </a:cubicBezTo>
                <a:lnTo>
                  <a:pt x="382" y="5835"/>
                </a:lnTo>
                <a:cubicBezTo>
                  <a:pt x="370" y="5847"/>
                  <a:pt x="370" y="5859"/>
                  <a:pt x="358" y="5882"/>
                </a:cubicBezTo>
                <a:lnTo>
                  <a:pt x="334" y="5906"/>
                </a:lnTo>
                <a:cubicBezTo>
                  <a:pt x="334" y="5918"/>
                  <a:pt x="322" y="5942"/>
                  <a:pt x="322" y="5954"/>
                </a:cubicBezTo>
                <a:cubicBezTo>
                  <a:pt x="322" y="5966"/>
                  <a:pt x="310" y="5966"/>
                  <a:pt x="310" y="5978"/>
                </a:cubicBezTo>
                <a:cubicBezTo>
                  <a:pt x="310" y="6001"/>
                  <a:pt x="299" y="6013"/>
                  <a:pt x="299" y="6025"/>
                </a:cubicBezTo>
                <a:cubicBezTo>
                  <a:pt x="299" y="6037"/>
                  <a:pt x="275" y="6037"/>
                  <a:pt x="275" y="6061"/>
                </a:cubicBezTo>
                <a:cubicBezTo>
                  <a:pt x="275" y="6073"/>
                  <a:pt x="263" y="6085"/>
                  <a:pt x="263" y="6097"/>
                </a:cubicBezTo>
                <a:cubicBezTo>
                  <a:pt x="263" y="6120"/>
                  <a:pt x="251" y="6120"/>
                  <a:pt x="251" y="6132"/>
                </a:cubicBezTo>
                <a:cubicBezTo>
                  <a:pt x="251" y="6144"/>
                  <a:pt x="239" y="6156"/>
                  <a:pt x="239" y="6180"/>
                </a:cubicBezTo>
                <a:cubicBezTo>
                  <a:pt x="239" y="6192"/>
                  <a:pt x="239" y="6192"/>
                  <a:pt x="215" y="6204"/>
                </a:cubicBezTo>
                <a:cubicBezTo>
                  <a:pt x="215" y="6216"/>
                  <a:pt x="203" y="6240"/>
                  <a:pt x="203" y="6251"/>
                </a:cubicBezTo>
                <a:lnTo>
                  <a:pt x="191" y="6275"/>
                </a:lnTo>
                <a:cubicBezTo>
                  <a:pt x="179" y="6311"/>
                  <a:pt x="179" y="6323"/>
                  <a:pt x="156" y="6359"/>
                </a:cubicBezTo>
                <a:cubicBezTo>
                  <a:pt x="156" y="6382"/>
                  <a:pt x="144" y="6394"/>
                  <a:pt x="144" y="6430"/>
                </a:cubicBezTo>
                <a:lnTo>
                  <a:pt x="144" y="6442"/>
                </a:lnTo>
                <a:lnTo>
                  <a:pt x="144" y="6454"/>
                </a:lnTo>
                <a:cubicBezTo>
                  <a:pt x="144" y="6478"/>
                  <a:pt x="132" y="6490"/>
                  <a:pt x="132" y="6501"/>
                </a:cubicBezTo>
                <a:lnTo>
                  <a:pt x="132" y="6513"/>
                </a:lnTo>
                <a:lnTo>
                  <a:pt x="132" y="6537"/>
                </a:lnTo>
                <a:cubicBezTo>
                  <a:pt x="132" y="6549"/>
                  <a:pt x="132" y="6561"/>
                  <a:pt x="120" y="6573"/>
                </a:cubicBezTo>
                <a:lnTo>
                  <a:pt x="120" y="6609"/>
                </a:lnTo>
                <a:cubicBezTo>
                  <a:pt x="120" y="6621"/>
                  <a:pt x="120" y="6632"/>
                  <a:pt x="96" y="6656"/>
                </a:cubicBezTo>
                <a:lnTo>
                  <a:pt x="96" y="6680"/>
                </a:lnTo>
                <a:cubicBezTo>
                  <a:pt x="96" y="6692"/>
                  <a:pt x="96" y="6716"/>
                  <a:pt x="84" y="6728"/>
                </a:cubicBezTo>
                <a:lnTo>
                  <a:pt x="84" y="6751"/>
                </a:lnTo>
                <a:lnTo>
                  <a:pt x="84" y="6799"/>
                </a:lnTo>
                <a:lnTo>
                  <a:pt x="84" y="6811"/>
                </a:lnTo>
                <a:lnTo>
                  <a:pt x="84" y="6847"/>
                </a:lnTo>
                <a:lnTo>
                  <a:pt x="84" y="6894"/>
                </a:lnTo>
                <a:lnTo>
                  <a:pt x="84" y="6906"/>
                </a:lnTo>
                <a:lnTo>
                  <a:pt x="84" y="6930"/>
                </a:lnTo>
                <a:lnTo>
                  <a:pt x="84" y="6966"/>
                </a:lnTo>
                <a:lnTo>
                  <a:pt x="84" y="6978"/>
                </a:lnTo>
                <a:lnTo>
                  <a:pt x="84" y="6990"/>
                </a:lnTo>
                <a:lnTo>
                  <a:pt x="84" y="7049"/>
                </a:lnTo>
                <a:lnTo>
                  <a:pt x="84" y="7073"/>
                </a:lnTo>
                <a:lnTo>
                  <a:pt x="84" y="7085"/>
                </a:lnTo>
                <a:cubicBezTo>
                  <a:pt x="1" y="8704"/>
                  <a:pt x="1263" y="10109"/>
                  <a:pt x="2882" y="10180"/>
                </a:cubicBezTo>
                <a:lnTo>
                  <a:pt x="3037" y="10180"/>
                </a:lnTo>
                <a:cubicBezTo>
                  <a:pt x="3168" y="10180"/>
                  <a:pt x="3287" y="10169"/>
                  <a:pt x="3418" y="10145"/>
                </a:cubicBezTo>
                <a:lnTo>
                  <a:pt x="8335" y="10145"/>
                </a:lnTo>
                <a:cubicBezTo>
                  <a:pt x="8419" y="10145"/>
                  <a:pt x="8490" y="10073"/>
                  <a:pt x="8490" y="9990"/>
                </a:cubicBezTo>
                <a:lnTo>
                  <a:pt x="8490" y="9133"/>
                </a:lnTo>
                <a:lnTo>
                  <a:pt x="9776" y="9133"/>
                </a:lnTo>
                <a:cubicBezTo>
                  <a:pt x="9859" y="9133"/>
                  <a:pt x="9943" y="9061"/>
                  <a:pt x="9943" y="8978"/>
                </a:cubicBezTo>
                <a:lnTo>
                  <a:pt x="9824" y="2072"/>
                </a:lnTo>
                <a:lnTo>
                  <a:pt x="9824" y="2037"/>
                </a:lnTo>
                <a:lnTo>
                  <a:pt x="9824" y="2025"/>
                </a:lnTo>
                <a:cubicBezTo>
                  <a:pt x="9824" y="2025"/>
                  <a:pt x="9824" y="2013"/>
                  <a:pt x="9800" y="2013"/>
                </a:cubicBezTo>
                <a:cubicBezTo>
                  <a:pt x="9800" y="2013"/>
                  <a:pt x="9800" y="1989"/>
                  <a:pt x="9788" y="1989"/>
                </a:cubicBezTo>
                <a:lnTo>
                  <a:pt x="9776" y="1977"/>
                </a:lnTo>
                <a:lnTo>
                  <a:pt x="7835" y="36"/>
                </a:lnTo>
                <a:lnTo>
                  <a:pt x="7823" y="24"/>
                </a:lnTo>
                <a:lnTo>
                  <a:pt x="7811" y="13"/>
                </a:lnTo>
                <a:cubicBezTo>
                  <a:pt x="7811" y="13"/>
                  <a:pt x="7799" y="13"/>
                  <a:pt x="779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5"/>
          <p:cNvSpPr txBox="1"/>
          <p:nvPr>
            <p:ph type="title"/>
          </p:nvPr>
        </p:nvSpPr>
        <p:spPr>
          <a:xfrm>
            <a:off x="1969350" y="1685100"/>
            <a:ext cx="5205300" cy="20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609" name="Google Shape;609;p45"/>
          <p:cNvSpPr/>
          <p:nvPr/>
        </p:nvSpPr>
        <p:spPr>
          <a:xfrm>
            <a:off x="7863750" y="3441775"/>
            <a:ext cx="746400" cy="1306200"/>
          </a:xfrm>
          <a:custGeom>
            <a:rect b="b" l="l" r="r" t="t"/>
            <a:pathLst>
              <a:path extrusionOk="0" h="52248" w="29856">
                <a:moveTo>
                  <a:pt x="20668" y="8089"/>
                </a:moveTo>
                <a:cubicBezTo>
                  <a:pt x="20666" y="8116"/>
                  <a:pt x="20665" y="8144"/>
                  <a:pt x="20664" y="8171"/>
                </a:cubicBezTo>
                <a:cubicBezTo>
                  <a:pt x="20665" y="8144"/>
                  <a:pt x="20667" y="8116"/>
                  <a:pt x="20668" y="8089"/>
                </a:cubicBezTo>
                <a:close/>
                <a:moveTo>
                  <a:pt x="24585" y="4346"/>
                </a:moveTo>
                <a:cubicBezTo>
                  <a:pt x="26590" y="4346"/>
                  <a:pt x="27886" y="4872"/>
                  <a:pt x="28285" y="5736"/>
                </a:cubicBezTo>
                <a:cubicBezTo>
                  <a:pt x="28913" y="7071"/>
                  <a:pt x="27420" y="9193"/>
                  <a:pt x="24671" y="11235"/>
                </a:cubicBezTo>
                <a:lnTo>
                  <a:pt x="24435" y="11235"/>
                </a:lnTo>
                <a:cubicBezTo>
                  <a:pt x="24042" y="11235"/>
                  <a:pt x="23571" y="11235"/>
                  <a:pt x="23099" y="11314"/>
                </a:cubicBezTo>
                <a:cubicBezTo>
                  <a:pt x="19642" y="11707"/>
                  <a:pt x="16185" y="12649"/>
                  <a:pt x="12885" y="14142"/>
                </a:cubicBezTo>
                <a:cubicBezTo>
                  <a:pt x="10136" y="15242"/>
                  <a:pt x="7464" y="16735"/>
                  <a:pt x="5029" y="18542"/>
                </a:cubicBezTo>
                <a:cubicBezTo>
                  <a:pt x="3222" y="18542"/>
                  <a:pt x="1965" y="18071"/>
                  <a:pt x="1572" y="17206"/>
                </a:cubicBezTo>
                <a:cubicBezTo>
                  <a:pt x="550" y="14849"/>
                  <a:pt x="5814" y="10292"/>
                  <a:pt x="13043" y="7150"/>
                </a:cubicBezTo>
                <a:cubicBezTo>
                  <a:pt x="15085" y="6286"/>
                  <a:pt x="17128" y="5578"/>
                  <a:pt x="19249" y="5107"/>
                </a:cubicBezTo>
                <a:cubicBezTo>
                  <a:pt x="20170" y="5798"/>
                  <a:pt x="20716" y="6938"/>
                  <a:pt x="20668" y="8089"/>
                </a:cubicBezTo>
                <a:lnTo>
                  <a:pt x="20668" y="8089"/>
                </a:lnTo>
                <a:cubicBezTo>
                  <a:pt x="20775" y="6395"/>
                  <a:pt x="21790" y="4941"/>
                  <a:pt x="23413" y="4400"/>
                </a:cubicBezTo>
                <a:cubicBezTo>
                  <a:pt x="23827" y="4363"/>
                  <a:pt x="24218" y="4346"/>
                  <a:pt x="24585" y="4346"/>
                </a:cubicBezTo>
                <a:close/>
                <a:moveTo>
                  <a:pt x="24121" y="11707"/>
                </a:moveTo>
                <a:cubicBezTo>
                  <a:pt x="21842" y="13278"/>
                  <a:pt x="19407" y="14692"/>
                  <a:pt x="16814" y="15792"/>
                </a:cubicBezTo>
                <a:cubicBezTo>
                  <a:pt x="13278" y="17364"/>
                  <a:pt x="9586" y="18306"/>
                  <a:pt x="5736" y="18542"/>
                </a:cubicBezTo>
                <a:cubicBezTo>
                  <a:pt x="8014" y="16971"/>
                  <a:pt x="10528" y="15556"/>
                  <a:pt x="13121" y="14457"/>
                </a:cubicBezTo>
                <a:cubicBezTo>
                  <a:pt x="16264" y="13042"/>
                  <a:pt x="19721" y="12100"/>
                  <a:pt x="23178" y="11707"/>
                </a:cubicBezTo>
                <a:close/>
                <a:moveTo>
                  <a:pt x="24828" y="11707"/>
                </a:moveTo>
                <a:cubicBezTo>
                  <a:pt x="26713" y="11785"/>
                  <a:pt x="27970" y="12257"/>
                  <a:pt x="28285" y="13121"/>
                </a:cubicBezTo>
                <a:cubicBezTo>
                  <a:pt x="28835" y="14457"/>
                  <a:pt x="27420" y="16499"/>
                  <a:pt x="24671" y="18621"/>
                </a:cubicBezTo>
                <a:lnTo>
                  <a:pt x="24435" y="18621"/>
                </a:lnTo>
                <a:cubicBezTo>
                  <a:pt x="24042" y="18621"/>
                  <a:pt x="23571" y="18699"/>
                  <a:pt x="23099" y="18699"/>
                </a:cubicBezTo>
                <a:cubicBezTo>
                  <a:pt x="19564" y="19092"/>
                  <a:pt x="16185" y="20035"/>
                  <a:pt x="12885" y="21528"/>
                </a:cubicBezTo>
                <a:cubicBezTo>
                  <a:pt x="10136" y="22628"/>
                  <a:pt x="7464" y="24120"/>
                  <a:pt x="5029" y="25927"/>
                </a:cubicBezTo>
                <a:cubicBezTo>
                  <a:pt x="3222" y="25849"/>
                  <a:pt x="1965" y="25377"/>
                  <a:pt x="1572" y="24592"/>
                </a:cubicBezTo>
                <a:cubicBezTo>
                  <a:pt x="943" y="23256"/>
                  <a:pt x="2436" y="21135"/>
                  <a:pt x="5186" y="19092"/>
                </a:cubicBezTo>
                <a:cubicBezTo>
                  <a:pt x="8093" y="19092"/>
                  <a:pt x="12414" y="18149"/>
                  <a:pt x="16971" y="16185"/>
                </a:cubicBezTo>
                <a:cubicBezTo>
                  <a:pt x="19721" y="15007"/>
                  <a:pt x="22392" y="13514"/>
                  <a:pt x="24828" y="11707"/>
                </a:cubicBezTo>
                <a:close/>
                <a:moveTo>
                  <a:pt x="24121" y="19092"/>
                </a:moveTo>
                <a:cubicBezTo>
                  <a:pt x="21842" y="20663"/>
                  <a:pt x="19407" y="22078"/>
                  <a:pt x="16814" y="23178"/>
                </a:cubicBezTo>
                <a:cubicBezTo>
                  <a:pt x="13278" y="24749"/>
                  <a:pt x="9586" y="25692"/>
                  <a:pt x="5736" y="25927"/>
                </a:cubicBezTo>
                <a:cubicBezTo>
                  <a:pt x="8014" y="24356"/>
                  <a:pt x="10528" y="22942"/>
                  <a:pt x="13121" y="21842"/>
                </a:cubicBezTo>
                <a:cubicBezTo>
                  <a:pt x="16264" y="20428"/>
                  <a:pt x="19721" y="19485"/>
                  <a:pt x="23178" y="19092"/>
                </a:cubicBezTo>
                <a:close/>
                <a:moveTo>
                  <a:pt x="24042" y="26399"/>
                </a:moveTo>
                <a:lnTo>
                  <a:pt x="24042" y="26477"/>
                </a:lnTo>
                <a:cubicBezTo>
                  <a:pt x="21764" y="28049"/>
                  <a:pt x="19328" y="29384"/>
                  <a:pt x="16814" y="30484"/>
                </a:cubicBezTo>
                <a:cubicBezTo>
                  <a:pt x="13278" y="31977"/>
                  <a:pt x="9586" y="32998"/>
                  <a:pt x="5814" y="33234"/>
                </a:cubicBezTo>
                <a:cubicBezTo>
                  <a:pt x="8093" y="31663"/>
                  <a:pt x="10528" y="30249"/>
                  <a:pt x="13043" y="29227"/>
                </a:cubicBezTo>
                <a:cubicBezTo>
                  <a:pt x="16264" y="27734"/>
                  <a:pt x="19642" y="26870"/>
                  <a:pt x="23178" y="26477"/>
                </a:cubicBezTo>
                <a:cubicBezTo>
                  <a:pt x="23492" y="26399"/>
                  <a:pt x="23806" y="26399"/>
                  <a:pt x="24042" y="26399"/>
                </a:cubicBezTo>
                <a:close/>
                <a:moveTo>
                  <a:pt x="24828" y="19092"/>
                </a:moveTo>
                <a:cubicBezTo>
                  <a:pt x="26713" y="19092"/>
                  <a:pt x="27970" y="19642"/>
                  <a:pt x="28285" y="20428"/>
                </a:cubicBezTo>
                <a:cubicBezTo>
                  <a:pt x="28835" y="21842"/>
                  <a:pt x="27420" y="23885"/>
                  <a:pt x="24592" y="26006"/>
                </a:cubicBezTo>
                <a:lnTo>
                  <a:pt x="24435" y="26006"/>
                </a:lnTo>
                <a:cubicBezTo>
                  <a:pt x="24042" y="26006"/>
                  <a:pt x="23571" y="26006"/>
                  <a:pt x="23099" y="26085"/>
                </a:cubicBezTo>
                <a:cubicBezTo>
                  <a:pt x="19564" y="26477"/>
                  <a:pt x="16185" y="27420"/>
                  <a:pt x="12885" y="28913"/>
                </a:cubicBezTo>
                <a:cubicBezTo>
                  <a:pt x="10136" y="30013"/>
                  <a:pt x="7464" y="31506"/>
                  <a:pt x="5029" y="33313"/>
                </a:cubicBezTo>
                <a:cubicBezTo>
                  <a:pt x="3222" y="33156"/>
                  <a:pt x="1965" y="32763"/>
                  <a:pt x="1572" y="31820"/>
                </a:cubicBezTo>
                <a:lnTo>
                  <a:pt x="1572" y="31899"/>
                </a:lnTo>
                <a:cubicBezTo>
                  <a:pt x="943" y="30563"/>
                  <a:pt x="2436" y="28520"/>
                  <a:pt x="5186" y="26399"/>
                </a:cubicBezTo>
                <a:cubicBezTo>
                  <a:pt x="5290" y="26402"/>
                  <a:pt x="5396" y="26403"/>
                  <a:pt x="5503" y="26403"/>
                </a:cubicBezTo>
                <a:cubicBezTo>
                  <a:pt x="8403" y="26403"/>
                  <a:pt x="12577" y="25386"/>
                  <a:pt x="16971" y="23492"/>
                </a:cubicBezTo>
                <a:cubicBezTo>
                  <a:pt x="19721" y="22392"/>
                  <a:pt x="22392" y="20899"/>
                  <a:pt x="24828" y="19092"/>
                </a:cubicBezTo>
                <a:close/>
                <a:moveTo>
                  <a:pt x="24121" y="33784"/>
                </a:moveTo>
                <a:cubicBezTo>
                  <a:pt x="21842" y="35434"/>
                  <a:pt x="19328" y="36770"/>
                  <a:pt x="16735" y="37870"/>
                </a:cubicBezTo>
                <a:cubicBezTo>
                  <a:pt x="13314" y="39425"/>
                  <a:pt x="9662" y="40364"/>
                  <a:pt x="5855" y="40612"/>
                </a:cubicBezTo>
                <a:lnTo>
                  <a:pt x="5855" y="40612"/>
                </a:lnTo>
                <a:cubicBezTo>
                  <a:pt x="8099" y="38999"/>
                  <a:pt x="10495" y="37615"/>
                  <a:pt x="13043" y="36534"/>
                </a:cubicBezTo>
                <a:cubicBezTo>
                  <a:pt x="16264" y="35120"/>
                  <a:pt x="19642" y="34177"/>
                  <a:pt x="23099" y="33784"/>
                </a:cubicBezTo>
                <a:close/>
                <a:moveTo>
                  <a:pt x="24828" y="26399"/>
                </a:moveTo>
                <a:cubicBezTo>
                  <a:pt x="26713" y="26399"/>
                  <a:pt x="27970" y="26949"/>
                  <a:pt x="28363" y="27813"/>
                </a:cubicBezTo>
                <a:cubicBezTo>
                  <a:pt x="28913" y="29149"/>
                  <a:pt x="27420" y="31191"/>
                  <a:pt x="24671" y="33313"/>
                </a:cubicBezTo>
                <a:lnTo>
                  <a:pt x="24671" y="33391"/>
                </a:lnTo>
                <a:lnTo>
                  <a:pt x="23099" y="33391"/>
                </a:lnTo>
                <a:cubicBezTo>
                  <a:pt x="19564" y="33784"/>
                  <a:pt x="16107" y="34727"/>
                  <a:pt x="12885" y="36141"/>
                </a:cubicBezTo>
                <a:cubicBezTo>
                  <a:pt x="10136" y="37320"/>
                  <a:pt x="7464" y="38812"/>
                  <a:pt x="5029" y="40620"/>
                </a:cubicBezTo>
                <a:cubicBezTo>
                  <a:pt x="3222" y="40541"/>
                  <a:pt x="1965" y="40148"/>
                  <a:pt x="1572" y="39205"/>
                </a:cubicBezTo>
                <a:cubicBezTo>
                  <a:pt x="1022" y="37870"/>
                  <a:pt x="2515" y="35748"/>
                  <a:pt x="5264" y="33706"/>
                </a:cubicBezTo>
                <a:cubicBezTo>
                  <a:pt x="8171" y="33706"/>
                  <a:pt x="12493" y="32763"/>
                  <a:pt x="16971" y="30799"/>
                </a:cubicBezTo>
                <a:cubicBezTo>
                  <a:pt x="19799" y="29699"/>
                  <a:pt x="22392" y="28206"/>
                  <a:pt x="24828" y="26399"/>
                </a:cubicBezTo>
                <a:close/>
                <a:moveTo>
                  <a:pt x="24828" y="33784"/>
                </a:moveTo>
                <a:cubicBezTo>
                  <a:pt x="26792" y="33784"/>
                  <a:pt x="27970" y="34256"/>
                  <a:pt x="28285" y="35120"/>
                </a:cubicBezTo>
                <a:lnTo>
                  <a:pt x="28285" y="35198"/>
                </a:lnTo>
                <a:cubicBezTo>
                  <a:pt x="29306" y="37555"/>
                  <a:pt x="24042" y="42034"/>
                  <a:pt x="16814" y="45176"/>
                </a:cubicBezTo>
                <a:cubicBezTo>
                  <a:pt x="14457" y="46198"/>
                  <a:pt x="12021" y="46983"/>
                  <a:pt x="9507" y="47533"/>
                </a:cubicBezTo>
                <a:cubicBezTo>
                  <a:pt x="8407" y="46748"/>
                  <a:pt x="7700" y="45491"/>
                  <a:pt x="7700" y="44155"/>
                </a:cubicBezTo>
                <a:cubicBezTo>
                  <a:pt x="7700" y="45884"/>
                  <a:pt x="6600" y="47455"/>
                  <a:pt x="4950" y="48005"/>
                </a:cubicBezTo>
                <a:cubicBezTo>
                  <a:pt x="3222" y="47926"/>
                  <a:pt x="1965" y="47455"/>
                  <a:pt x="1572" y="46591"/>
                </a:cubicBezTo>
                <a:cubicBezTo>
                  <a:pt x="943" y="45255"/>
                  <a:pt x="2436" y="43212"/>
                  <a:pt x="5186" y="41091"/>
                </a:cubicBezTo>
                <a:cubicBezTo>
                  <a:pt x="5290" y="41094"/>
                  <a:pt x="5396" y="41095"/>
                  <a:pt x="5504" y="41095"/>
                </a:cubicBezTo>
                <a:cubicBezTo>
                  <a:pt x="8403" y="41095"/>
                  <a:pt x="12577" y="40081"/>
                  <a:pt x="16971" y="38262"/>
                </a:cubicBezTo>
                <a:cubicBezTo>
                  <a:pt x="19721" y="37084"/>
                  <a:pt x="22392" y="35591"/>
                  <a:pt x="24828" y="33784"/>
                </a:cubicBezTo>
                <a:close/>
                <a:moveTo>
                  <a:pt x="20742" y="0"/>
                </a:moveTo>
                <a:cubicBezTo>
                  <a:pt x="20742" y="2279"/>
                  <a:pt x="18935" y="4086"/>
                  <a:pt x="16657" y="4086"/>
                </a:cubicBezTo>
                <a:cubicBezTo>
                  <a:pt x="17442" y="4086"/>
                  <a:pt x="18149" y="4243"/>
                  <a:pt x="18857" y="4714"/>
                </a:cubicBezTo>
                <a:cubicBezTo>
                  <a:pt x="16814" y="5186"/>
                  <a:pt x="14850" y="5893"/>
                  <a:pt x="12964" y="6678"/>
                </a:cubicBezTo>
                <a:cubicBezTo>
                  <a:pt x="5186" y="10057"/>
                  <a:pt x="0" y="14771"/>
                  <a:pt x="1257" y="17364"/>
                </a:cubicBezTo>
                <a:cubicBezTo>
                  <a:pt x="1650" y="18306"/>
                  <a:pt x="2829" y="18856"/>
                  <a:pt x="4557" y="19013"/>
                </a:cubicBezTo>
                <a:cubicBezTo>
                  <a:pt x="1886" y="21135"/>
                  <a:pt x="629" y="23178"/>
                  <a:pt x="1257" y="24670"/>
                </a:cubicBezTo>
                <a:cubicBezTo>
                  <a:pt x="1650" y="25613"/>
                  <a:pt x="2829" y="26163"/>
                  <a:pt x="4557" y="26320"/>
                </a:cubicBezTo>
                <a:cubicBezTo>
                  <a:pt x="1886" y="28442"/>
                  <a:pt x="629" y="30563"/>
                  <a:pt x="1257" y="31977"/>
                </a:cubicBezTo>
                <a:cubicBezTo>
                  <a:pt x="1650" y="32998"/>
                  <a:pt x="2829" y="33470"/>
                  <a:pt x="4557" y="33627"/>
                </a:cubicBezTo>
                <a:cubicBezTo>
                  <a:pt x="1965" y="35748"/>
                  <a:pt x="550" y="37870"/>
                  <a:pt x="1257" y="39362"/>
                </a:cubicBezTo>
                <a:cubicBezTo>
                  <a:pt x="1650" y="40384"/>
                  <a:pt x="2829" y="40855"/>
                  <a:pt x="4557" y="41012"/>
                </a:cubicBezTo>
                <a:cubicBezTo>
                  <a:pt x="1886" y="43134"/>
                  <a:pt x="629" y="45255"/>
                  <a:pt x="1257" y="46669"/>
                </a:cubicBezTo>
                <a:cubicBezTo>
                  <a:pt x="1650" y="47769"/>
                  <a:pt x="2986" y="48319"/>
                  <a:pt x="4950" y="48398"/>
                </a:cubicBezTo>
                <a:cubicBezTo>
                  <a:pt x="6600" y="48948"/>
                  <a:pt x="7779" y="50440"/>
                  <a:pt x="7779" y="52248"/>
                </a:cubicBezTo>
                <a:cubicBezTo>
                  <a:pt x="7779" y="49969"/>
                  <a:pt x="9586" y="48162"/>
                  <a:pt x="11864" y="48162"/>
                </a:cubicBezTo>
                <a:cubicBezTo>
                  <a:pt x="11236" y="48162"/>
                  <a:pt x="10686" y="48005"/>
                  <a:pt x="10136" y="47769"/>
                </a:cubicBezTo>
                <a:cubicBezTo>
                  <a:pt x="12493" y="47219"/>
                  <a:pt x="14771" y="46512"/>
                  <a:pt x="17050" y="45569"/>
                </a:cubicBezTo>
                <a:cubicBezTo>
                  <a:pt x="24671" y="42269"/>
                  <a:pt x="29856" y="37634"/>
                  <a:pt x="28756" y="34963"/>
                </a:cubicBezTo>
                <a:cubicBezTo>
                  <a:pt x="28285" y="34020"/>
                  <a:pt x="27185" y="33470"/>
                  <a:pt x="25378" y="33313"/>
                </a:cubicBezTo>
                <a:cubicBezTo>
                  <a:pt x="27970" y="31191"/>
                  <a:pt x="29306" y="29070"/>
                  <a:pt x="28756" y="27656"/>
                </a:cubicBezTo>
                <a:cubicBezTo>
                  <a:pt x="28285" y="26635"/>
                  <a:pt x="27106" y="26163"/>
                  <a:pt x="25378" y="26006"/>
                </a:cubicBezTo>
                <a:cubicBezTo>
                  <a:pt x="28049" y="23885"/>
                  <a:pt x="29385" y="21763"/>
                  <a:pt x="28756" y="20271"/>
                </a:cubicBezTo>
                <a:cubicBezTo>
                  <a:pt x="28285" y="19328"/>
                  <a:pt x="27185" y="18778"/>
                  <a:pt x="25378" y="18621"/>
                </a:cubicBezTo>
                <a:cubicBezTo>
                  <a:pt x="28049" y="16499"/>
                  <a:pt x="29306" y="14378"/>
                  <a:pt x="28756" y="12964"/>
                </a:cubicBezTo>
                <a:cubicBezTo>
                  <a:pt x="28285" y="11942"/>
                  <a:pt x="27185" y="11392"/>
                  <a:pt x="25378" y="11314"/>
                </a:cubicBezTo>
                <a:cubicBezTo>
                  <a:pt x="28049" y="9193"/>
                  <a:pt x="29306" y="7071"/>
                  <a:pt x="28756" y="5578"/>
                </a:cubicBezTo>
                <a:cubicBezTo>
                  <a:pt x="28285" y="4478"/>
                  <a:pt x="26792" y="3929"/>
                  <a:pt x="24513" y="3929"/>
                </a:cubicBezTo>
                <a:lnTo>
                  <a:pt x="23649" y="3929"/>
                </a:lnTo>
                <a:cubicBezTo>
                  <a:pt x="21921" y="3379"/>
                  <a:pt x="20742" y="1807"/>
                  <a:pt x="20742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45"/>
          <p:cNvSpPr/>
          <p:nvPr/>
        </p:nvSpPr>
        <p:spPr>
          <a:xfrm>
            <a:off x="3799350" y="1182050"/>
            <a:ext cx="1545300" cy="350650"/>
          </a:xfrm>
          <a:custGeom>
            <a:rect b="b" l="l" r="r" t="t"/>
            <a:pathLst>
              <a:path extrusionOk="0" h="14026" w="61812">
                <a:moveTo>
                  <a:pt x="7040" y="0"/>
                </a:moveTo>
                <a:cubicBezTo>
                  <a:pt x="6987" y="532"/>
                  <a:pt x="6934" y="1036"/>
                  <a:pt x="6907" y="1541"/>
                </a:cubicBezTo>
                <a:cubicBezTo>
                  <a:pt x="6695" y="4410"/>
                  <a:pt x="4410" y="6721"/>
                  <a:pt x="1515" y="6907"/>
                </a:cubicBezTo>
                <a:cubicBezTo>
                  <a:pt x="1010" y="6933"/>
                  <a:pt x="506" y="6986"/>
                  <a:pt x="1" y="7013"/>
                </a:cubicBezTo>
                <a:cubicBezTo>
                  <a:pt x="506" y="7066"/>
                  <a:pt x="1010" y="7119"/>
                  <a:pt x="1515" y="7146"/>
                </a:cubicBezTo>
                <a:cubicBezTo>
                  <a:pt x="4410" y="7332"/>
                  <a:pt x="6695" y="9642"/>
                  <a:pt x="6907" y="12511"/>
                </a:cubicBezTo>
                <a:cubicBezTo>
                  <a:pt x="6934" y="13016"/>
                  <a:pt x="6960" y="13521"/>
                  <a:pt x="7013" y="14025"/>
                </a:cubicBezTo>
                <a:cubicBezTo>
                  <a:pt x="7066" y="13521"/>
                  <a:pt x="7120" y="13016"/>
                  <a:pt x="7146" y="12511"/>
                </a:cubicBezTo>
                <a:cubicBezTo>
                  <a:pt x="7359" y="9642"/>
                  <a:pt x="9643" y="7332"/>
                  <a:pt x="12538" y="7146"/>
                </a:cubicBezTo>
                <a:cubicBezTo>
                  <a:pt x="13043" y="7119"/>
                  <a:pt x="13548" y="7066"/>
                  <a:pt x="14052" y="7013"/>
                </a:cubicBezTo>
                <a:cubicBezTo>
                  <a:pt x="13548" y="6986"/>
                  <a:pt x="13043" y="6933"/>
                  <a:pt x="12538" y="6907"/>
                </a:cubicBezTo>
                <a:cubicBezTo>
                  <a:pt x="9643" y="6694"/>
                  <a:pt x="7359" y="4410"/>
                  <a:pt x="7173" y="1541"/>
                </a:cubicBezTo>
                <a:cubicBezTo>
                  <a:pt x="7120" y="1036"/>
                  <a:pt x="7066" y="532"/>
                  <a:pt x="7040" y="0"/>
                </a:cubicBezTo>
                <a:close/>
                <a:moveTo>
                  <a:pt x="30893" y="0"/>
                </a:moveTo>
                <a:cubicBezTo>
                  <a:pt x="30840" y="532"/>
                  <a:pt x="30813" y="1036"/>
                  <a:pt x="30787" y="1541"/>
                </a:cubicBezTo>
                <a:cubicBezTo>
                  <a:pt x="30574" y="4410"/>
                  <a:pt x="28263" y="6694"/>
                  <a:pt x="25394" y="6880"/>
                </a:cubicBezTo>
                <a:cubicBezTo>
                  <a:pt x="24890" y="6933"/>
                  <a:pt x="24385" y="6986"/>
                  <a:pt x="23880" y="7013"/>
                </a:cubicBezTo>
                <a:cubicBezTo>
                  <a:pt x="24385" y="7066"/>
                  <a:pt x="24890" y="7119"/>
                  <a:pt x="25394" y="7146"/>
                </a:cubicBezTo>
                <a:cubicBezTo>
                  <a:pt x="28290" y="7332"/>
                  <a:pt x="30574" y="9642"/>
                  <a:pt x="30787" y="12511"/>
                </a:cubicBezTo>
                <a:cubicBezTo>
                  <a:pt x="30813" y="13016"/>
                  <a:pt x="30866" y="13521"/>
                  <a:pt x="30893" y="14025"/>
                </a:cubicBezTo>
                <a:cubicBezTo>
                  <a:pt x="30946" y="13521"/>
                  <a:pt x="30999" y="13016"/>
                  <a:pt x="31026" y="12511"/>
                </a:cubicBezTo>
                <a:cubicBezTo>
                  <a:pt x="31238" y="9642"/>
                  <a:pt x="33522" y="7332"/>
                  <a:pt x="36418" y="7146"/>
                </a:cubicBezTo>
                <a:cubicBezTo>
                  <a:pt x="36922" y="7119"/>
                  <a:pt x="37427" y="7066"/>
                  <a:pt x="37932" y="7013"/>
                </a:cubicBezTo>
                <a:cubicBezTo>
                  <a:pt x="37427" y="6960"/>
                  <a:pt x="36922" y="6933"/>
                  <a:pt x="36418" y="6907"/>
                </a:cubicBezTo>
                <a:cubicBezTo>
                  <a:pt x="33522" y="6721"/>
                  <a:pt x="31212" y="4410"/>
                  <a:pt x="31026" y="1541"/>
                </a:cubicBezTo>
                <a:cubicBezTo>
                  <a:pt x="30999" y="1036"/>
                  <a:pt x="30946" y="532"/>
                  <a:pt x="30893" y="0"/>
                </a:cubicBezTo>
                <a:close/>
                <a:moveTo>
                  <a:pt x="54772" y="0"/>
                </a:moveTo>
                <a:cubicBezTo>
                  <a:pt x="54719" y="532"/>
                  <a:pt x="54692" y="1036"/>
                  <a:pt x="54639" y="1541"/>
                </a:cubicBezTo>
                <a:cubicBezTo>
                  <a:pt x="54453" y="4410"/>
                  <a:pt x="52143" y="6694"/>
                  <a:pt x="49274" y="6880"/>
                </a:cubicBezTo>
                <a:cubicBezTo>
                  <a:pt x="48769" y="6933"/>
                  <a:pt x="48264" y="6986"/>
                  <a:pt x="47733" y="7013"/>
                </a:cubicBezTo>
                <a:cubicBezTo>
                  <a:pt x="48264" y="7066"/>
                  <a:pt x="48769" y="7119"/>
                  <a:pt x="49274" y="7146"/>
                </a:cubicBezTo>
                <a:cubicBezTo>
                  <a:pt x="52143" y="7332"/>
                  <a:pt x="54453" y="9642"/>
                  <a:pt x="54639" y="12511"/>
                </a:cubicBezTo>
                <a:cubicBezTo>
                  <a:pt x="54666" y="13016"/>
                  <a:pt x="54719" y="13521"/>
                  <a:pt x="54772" y="14025"/>
                </a:cubicBezTo>
                <a:cubicBezTo>
                  <a:pt x="54825" y="13521"/>
                  <a:pt x="54852" y="13016"/>
                  <a:pt x="54905" y="12511"/>
                </a:cubicBezTo>
                <a:cubicBezTo>
                  <a:pt x="55091" y="9616"/>
                  <a:pt x="57402" y="7332"/>
                  <a:pt x="60297" y="7146"/>
                </a:cubicBezTo>
                <a:cubicBezTo>
                  <a:pt x="60802" y="7119"/>
                  <a:pt x="61306" y="7066"/>
                  <a:pt x="61811" y="7013"/>
                </a:cubicBezTo>
                <a:cubicBezTo>
                  <a:pt x="61280" y="6986"/>
                  <a:pt x="60775" y="6933"/>
                  <a:pt x="60297" y="6907"/>
                </a:cubicBezTo>
                <a:cubicBezTo>
                  <a:pt x="57402" y="6721"/>
                  <a:pt x="55117" y="4410"/>
                  <a:pt x="54905" y="1541"/>
                </a:cubicBezTo>
                <a:cubicBezTo>
                  <a:pt x="54878" y="1036"/>
                  <a:pt x="54825" y="532"/>
                  <a:pt x="54772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1" name="Google Shape;611;p45"/>
          <p:cNvGrpSpPr/>
          <p:nvPr/>
        </p:nvGrpSpPr>
        <p:grpSpPr>
          <a:xfrm flipH="1" rot="3599911">
            <a:off x="7441538" y="243109"/>
            <a:ext cx="1257916" cy="1342596"/>
            <a:chOff x="-408900" y="504142"/>
            <a:chExt cx="1167600" cy="1246200"/>
          </a:xfrm>
        </p:grpSpPr>
        <p:cxnSp>
          <p:nvCxnSpPr>
            <p:cNvPr id="612" name="Google Shape;612;p45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45"/>
            <p:cNvCxnSpPr/>
            <p:nvPr/>
          </p:nvCxnSpPr>
          <p:spPr>
            <a:xfrm flipH="1" rot="10800000">
              <a:off x="176606" y="1461749"/>
              <a:ext cx="263100" cy="27540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45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6"/>
          <p:cNvSpPr txBox="1"/>
          <p:nvPr>
            <p:ph type="title"/>
          </p:nvPr>
        </p:nvSpPr>
        <p:spPr>
          <a:xfrm>
            <a:off x="2347950" y="1073150"/>
            <a:ext cx="4448100" cy="10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hanks!</a:t>
            </a:r>
            <a:endParaRPr/>
          </a:p>
        </p:txBody>
      </p:sp>
      <p:sp>
        <p:nvSpPr>
          <p:cNvPr id="620" name="Google Shape;620;p46"/>
          <p:cNvSpPr txBox="1"/>
          <p:nvPr>
            <p:ph idx="1" type="subTitle"/>
          </p:nvPr>
        </p:nvSpPr>
        <p:spPr>
          <a:xfrm>
            <a:off x="2347950" y="2107975"/>
            <a:ext cx="4448100" cy="12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000"/>
              <a:t>DO YOU HAVE ANY QUESTIONS?</a:t>
            </a:r>
            <a:endParaRPr/>
          </a:p>
        </p:txBody>
      </p:sp>
      <p:grpSp>
        <p:nvGrpSpPr>
          <p:cNvPr id="621" name="Google Shape;621;p46"/>
          <p:cNvGrpSpPr/>
          <p:nvPr/>
        </p:nvGrpSpPr>
        <p:grpSpPr>
          <a:xfrm rot="7200089">
            <a:off x="7517888" y="3674784"/>
            <a:ext cx="1257916" cy="1342596"/>
            <a:chOff x="-408900" y="504142"/>
            <a:chExt cx="1167600" cy="1246200"/>
          </a:xfrm>
        </p:grpSpPr>
        <p:cxnSp>
          <p:nvCxnSpPr>
            <p:cNvPr id="622" name="Google Shape;622;p46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46"/>
            <p:cNvCxnSpPr/>
            <p:nvPr/>
          </p:nvCxnSpPr>
          <p:spPr>
            <a:xfrm flipH="1" rot="10800000">
              <a:off x="176606" y="1461749"/>
              <a:ext cx="263100" cy="27540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46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442" name="Google Shape;442;p33"/>
          <p:cNvSpPr txBox="1"/>
          <p:nvPr>
            <p:ph idx="1" type="subTitle"/>
          </p:nvPr>
        </p:nvSpPr>
        <p:spPr>
          <a:xfrm>
            <a:off x="875200" y="1663400"/>
            <a:ext cx="3189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Chad is</a:t>
            </a:r>
            <a:r>
              <a:rPr lang="en"/>
              <a:t> interested in creating an algorithm that allows him to further code and predict not only stock futures but also trade crypto's as well autonomously.</a:t>
            </a:r>
            <a:endParaRPr/>
          </a:p>
        </p:txBody>
      </p:sp>
      <p:sp>
        <p:nvSpPr>
          <p:cNvPr id="443" name="Google Shape;443;p33"/>
          <p:cNvSpPr txBox="1"/>
          <p:nvPr>
            <p:ph idx="2" type="subTitle"/>
          </p:nvPr>
        </p:nvSpPr>
        <p:spPr>
          <a:xfrm>
            <a:off x="5079806" y="1663400"/>
            <a:ext cx="3189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Yousef is passionate </a:t>
            </a:r>
            <a:r>
              <a:rPr lang="en"/>
              <a:t>about</a:t>
            </a:r>
            <a:r>
              <a:rPr lang="en"/>
              <a:t> </a:t>
            </a:r>
            <a:r>
              <a:rPr lang="en"/>
              <a:t>blockchain and is looking forward to working more in that space</a:t>
            </a:r>
            <a:r>
              <a:rPr lang="en"/>
              <a:t>. He worked on LunaToken’s smart contract </a:t>
            </a:r>
            <a:r>
              <a:rPr lang="en"/>
              <a:t>and</a:t>
            </a:r>
            <a:r>
              <a:rPr lang="en"/>
              <a:t> front end.</a:t>
            </a:r>
            <a:endParaRPr/>
          </a:p>
        </p:txBody>
      </p:sp>
      <p:sp>
        <p:nvSpPr>
          <p:cNvPr id="444" name="Google Shape;444;p33"/>
          <p:cNvSpPr txBox="1"/>
          <p:nvPr>
            <p:ph idx="3" type="subTitle"/>
          </p:nvPr>
        </p:nvSpPr>
        <p:spPr>
          <a:xfrm>
            <a:off x="875200" y="3323975"/>
            <a:ext cx="3189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is interested in Machine Learning and developing algo-training. He was the Repo Manager for our project.</a:t>
            </a:r>
            <a:endParaRPr/>
          </a:p>
        </p:txBody>
      </p:sp>
      <p:sp>
        <p:nvSpPr>
          <p:cNvPr id="445" name="Google Shape;445;p33"/>
          <p:cNvSpPr txBox="1"/>
          <p:nvPr>
            <p:ph idx="4" type="subTitle"/>
          </p:nvPr>
        </p:nvSpPr>
        <p:spPr>
          <a:xfrm>
            <a:off x="5079806" y="3323975"/>
            <a:ext cx="3189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Elizabeth is interested in all things DeFi and project management. She put together the powerpoint.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Unbounded Light"/>
                <a:ea typeface="Unbounded Light"/>
                <a:cs typeface="Unbounded Light"/>
                <a:sym typeface="Unbounded Light"/>
              </a:rPr>
              <a:t> </a:t>
            </a:r>
            <a:endParaRPr sz="1100">
              <a:latin typeface="Unbounded Light"/>
              <a:ea typeface="Unbounded Light"/>
              <a:cs typeface="Unbounded Light"/>
              <a:sym typeface="Unbounded Light"/>
            </a:endParaRPr>
          </a:p>
        </p:txBody>
      </p:sp>
      <p:sp>
        <p:nvSpPr>
          <p:cNvPr id="446" name="Google Shape;446;p33"/>
          <p:cNvSpPr txBox="1"/>
          <p:nvPr>
            <p:ph idx="5" type="subTitle"/>
          </p:nvPr>
        </p:nvSpPr>
        <p:spPr>
          <a:xfrm>
            <a:off x="875250" y="1370050"/>
            <a:ext cx="3189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Chadwick Sanon</a:t>
            </a:r>
            <a:endParaRPr/>
          </a:p>
        </p:txBody>
      </p:sp>
      <p:sp>
        <p:nvSpPr>
          <p:cNvPr id="447" name="Google Shape;447;p33"/>
          <p:cNvSpPr txBox="1"/>
          <p:nvPr>
            <p:ph idx="6" type="subTitle"/>
          </p:nvPr>
        </p:nvSpPr>
        <p:spPr>
          <a:xfrm>
            <a:off x="875200" y="3030700"/>
            <a:ext cx="3189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Kratzer</a:t>
            </a:r>
            <a:endParaRPr/>
          </a:p>
        </p:txBody>
      </p:sp>
      <p:sp>
        <p:nvSpPr>
          <p:cNvPr id="448" name="Google Shape;448;p33"/>
          <p:cNvSpPr txBox="1"/>
          <p:nvPr>
            <p:ph idx="7" type="subTitle"/>
          </p:nvPr>
        </p:nvSpPr>
        <p:spPr>
          <a:xfrm>
            <a:off x="5079775" y="1370050"/>
            <a:ext cx="3189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Yousef Sersy</a:t>
            </a:r>
            <a:endParaRPr/>
          </a:p>
        </p:txBody>
      </p:sp>
      <p:sp>
        <p:nvSpPr>
          <p:cNvPr id="449" name="Google Shape;449;p33"/>
          <p:cNvSpPr txBox="1"/>
          <p:nvPr>
            <p:ph idx="8" type="subTitle"/>
          </p:nvPr>
        </p:nvSpPr>
        <p:spPr>
          <a:xfrm>
            <a:off x="5079775" y="3030700"/>
            <a:ext cx="3189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Elizabeth Ogando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</a:t>
            </a:r>
            <a:r>
              <a:rPr b="0" lang="en"/>
              <a:t> contents</a:t>
            </a:r>
            <a:endParaRPr b="0"/>
          </a:p>
        </p:txBody>
      </p:sp>
      <p:sp>
        <p:nvSpPr>
          <p:cNvPr id="455" name="Google Shape;455;p34"/>
          <p:cNvSpPr txBox="1"/>
          <p:nvPr>
            <p:ph idx="1" type="subTitle"/>
          </p:nvPr>
        </p:nvSpPr>
        <p:spPr>
          <a:xfrm>
            <a:off x="719975" y="3440725"/>
            <a:ext cx="2305500" cy="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our </a:t>
            </a:r>
            <a:r>
              <a:rPr lang="en"/>
              <a:t>token</a:t>
            </a:r>
            <a:r>
              <a:rPr lang="en"/>
              <a:t> is and why we chose to make one.</a:t>
            </a:r>
            <a:endParaRPr/>
          </a:p>
        </p:txBody>
      </p:sp>
      <p:sp>
        <p:nvSpPr>
          <p:cNvPr id="456" name="Google Shape;456;p34"/>
          <p:cNvSpPr txBox="1"/>
          <p:nvPr>
            <p:ph idx="2" type="subTitle"/>
          </p:nvPr>
        </p:nvSpPr>
        <p:spPr>
          <a:xfrm>
            <a:off x="3419250" y="3440725"/>
            <a:ext cx="2305500" cy="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made Lunatoken. R</a:t>
            </a:r>
            <a:r>
              <a:rPr lang="en"/>
              <a:t>esearch</a:t>
            </a:r>
            <a:r>
              <a:rPr lang="en"/>
              <a:t> and tools we used.</a:t>
            </a:r>
            <a:endParaRPr/>
          </a:p>
        </p:txBody>
      </p:sp>
      <p:sp>
        <p:nvSpPr>
          <p:cNvPr id="457" name="Google Shape;457;p34"/>
          <p:cNvSpPr txBox="1"/>
          <p:nvPr>
            <p:ph idx="3" type="subTitle"/>
          </p:nvPr>
        </p:nvSpPr>
        <p:spPr>
          <a:xfrm>
            <a:off x="6118524" y="3440725"/>
            <a:ext cx="2305500" cy="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and final </a:t>
            </a:r>
            <a:r>
              <a:rPr lang="en"/>
              <a:t>thoughts</a:t>
            </a:r>
            <a:r>
              <a:rPr lang="en"/>
              <a:t> from our team.</a:t>
            </a:r>
            <a:endParaRPr/>
          </a:p>
        </p:txBody>
      </p:sp>
      <p:sp>
        <p:nvSpPr>
          <p:cNvPr id="458" name="Google Shape;458;p34"/>
          <p:cNvSpPr txBox="1"/>
          <p:nvPr>
            <p:ph idx="4" type="title"/>
          </p:nvPr>
        </p:nvSpPr>
        <p:spPr>
          <a:xfrm>
            <a:off x="1434126" y="1702025"/>
            <a:ext cx="877200" cy="8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9" name="Google Shape;459;p34"/>
          <p:cNvSpPr txBox="1"/>
          <p:nvPr>
            <p:ph idx="5" type="title"/>
          </p:nvPr>
        </p:nvSpPr>
        <p:spPr>
          <a:xfrm>
            <a:off x="4133400" y="1702025"/>
            <a:ext cx="877200" cy="8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0" name="Google Shape;460;p34"/>
          <p:cNvSpPr txBox="1"/>
          <p:nvPr>
            <p:ph idx="6" type="title"/>
          </p:nvPr>
        </p:nvSpPr>
        <p:spPr>
          <a:xfrm>
            <a:off x="6832674" y="1702025"/>
            <a:ext cx="877200" cy="8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61" name="Google Shape;461;p34"/>
          <p:cNvSpPr txBox="1"/>
          <p:nvPr>
            <p:ph idx="7" type="subTitle"/>
          </p:nvPr>
        </p:nvSpPr>
        <p:spPr>
          <a:xfrm>
            <a:off x="719976" y="2715825"/>
            <a:ext cx="2305500" cy="7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Lunatoken</a:t>
            </a:r>
            <a:endParaRPr/>
          </a:p>
        </p:txBody>
      </p:sp>
      <p:sp>
        <p:nvSpPr>
          <p:cNvPr id="462" name="Google Shape;462;p34"/>
          <p:cNvSpPr txBox="1"/>
          <p:nvPr>
            <p:ph idx="8" type="subTitle"/>
          </p:nvPr>
        </p:nvSpPr>
        <p:spPr>
          <a:xfrm>
            <a:off x="3419250" y="2715825"/>
            <a:ext cx="2496300" cy="7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  <p:sp>
        <p:nvSpPr>
          <p:cNvPr id="463" name="Google Shape;463;p34"/>
          <p:cNvSpPr txBox="1"/>
          <p:nvPr>
            <p:ph idx="9" type="subTitle"/>
          </p:nvPr>
        </p:nvSpPr>
        <p:spPr>
          <a:xfrm>
            <a:off x="6118524" y="2715825"/>
            <a:ext cx="2305500" cy="7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Mortem</a:t>
            </a:r>
            <a:endParaRPr/>
          </a:p>
        </p:txBody>
      </p:sp>
      <p:grpSp>
        <p:nvGrpSpPr>
          <p:cNvPr id="464" name="Google Shape;464;p34"/>
          <p:cNvGrpSpPr/>
          <p:nvPr/>
        </p:nvGrpSpPr>
        <p:grpSpPr>
          <a:xfrm rot="3930563">
            <a:off x="7643448" y="-131792"/>
            <a:ext cx="1257888" cy="1342566"/>
            <a:chOff x="-408900" y="504142"/>
            <a:chExt cx="1167600" cy="1246200"/>
          </a:xfrm>
        </p:grpSpPr>
        <p:cxnSp>
          <p:nvCxnSpPr>
            <p:cNvPr id="465" name="Google Shape;465;p34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6" name="Google Shape;466;p34"/>
            <p:cNvCxnSpPr/>
            <p:nvPr/>
          </p:nvCxnSpPr>
          <p:spPr>
            <a:xfrm flipH="1" rot="10800000">
              <a:off x="176606" y="1461749"/>
              <a:ext cx="263100" cy="27540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7" name="Google Shape;467;p34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"/>
          <p:cNvSpPr txBox="1"/>
          <p:nvPr>
            <p:ph type="title"/>
          </p:nvPr>
        </p:nvSpPr>
        <p:spPr>
          <a:xfrm>
            <a:off x="2567250" y="2357700"/>
            <a:ext cx="4009500" cy="13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Lunatoken?</a:t>
            </a:r>
            <a:endParaRPr b="0"/>
          </a:p>
        </p:txBody>
      </p:sp>
      <p:sp>
        <p:nvSpPr>
          <p:cNvPr id="473" name="Google Shape;473;p35"/>
          <p:cNvSpPr txBox="1"/>
          <p:nvPr>
            <p:ph idx="2" type="title"/>
          </p:nvPr>
        </p:nvSpPr>
        <p:spPr>
          <a:xfrm>
            <a:off x="3734400" y="776150"/>
            <a:ext cx="1675200" cy="13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74" name="Google Shape;474;p35"/>
          <p:cNvGrpSpPr/>
          <p:nvPr/>
        </p:nvGrpSpPr>
        <p:grpSpPr>
          <a:xfrm flipH="1" rot="-8441737">
            <a:off x="457794" y="3373587"/>
            <a:ext cx="1257847" cy="1342522"/>
            <a:chOff x="-408900" y="504142"/>
            <a:chExt cx="1167600" cy="1246200"/>
          </a:xfrm>
        </p:grpSpPr>
        <p:cxnSp>
          <p:nvCxnSpPr>
            <p:cNvPr id="475" name="Google Shape;475;p35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6" name="Google Shape;476;p35"/>
            <p:cNvCxnSpPr/>
            <p:nvPr/>
          </p:nvCxnSpPr>
          <p:spPr>
            <a:xfrm flipH="1" rot="10800000">
              <a:off x="176606" y="1461749"/>
              <a:ext cx="263100" cy="27540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35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6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Luna Token Brings</a:t>
            </a:r>
            <a:endParaRPr b="0"/>
          </a:p>
        </p:txBody>
      </p:sp>
      <p:sp>
        <p:nvSpPr>
          <p:cNvPr id="483" name="Google Shape;483;p36"/>
          <p:cNvSpPr txBox="1"/>
          <p:nvPr>
            <p:ph idx="1" type="subTitle"/>
          </p:nvPr>
        </p:nvSpPr>
        <p:spPr>
          <a:xfrm>
            <a:off x="2426250" y="1654500"/>
            <a:ext cx="42915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LunaToken is founded on three principals</a:t>
            </a:r>
            <a:r>
              <a:rPr lang="en"/>
              <a:t>: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Unbounded"/>
              <a:buChar char="●"/>
            </a:pPr>
            <a:r>
              <a:rPr lang="en">
                <a:latin typeface="Unbounded"/>
                <a:ea typeface="Unbounded"/>
                <a:cs typeface="Unbounded"/>
                <a:sym typeface="Unbounded"/>
              </a:rPr>
              <a:t>Security</a:t>
            </a:r>
            <a:endParaRPr>
              <a:latin typeface="Unbounded"/>
              <a:ea typeface="Unbounded"/>
              <a:cs typeface="Unbounded"/>
              <a:sym typeface="Unbound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Unbounded"/>
              <a:buChar char="●"/>
            </a:pPr>
            <a:r>
              <a:rPr lang="en">
                <a:latin typeface="Unbounded"/>
                <a:ea typeface="Unbounded"/>
                <a:cs typeface="Unbounded"/>
                <a:sym typeface="Unbounded"/>
              </a:rPr>
              <a:t>Autonomy</a:t>
            </a:r>
            <a:endParaRPr>
              <a:latin typeface="Unbounded"/>
              <a:ea typeface="Unbounded"/>
              <a:cs typeface="Unbounded"/>
              <a:sym typeface="Unbound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Unbounded"/>
              <a:buChar char="●"/>
            </a:pPr>
            <a:r>
              <a:rPr lang="en">
                <a:latin typeface="Unbounded"/>
                <a:ea typeface="Unbounded"/>
                <a:cs typeface="Unbounded"/>
                <a:sym typeface="Unbounded"/>
              </a:rPr>
              <a:t>Ease of Use </a:t>
            </a:r>
            <a:endParaRPr>
              <a:latin typeface="Unbounded"/>
              <a:ea typeface="Unbounded"/>
              <a:cs typeface="Unbounded"/>
              <a:sym typeface="Unb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bounded"/>
              <a:ea typeface="Unbounded"/>
              <a:cs typeface="Unbounded"/>
              <a:sym typeface="Unb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went into this project with those in mind as we feel a lack thereof defeats the purpose of defi technology.</a:t>
            </a:r>
            <a:endParaRPr/>
          </a:p>
        </p:txBody>
      </p:sp>
      <p:grpSp>
        <p:nvGrpSpPr>
          <p:cNvPr id="484" name="Google Shape;484;p36"/>
          <p:cNvGrpSpPr/>
          <p:nvPr/>
        </p:nvGrpSpPr>
        <p:grpSpPr>
          <a:xfrm flipH="1" rot="-7200089">
            <a:off x="266875" y="3814659"/>
            <a:ext cx="1257916" cy="1342596"/>
            <a:chOff x="-408900" y="504142"/>
            <a:chExt cx="1167600" cy="1246200"/>
          </a:xfrm>
        </p:grpSpPr>
        <p:cxnSp>
          <p:nvCxnSpPr>
            <p:cNvPr id="485" name="Google Shape;485;p36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Google Shape;486;p36"/>
            <p:cNvCxnSpPr/>
            <p:nvPr/>
          </p:nvCxnSpPr>
          <p:spPr>
            <a:xfrm flipH="1" rot="10800000">
              <a:off x="176606" y="1461749"/>
              <a:ext cx="263100" cy="27540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36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7"/>
          <p:cNvSpPr txBox="1"/>
          <p:nvPr>
            <p:ph idx="1" type="subTitle"/>
          </p:nvPr>
        </p:nvSpPr>
        <p:spPr>
          <a:xfrm>
            <a:off x="875200" y="1663400"/>
            <a:ext cx="3189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Front End is interactive, and has a very </a:t>
            </a:r>
            <a:r>
              <a:rPr lang="en"/>
              <a:t>user friendly</a:t>
            </a:r>
            <a:r>
              <a:rPr lang="en"/>
              <a:t> interface. We used streamlit to </a:t>
            </a:r>
            <a:r>
              <a:rPr lang="en"/>
              <a:t>develop</a:t>
            </a:r>
            <a:r>
              <a:rPr lang="en"/>
              <a:t> it.</a:t>
            </a:r>
            <a:endParaRPr/>
          </a:p>
        </p:txBody>
      </p:sp>
      <p:sp>
        <p:nvSpPr>
          <p:cNvPr id="493" name="Google Shape;493;p37"/>
          <p:cNvSpPr txBox="1"/>
          <p:nvPr>
            <p:ph idx="2" type="subTitle"/>
          </p:nvPr>
        </p:nvSpPr>
        <p:spPr>
          <a:xfrm>
            <a:off x="5079806" y="1663400"/>
            <a:ext cx="3189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Back End is a Smart Contract developed on Remix IDE.</a:t>
            </a:r>
            <a:endParaRPr/>
          </a:p>
        </p:txBody>
      </p:sp>
      <p:sp>
        <p:nvSpPr>
          <p:cNvPr id="494" name="Google Shape;494;p37"/>
          <p:cNvSpPr txBox="1"/>
          <p:nvPr>
            <p:ph idx="3" type="subTitle"/>
          </p:nvPr>
        </p:nvSpPr>
        <p:spPr>
          <a:xfrm>
            <a:off x="875200" y="3323975"/>
            <a:ext cx="3189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ETH pricing is a real-time adjustment of Ethereum's value based on market conditions.</a:t>
            </a:r>
            <a:endParaRPr/>
          </a:p>
        </p:txBody>
      </p:sp>
      <p:sp>
        <p:nvSpPr>
          <p:cNvPr id="495" name="Google Shape;495;p37"/>
          <p:cNvSpPr txBox="1"/>
          <p:nvPr>
            <p:ph idx="4" type="subTitle"/>
          </p:nvPr>
        </p:nvSpPr>
        <p:spPr>
          <a:xfrm>
            <a:off x="5079806" y="3323975"/>
            <a:ext cx="3189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</a:t>
            </a:r>
            <a:r>
              <a:rPr lang="en"/>
              <a:t>allows the distribution of tokens to multiple wallet addresses.</a:t>
            </a:r>
            <a:endParaRPr/>
          </a:p>
        </p:txBody>
      </p:sp>
      <p:sp>
        <p:nvSpPr>
          <p:cNvPr id="496" name="Google Shape;496;p37"/>
          <p:cNvSpPr txBox="1"/>
          <p:nvPr>
            <p:ph idx="5" type="subTitle"/>
          </p:nvPr>
        </p:nvSpPr>
        <p:spPr>
          <a:xfrm>
            <a:off x="875250" y="1370050"/>
            <a:ext cx="3189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</a:t>
            </a:r>
            <a:endParaRPr/>
          </a:p>
        </p:txBody>
      </p:sp>
      <p:sp>
        <p:nvSpPr>
          <p:cNvPr id="497" name="Google Shape;497;p37"/>
          <p:cNvSpPr txBox="1"/>
          <p:nvPr>
            <p:ph idx="6" type="subTitle"/>
          </p:nvPr>
        </p:nvSpPr>
        <p:spPr>
          <a:xfrm>
            <a:off x="720000" y="3030700"/>
            <a:ext cx="3711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ETH Pricing </a:t>
            </a:r>
            <a:endParaRPr/>
          </a:p>
        </p:txBody>
      </p:sp>
      <p:sp>
        <p:nvSpPr>
          <p:cNvPr id="498" name="Google Shape;498;p37"/>
          <p:cNvSpPr txBox="1"/>
          <p:nvPr>
            <p:ph idx="7" type="subTitle"/>
          </p:nvPr>
        </p:nvSpPr>
        <p:spPr>
          <a:xfrm>
            <a:off x="5079775" y="1370050"/>
            <a:ext cx="3189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</a:t>
            </a:r>
            <a:endParaRPr/>
          </a:p>
        </p:txBody>
      </p:sp>
      <p:sp>
        <p:nvSpPr>
          <p:cNvPr id="499" name="Google Shape;499;p37"/>
          <p:cNvSpPr txBox="1"/>
          <p:nvPr>
            <p:ph idx="8" type="subTitle"/>
          </p:nvPr>
        </p:nvSpPr>
        <p:spPr>
          <a:xfrm>
            <a:off x="5011650" y="3030700"/>
            <a:ext cx="3711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AirDrop Functionality</a:t>
            </a:r>
            <a:endParaRPr/>
          </a:p>
        </p:txBody>
      </p:sp>
      <p:sp>
        <p:nvSpPr>
          <p:cNvPr id="500" name="Google Shape;500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LunaToken</a:t>
            </a:r>
            <a:endParaRPr b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"/>
          <p:cNvSpPr txBox="1"/>
          <p:nvPr>
            <p:ph type="title"/>
          </p:nvPr>
        </p:nvSpPr>
        <p:spPr>
          <a:xfrm>
            <a:off x="2347200" y="2316725"/>
            <a:ext cx="4449600" cy="13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 b="0"/>
          </a:p>
        </p:txBody>
      </p:sp>
      <p:sp>
        <p:nvSpPr>
          <p:cNvPr id="506" name="Google Shape;506;p38"/>
          <p:cNvSpPr txBox="1"/>
          <p:nvPr>
            <p:ph idx="2" type="title"/>
          </p:nvPr>
        </p:nvSpPr>
        <p:spPr>
          <a:xfrm>
            <a:off x="3745800" y="776150"/>
            <a:ext cx="1652400" cy="13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507" name="Google Shape;507;p38"/>
          <p:cNvGrpSpPr/>
          <p:nvPr/>
        </p:nvGrpSpPr>
        <p:grpSpPr>
          <a:xfrm rot="-2358263">
            <a:off x="469294" y="243137"/>
            <a:ext cx="1257847" cy="1342522"/>
            <a:chOff x="-408900" y="504142"/>
            <a:chExt cx="1167600" cy="1246200"/>
          </a:xfrm>
        </p:grpSpPr>
        <p:cxnSp>
          <p:nvCxnSpPr>
            <p:cNvPr id="508" name="Google Shape;508;p38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38"/>
            <p:cNvCxnSpPr/>
            <p:nvPr/>
          </p:nvCxnSpPr>
          <p:spPr>
            <a:xfrm flipH="1" rot="10800000">
              <a:off x="176606" y="1461749"/>
              <a:ext cx="263100" cy="27540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38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9"/>
          <p:cNvSpPr txBox="1"/>
          <p:nvPr>
            <p:ph type="title"/>
          </p:nvPr>
        </p:nvSpPr>
        <p:spPr>
          <a:xfrm>
            <a:off x="1186950" y="1733988"/>
            <a:ext cx="6770100" cy="119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$2.33 Trillion</a:t>
            </a:r>
            <a:endParaRPr b="0"/>
          </a:p>
        </p:txBody>
      </p:sp>
      <p:sp>
        <p:nvSpPr>
          <p:cNvPr id="516" name="Google Shape;516;p39"/>
          <p:cNvSpPr txBox="1"/>
          <p:nvPr>
            <p:ph idx="1" type="subTitle"/>
          </p:nvPr>
        </p:nvSpPr>
        <p:spPr>
          <a:xfrm>
            <a:off x="1284000" y="29225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current worth of the crypto industry in 2024</a:t>
            </a:r>
            <a:endParaRPr/>
          </a:p>
        </p:txBody>
      </p:sp>
      <p:sp>
        <p:nvSpPr>
          <p:cNvPr id="517" name="Google Shape;517;p39"/>
          <p:cNvSpPr/>
          <p:nvPr/>
        </p:nvSpPr>
        <p:spPr>
          <a:xfrm flipH="1">
            <a:off x="3799350" y="3706150"/>
            <a:ext cx="1545300" cy="350650"/>
          </a:xfrm>
          <a:custGeom>
            <a:rect b="b" l="l" r="r" t="t"/>
            <a:pathLst>
              <a:path extrusionOk="0" h="14026" w="61812">
                <a:moveTo>
                  <a:pt x="7040" y="0"/>
                </a:moveTo>
                <a:cubicBezTo>
                  <a:pt x="6987" y="532"/>
                  <a:pt x="6934" y="1036"/>
                  <a:pt x="6907" y="1541"/>
                </a:cubicBezTo>
                <a:cubicBezTo>
                  <a:pt x="6695" y="4410"/>
                  <a:pt x="4410" y="6721"/>
                  <a:pt x="1515" y="6907"/>
                </a:cubicBezTo>
                <a:cubicBezTo>
                  <a:pt x="1010" y="6933"/>
                  <a:pt x="506" y="6986"/>
                  <a:pt x="1" y="7013"/>
                </a:cubicBezTo>
                <a:cubicBezTo>
                  <a:pt x="506" y="7066"/>
                  <a:pt x="1010" y="7119"/>
                  <a:pt x="1515" y="7146"/>
                </a:cubicBezTo>
                <a:cubicBezTo>
                  <a:pt x="4410" y="7332"/>
                  <a:pt x="6695" y="9642"/>
                  <a:pt x="6907" y="12511"/>
                </a:cubicBezTo>
                <a:cubicBezTo>
                  <a:pt x="6934" y="13016"/>
                  <a:pt x="6960" y="13521"/>
                  <a:pt x="7013" y="14025"/>
                </a:cubicBezTo>
                <a:cubicBezTo>
                  <a:pt x="7066" y="13521"/>
                  <a:pt x="7120" y="13016"/>
                  <a:pt x="7146" y="12511"/>
                </a:cubicBezTo>
                <a:cubicBezTo>
                  <a:pt x="7359" y="9642"/>
                  <a:pt x="9643" y="7332"/>
                  <a:pt x="12538" y="7146"/>
                </a:cubicBezTo>
                <a:cubicBezTo>
                  <a:pt x="13043" y="7119"/>
                  <a:pt x="13548" y="7066"/>
                  <a:pt x="14052" y="7013"/>
                </a:cubicBezTo>
                <a:cubicBezTo>
                  <a:pt x="13548" y="6986"/>
                  <a:pt x="13043" y="6933"/>
                  <a:pt x="12538" y="6907"/>
                </a:cubicBezTo>
                <a:cubicBezTo>
                  <a:pt x="9643" y="6694"/>
                  <a:pt x="7359" y="4410"/>
                  <a:pt x="7173" y="1541"/>
                </a:cubicBezTo>
                <a:cubicBezTo>
                  <a:pt x="7120" y="1036"/>
                  <a:pt x="7066" y="532"/>
                  <a:pt x="7040" y="0"/>
                </a:cubicBezTo>
                <a:close/>
                <a:moveTo>
                  <a:pt x="30893" y="0"/>
                </a:moveTo>
                <a:cubicBezTo>
                  <a:pt x="30840" y="532"/>
                  <a:pt x="30813" y="1036"/>
                  <a:pt x="30787" y="1541"/>
                </a:cubicBezTo>
                <a:cubicBezTo>
                  <a:pt x="30574" y="4410"/>
                  <a:pt x="28263" y="6694"/>
                  <a:pt x="25394" y="6880"/>
                </a:cubicBezTo>
                <a:cubicBezTo>
                  <a:pt x="24890" y="6933"/>
                  <a:pt x="24385" y="6986"/>
                  <a:pt x="23880" y="7013"/>
                </a:cubicBezTo>
                <a:cubicBezTo>
                  <a:pt x="24385" y="7066"/>
                  <a:pt x="24890" y="7119"/>
                  <a:pt x="25394" y="7146"/>
                </a:cubicBezTo>
                <a:cubicBezTo>
                  <a:pt x="28290" y="7332"/>
                  <a:pt x="30574" y="9642"/>
                  <a:pt x="30787" y="12511"/>
                </a:cubicBezTo>
                <a:cubicBezTo>
                  <a:pt x="30813" y="13016"/>
                  <a:pt x="30866" y="13521"/>
                  <a:pt x="30893" y="14025"/>
                </a:cubicBezTo>
                <a:cubicBezTo>
                  <a:pt x="30946" y="13521"/>
                  <a:pt x="30999" y="13016"/>
                  <a:pt x="31026" y="12511"/>
                </a:cubicBezTo>
                <a:cubicBezTo>
                  <a:pt x="31238" y="9642"/>
                  <a:pt x="33522" y="7332"/>
                  <a:pt x="36418" y="7146"/>
                </a:cubicBezTo>
                <a:cubicBezTo>
                  <a:pt x="36922" y="7119"/>
                  <a:pt x="37427" y="7066"/>
                  <a:pt x="37932" y="7013"/>
                </a:cubicBezTo>
                <a:cubicBezTo>
                  <a:pt x="37427" y="6960"/>
                  <a:pt x="36922" y="6933"/>
                  <a:pt x="36418" y="6907"/>
                </a:cubicBezTo>
                <a:cubicBezTo>
                  <a:pt x="33522" y="6721"/>
                  <a:pt x="31212" y="4410"/>
                  <a:pt x="31026" y="1541"/>
                </a:cubicBezTo>
                <a:cubicBezTo>
                  <a:pt x="30999" y="1036"/>
                  <a:pt x="30946" y="532"/>
                  <a:pt x="30893" y="0"/>
                </a:cubicBezTo>
                <a:close/>
                <a:moveTo>
                  <a:pt x="54772" y="0"/>
                </a:moveTo>
                <a:cubicBezTo>
                  <a:pt x="54719" y="532"/>
                  <a:pt x="54692" y="1036"/>
                  <a:pt x="54639" y="1541"/>
                </a:cubicBezTo>
                <a:cubicBezTo>
                  <a:pt x="54453" y="4410"/>
                  <a:pt x="52143" y="6694"/>
                  <a:pt x="49274" y="6880"/>
                </a:cubicBezTo>
                <a:cubicBezTo>
                  <a:pt x="48769" y="6933"/>
                  <a:pt x="48264" y="6986"/>
                  <a:pt x="47733" y="7013"/>
                </a:cubicBezTo>
                <a:cubicBezTo>
                  <a:pt x="48264" y="7066"/>
                  <a:pt x="48769" y="7119"/>
                  <a:pt x="49274" y="7146"/>
                </a:cubicBezTo>
                <a:cubicBezTo>
                  <a:pt x="52143" y="7332"/>
                  <a:pt x="54453" y="9642"/>
                  <a:pt x="54639" y="12511"/>
                </a:cubicBezTo>
                <a:cubicBezTo>
                  <a:pt x="54666" y="13016"/>
                  <a:pt x="54719" y="13521"/>
                  <a:pt x="54772" y="14025"/>
                </a:cubicBezTo>
                <a:cubicBezTo>
                  <a:pt x="54825" y="13521"/>
                  <a:pt x="54852" y="13016"/>
                  <a:pt x="54905" y="12511"/>
                </a:cubicBezTo>
                <a:cubicBezTo>
                  <a:pt x="55091" y="9616"/>
                  <a:pt x="57402" y="7332"/>
                  <a:pt x="60297" y="7146"/>
                </a:cubicBezTo>
                <a:cubicBezTo>
                  <a:pt x="60802" y="7119"/>
                  <a:pt x="61306" y="7066"/>
                  <a:pt x="61811" y="7013"/>
                </a:cubicBezTo>
                <a:cubicBezTo>
                  <a:pt x="61280" y="6986"/>
                  <a:pt x="60775" y="6933"/>
                  <a:pt x="60297" y="6907"/>
                </a:cubicBezTo>
                <a:cubicBezTo>
                  <a:pt x="57402" y="6721"/>
                  <a:pt x="55117" y="4410"/>
                  <a:pt x="54905" y="1541"/>
                </a:cubicBezTo>
                <a:cubicBezTo>
                  <a:pt x="54878" y="1036"/>
                  <a:pt x="54825" y="532"/>
                  <a:pt x="54772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9"/>
          <p:cNvSpPr/>
          <p:nvPr/>
        </p:nvSpPr>
        <p:spPr>
          <a:xfrm flipH="1">
            <a:off x="713229" y="395450"/>
            <a:ext cx="550834" cy="564881"/>
          </a:xfrm>
          <a:custGeom>
            <a:rect b="b" l="l" r="r" t="t"/>
            <a:pathLst>
              <a:path extrusionOk="0" h="44235" w="43135">
                <a:moveTo>
                  <a:pt x="21057" y="1"/>
                </a:moveTo>
                <a:lnTo>
                  <a:pt x="21057" y="394"/>
                </a:lnTo>
                <a:cubicBezTo>
                  <a:pt x="20979" y="12179"/>
                  <a:pt x="11786" y="21921"/>
                  <a:pt x="1" y="22471"/>
                </a:cubicBezTo>
                <a:cubicBezTo>
                  <a:pt x="11629" y="23021"/>
                  <a:pt x="20821" y="32606"/>
                  <a:pt x="21057" y="44234"/>
                </a:cubicBezTo>
                <a:lnTo>
                  <a:pt x="21057" y="43841"/>
                </a:lnTo>
                <a:cubicBezTo>
                  <a:pt x="20979" y="31663"/>
                  <a:pt x="30957" y="21764"/>
                  <a:pt x="43135" y="21764"/>
                </a:cubicBezTo>
                <a:cubicBezTo>
                  <a:pt x="31114" y="21685"/>
                  <a:pt x="21214" y="12022"/>
                  <a:pt x="21057" y="1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9" name="Google Shape;519;p39"/>
          <p:cNvGrpSpPr/>
          <p:nvPr/>
        </p:nvGrpSpPr>
        <p:grpSpPr>
          <a:xfrm flipH="1" rot="-7200089">
            <a:off x="574722" y="3628734"/>
            <a:ext cx="1257916" cy="1342596"/>
            <a:chOff x="-408900" y="504142"/>
            <a:chExt cx="1167600" cy="1246200"/>
          </a:xfrm>
        </p:grpSpPr>
        <p:cxnSp>
          <p:nvCxnSpPr>
            <p:cNvPr id="520" name="Google Shape;520;p39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1" name="Google Shape;521;p39"/>
            <p:cNvCxnSpPr/>
            <p:nvPr/>
          </p:nvCxnSpPr>
          <p:spPr>
            <a:xfrm flipH="1" rot="10800000">
              <a:off x="176606" y="1461749"/>
              <a:ext cx="263100" cy="27540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2" name="Google Shape;522;p39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0"/>
          <p:cNvSpPr/>
          <p:nvPr/>
        </p:nvSpPr>
        <p:spPr>
          <a:xfrm>
            <a:off x="2395650" y="1373131"/>
            <a:ext cx="798300" cy="798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0"/>
          <p:cNvSpPr/>
          <p:nvPr/>
        </p:nvSpPr>
        <p:spPr>
          <a:xfrm>
            <a:off x="5950051" y="1373131"/>
            <a:ext cx="798300" cy="798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Research</a:t>
            </a:r>
            <a:endParaRPr b="0"/>
          </a:p>
        </p:txBody>
      </p:sp>
      <p:sp>
        <p:nvSpPr>
          <p:cNvPr id="530" name="Google Shape;530;p40"/>
          <p:cNvSpPr txBox="1"/>
          <p:nvPr>
            <p:ph idx="1" type="subTitle"/>
          </p:nvPr>
        </p:nvSpPr>
        <p:spPr>
          <a:xfrm>
            <a:off x="4923151" y="2645775"/>
            <a:ext cx="2852100" cy="16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Ethereum offers autonomy through its decentralized platform. Anyone can make self-executing smart contracts and applications that operate independently of central authorities.</a:t>
            </a:r>
            <a:endParaRPr/>
          </a:p>
        </p:txBody>
      </p:sp>
      <p:sp>
        <p:nvSpPr>
          <p:cNvPr id="531" name="Google Shape;531;p40"/>
          <p:cNvSpPr txBox="1"/>
          <p:nvPr>
            <p:ph idx="2" type="subTitle"/>
          </p:nvPr>
        </p:nvSpPr>
        <p:spPr>
          <a:xfrm>
            <a:off x="1368750" y="2645775"/>
            <a:ext cx="2852100" cy="16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Ethereum is a safe choice for transactions and contracts due to its decentralized network, robust security protocols, and extensive smart contract validation by its global community.</a:t>
            </a:r>
            <a:endParaRPr/>
          </a:p>
        </p:txBody>
      </p:sp>
      <p:sp>
        <p:nvSpPr>
          <p:cNvPr id="532" name="Google Shape;532;p40"/>
          <p:cNvSpPr txBox="1"/>
          <p:nvPr>
            <p:ph idx="3" type="subTitle"/>
          </p:nvPr>
        </p:nvSpPr>
        <p:spPr>
          <a:xfrm>
            <a:off x="1368750" y="2158150"/>
            <a:ext cx="2852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533" name="Google Shape;533;p40"/>
          <p:cNvSpPr txBox="1"/>
          <p:nvPr>
            <p:ph idx="4" type="subTitle"/>
          </p:nvPr>
        </p:nvSpPr>
        <p:spPr>
          <a:xfrm>
            <a:off x="4923151" y="2158150"/>
            <a:ext cx="2852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Autonomy</a:t>
            </a:r>
            <a:endParaRPr/>
          </a:p>
        </p:txBody>
      </p:sp>
      <p:grpSp>
        <p:nvGrpSpPr>
          <p:cNvPr id="534" name="Google Shape;534;p40"/>
          <p:cNvGrpSpPr/>
          <p:nvPr/>
        </p:nvGrpSpPr>
        <p:grpSpPr>
          <a:xfrm>
            <a:off x="2588928" y="1566192"/>
            <a:ext cx="411743" cy="412179"/>
            <a:chOff x="7538896" y="1970156"/>
            <a:chExt cx="361147" cy="361529"/>
          </a:xfrm>
        </p:grpSpPr>
        <p:sp>
          <p:nvSpPr>
            <p:cNvPr id="535" name="Google Shape;535;p40"/>
            <p:cNvSpPr/>
            <p:nvPr/>
          </p:nvSpPr>
          <p:spPr>
            <a:xfrm>
              <a:off x="7538896" y="1970156"/>
              <a:ext cx="361147" cy="361529"/>
            </a:xfrm>
            <a:custGeom>
              <a:rect b="b" l="l" r="r" t="t"/>
              <a:pathLst>
                <a:path extrusionOk="0" h="11359" w="11347">
                  <a:moveTo>
                    <a:pt x="8918" y="584"/>
                  </a:moveTo>
                  <a:lnTo>
                    <a:pt x="9477" y="1155"/>
                  </a:lnTo>
                  <a:lnTo>
                    <a:pt x="9632" y="1298"/>
                  </a:lnTo>
                  <a:lnTo>
                    <a:pt x="10239" y="1905"/>
                  </a:lnTo>
                  <a:lnTo>
                    <a:pt x="10704" y="2370"/>
                  </a:lnTo>
                  <a:lnTo>
                    <a:pt x="8918" y="2370"/>
                  </a:lnTo>
                  <a:lnTo>
                    <a:pt x="8918" y="584"/>
                  </a:lnTo>
                  <a:close/>
                  <a:moveTo>
                    <a:pt x="2631" y="4644"/>
                  </a:moveTo>
                  <a:cubicBezTo>
                    <a:pt x="3322" y="4644"/>
                    <a:pt x="3882" y="5215"/>
                    <a:pt x="3882" y="5894"/>
                  </a:cubicBezTo>
                  <a:lnTo>
                    <a:pt x="3882" y="6192"/>
                  </a:lnTo>
                  <a:lnTo>
                    <a:pt x="3810" y="6192"/>
                  </a:lnTo>
                  <a:cubicBezTo>
                    <a:pt x="3429" y="6108"/>
                    <a:pt x="3310" y="5596"/>
                    <a:pt x="3286" y="5596"/>
                  </a:cubicBezTo>
                  <a:cubicBezTo>
                    <a:pt x="3274" y="5525"/>
                    <a:pt x="3215" y="5477"/>
                    <a:pt x="3155" y="5465"/>
                  </a:cubicBezTo>
                  <a:cubicBezTo>
                    <a:pt x="3143" y="5463"/>
                    <a:pt x="3132" y="5462"/>
                    <a:pt x="3121" y="5462"/>
                  </a:cubicBezTo>
                  <a:cubicBezTo>
                    <a:pt x="3064" y="5462"/>
                    <a:pt x="3016" y="5487"/>
                    <a:pt x="2977" y="5537"/>
                  </a:cubicBezTo>
                  <a:cubicBezTo>
                    <a:pt x="2477" y="6156"/>
                    <a:pt x="1429" y="6156"/>
                    <a:pt x="1417" y="6156"/>
                  </a:cubicBezTo>
                  <a:lnTo>
                    <a:pt x="1298" y="6156"/>
                  </a:lnTo>
                  <a:lnTo>
                    <a:pt x="1286" y="6168"/>
                  </a:lnTo>
                  <a:lnTo>
                    <a:pt x="1262" y="6180"/>
                  </a:lnTo>
                  <a:lnTo>
                    <a:pt x="1262" y="5894"/>
                  </a:lnTo>
                  <a:cubicBezTo>
                    <a:pt x="1262" y="5215"/>
                    <a:pt x="1834" y="4644"/>
                    <a:pt x="2512" y="4644"/>
                  </a:cubicBezTo>
                  <a:close/>
                  <a:moveTo>
                    <a:pt x="1238" y="6644"/>
                  </a:moveTo>
                  <a:lnTo>
                    <a:pt x="1238" y="7192"/>
                  </a:lnTo>
                  <a:cubicBezTo>
                    <a:pt x="1107" y="7180"/>
                    <a:pt x="1000" y="7061"/>
                    <a:pt x="1000" y="6930"/>
                  </a:cubicBezTo>
                  <a:cubicBezTo>
                    <a:pt x="1000" y="6846"/>
                    <a:pt x="1024" y="6775"/>
                    <a:pt x="1084" y="6715"/>
                  </a:cubicBezTo>
                  <a:cubicBezTo>
                    <a:pt x="1143" y="6715"/>
                    <a:pt x="1191" y="6692"/>
                    <a:pt x="1226" y="6644"/>
                  </a:cubicBezTo>
                  <a:close/>
                  <a:moveTo>
                    <a:pt x="3929" y="6656"/>
                  </a:moveTo>
                  <a:cubicBezTo>
                    <a:pt x="3965" y="6680"/>
                    <a:pt x="4001" y="6715"/>
                    <a:pt x="4048" y="6715"/>
                  </a:cubicBezTo>
                  <a:cubicBezTo>
                    <a:pt x="4108" y="6763"/>
                    <a:pt x="4132" y="6835"/>
                    <a:pt x="4132" y="6918"/>
                  </a:cubicBezTo>
                  <a:cubicBezTo>
                    <a:pt x="4155" y="7061"/>
                    <a:pt x="4048" y="7180"/>
                    <a:pt x="3917" y="7192"/>
                  </a:cubicBezTo>
                  <a:lnTo>
                    <a:pt x="3917" y="6656"/>
                  </a:lnTo>
                  <a:close/>
                  <a:moveTo>
                    <a:pt x="3036" y="5942"/>
                  </a:moveTo>
                  <a:cubicBezTo>
                    <a:pt x="3120" y="6132"/>
                    <a:pt x="3286" y="6358"/>
                    <a:pt x="3572" y="6465"/>
                  </a:cubicBezTo>
                  <a:lnTo>
                    <a:pt x="3572" y="7227"/>
                  </a:lnTo>
                  <a:cubicBezTo>
                    <a:pt x="3560" y="7704"/>
                    <a:pt x="3167" y="8085"/>
                    <a:pt x="2691" y="8085"/>
                  </a:cubicBezTo>
                  <a:lnTo>
                    <a:pt x="2477" y="8085"/>
                  </a:lnTo>
                  <a:cubicBezTo>
                    <a:pt x="2000" y="8085"/>
                    <a:pt x="1607" y="7692"/>
                    <a:pt x="1607" y="7227"/>
                  </a:cubicBezTo>
                  <a:lnTo>
                    <a:pt x="1607" y="6501"/>
                  </a:lnTo>
                  <a:cubicBezTo>
                    <a:pt x="1917" y="6477"/>
                    <a:pt x="2572" y="6370"/>
                    <a:pt x="3036" y="5942"/>
                  </a:cubicBezTo>
                  <a:close/>
                  <a:moveTo>
                    <a:pt x="2917" y="8418"/>
                  </a:moveTo>
                  <a:lnTo>
                    <a:pt x="2917" y="8656"/>
                  </a:lnTo>
                  <a:lnTo>
                    <a:pt x="2917" y="8668"/>
                  </a:lnTo>
                  <a:lnTo>
                    <a:pt x="2572" y="9025"/>
                  </a:lnTo>
                  <a:lnTo>
                    <a:pt x="2250" y="8692"/>
                  </a:lnTo>
                  <a:lnTo>
                    <a:pt x="2250" y="8418"/>
                  </a:lnTo>
                  <a:cubicBezTo>
                    <a:pt x="2322" y="8430"/>
                    <a:pt x="2393" y="8430"/>
                    <a:pt x="2477" y="8430"/>
                  </a:cubicBezTo>
                  <a:lnTo>
                    <a:pt x="2691" y="8430"/>
                  </a:lnTo>
                  <a:cubicBezTo>
                    <a:pt x="2774" y="8430"/>
                    <a:pt x="2846" y="8418"/>
                    <a:pt x="2917" y="8418"/>
                  </a:cubicBezTo>
                  <a:close/>
                  <a:moveTo>
                    <a:pt x="8561" y="346"/>
                  </a:moveTo>
                  <a:lnTo>
                    <a:pt x="8561" y="2560"/>
                  </a:lnTo>
                  <a:cubicBezTo>
                    <a:pt x="8561" y="2667"/>
                    <a:pt x="8632" y="2739"/>
                    <a:pt x="8739" y="2739"/>
                  </a:cubicBezTo>
                  <a:lnTo>
                    <a:pt x="10954" y="2739"/>
                  </a:lnTo>
                  <a:lnTo>
                    <a:pt x="10954" y="10954"/>
                  </a:lnTo>
                  <a:lnTo>
                    <a:pt x="5167" y="10954"/>
                  </a:lnTo>
                  <a:lnTo>
                    <a:pt x="5167" y="10263"/>
                  </a:lnTo>
                  <a:cubicBezTo>
                    <a:pt x="5167" y="9454"/>
                    <a:pt x="4608" y="9049"/>
                    <a:pt x="4310" y="8954"/>
                  </a:cubicBezTo>
                  <a:lnTo>
                    <a:pt x="3274" y="8537"/>
                  </a:lnTo>
                  <a:lnTo>
                    <a:pt x="3274" y="8311"/>
                  </a:lnTo>
                  <a:cubicBezTo>
                    <a:pt x="3560" y="8156"/>
                    <a:pt x="3786" y="7894"/>
                    <a:pt x="3870" y="7561"/>
                  </a:cubicBezTo>
                  <a:cubicBezTo>
                    <a:pt x="4215" y="7561"/>
                    <a:pt x="4489" y="7287"/>
                    <a:pt x="4489" y="6930"/>
                  </a:cubicBezTo>
                  <a:cubicBezTo>
                    <a:pt x="4489" y="6715"/>
                    <a:pt x="4394" y="6525"/>
                    <a:pt x="4239" y="6418"/>
                  </a:cubicBezTo>
                  <a:lnTo>
                    <a:pt x="4239" y="5942"/>
                  </a:lnTo>
                  <a:cubicBezTo>
                    <a:pt x="4239" y="5108"/>
                    <a:pt x="3620" y="4429"/>
                    <a:pt x="2810" y="4346"/>
                  </a:cubicBezTo>
                  <a:lnTo>
                    <a:pt x="2810" y="346"/>
                  </a:lnTo>
                  <a:close/>
                  <a:moveTo>
                    <a:pt x="2679" y="0"/>
                  </a:moveTo>
                  <a:cubicBezTo>
                    <a:pt x="2572" y="0"/>
                    <a:pt x="2500" y="72"/>
                    <a:pt x="2500" y="179"/>
                  </a:cubicBezTo>
                  <a:lnTo>
                    <a:pt x="2500" y="4358"/>
                  </a:lnTo>
                  <a:cubicBezTo>
                    <a:pt x="1643" y="4394"/>
                    <a:pt x="953" y="5108"/>
                    <a:pt x="953" y="5965"/>
                  </a:cubicBezTo>
                  <a:lnTo>
                    <a:pt x="953" y="6442"/>
                  </a:lnTo>
                  <a:cubicBezTo>
                    <a:pt x="786" y="6561"/>
                    <a:pt x="691" y="6739"/>
                    <a:pt x="691" y="6954"/>
                  </a:cubicBezTo>
                  <a:cubicBezTo>
                    <a:pt x="691" y="7299"/>
                    <a:pt x="965" y="7597"/>
                    <a:pt x="1322" y="7597"/>
                  </a:cubicBezTo>
                  <a:cubicBezTo>
                    <a:pt x="1417" y="7918"/>
                    <a:pt x="1643" y="8192"/>
                    <a:pt x="1917" y="8335"/>
                  </a:cubicBezTo>
                  <a:lnTo>
                    <a:pt x="1917" y="8561"/>
                  </a:lnTo>
                  <a:lnTo>
                    <a:pt x="845" y="8978"/>
                  </a:lnTo>
                  <a:cubicBezTo>
                    <a:pt x="548" y="9085"/>
                    <a:pt x="0" y="9478"/>
                    <a:pt x="0" y="10287"/>
                  </a:cubicBezTo>
                  <a:lnTo>
                    <a:pt x="0" y="11180"/>
                  </a:lnTo>
                  <a:cubicBezTo>
                    <a:pt x="0" y="11287"/>
                    <a:pt x="72" y="11359"/>
                    <a:pt x="179" y="11359"/>
                  </a:cubicBezTo>
                  <a:lnTo>
                    <a:pt x="965" y="11359"/>
                  </a:lnTo>
                  <a:cubicBezTo>
                    <a:pt x="1072" y="11359"/>
                    <a:pt x="1143" y="11287"/>
                    <a:pt x="1143" y="11180"/>
                  </a:cubicBezTo>
                  <a:cubicBezTo>
                    <a:pt x="1143" y="11073"/>
                    <a:pt x="1072" y="11002"/>
                    <a:pt x="965" y="11002"/>
                  </a:cubicBezTo>
                  <a:lnTo>
                    <a:pt x="357" y="11002"/>
                  </a:lnTo>
                  <a:lnTo>
                    <a:pt x="357" y="10263"/>
                  </a:lnTo>
                  <a:cubicBezTo>
                    <a:pt x="357" y="9513"/>
                    <a:pt x="941" y="9287"/>
                    <a:pt x="965" y="9287"/>
                  </a:cubicBezTo>
                  <a:lnTo>
                    <a:pt x="988" y="9287"/>
                  </a:lnTo>
                  <a:lnTo>
                    <a:pt x="1965" y="8906"/>
                  </a:lnTo>
                  <a:lnTo>
                    <a:pt x="1977" y="8918"/>
                  </a:lnTo>
                  <a:lnTo>
                    <a:pt x="2500" y="9430"/>
                  </a:lnTo>
                  <a:cubicBezTo>
                    <a:pt x="2536" y="9454"/>
                    <a:pt x="2572" y="9466"/>
                    <a:pt x="2619" y="9466"/>
                  </a:cubicBezTo>
                  <a:cubicBezTo>
                    <a:pt x="2667" y="9466"/>
                    <a:pt x="2715" y="9454"/>
                    <a:pt x="2739" y="9406"/>
                  </a:cubicBezTo>
                  <a:lnTo>
                    <a:pt x="3251" y="8894"/>
                  </a:lnTo>
                  <a:lnTo>
                    <a:pt x="4227" y="9275"/>
                  </a:lnTo>
                  <a:lnTo>
                    <a:pt x="4239" y="9275"/>
                  </a:lnTo>
                  <a:cubicBezTo>
                    <a:pt x="4239" y="9275"/>
                    <a:pt x="4858" y="9490"/>
                    <a:pt x="4858" y="10240"/>
                  </a:cubicBezTo>
                  <a:lnTo>
                    <a:pt x="4858" y="10954"/>
                  </a:lnTo>
                  <a:lnTo>
                    <a:pt x="1607" y="10954"/>
                  </a:lnTo>
                  <a:cubicBezTo>
                    <a:pt x="1500" y="10954"/>
                    <a:pt x="1429" y="11037"/>
                    <a:pt x="1429" y="11133"/>
                  </a:cubicBezTo>
                  <a:cubicBezTo>
                    <a:pt x="1429" y="11240"/>
                    <a:pt x="1500" y="11311"/>
                    <a:pt x="1607" y="11311"/>
                  </a:cubicBezTo>
                  <a:lnTo>
                    <a:pt x="11168" y="11311"/>
                  </a:lnTo>
                  <a:cubicBezTo>
                    <a:pt x="11263" y="11311"/>
                    <a:pt x="11347" y="11240"/>
                    <a:pt x="11347" y="11133"/>
                  </a:cubicBezTo>
                  <a:lnTo>
                    <a:pt x="11311" y="2536"/>
                  </a:lnTo>
                  <a:lnTo>
                    <a:pt x="11311" y="2501"/>
                  </a:lnTo>
                  <a:lnTo>
                    <a:pt x="11311" y="2489"/>
                  </a:lnTo>
                  <a:cubicBezTo>
                    <a:pt x="11311" y="2489"/>
                    <a:pt x="11311" y="2477"/>
                    <a:pt x="11299" y="2477"/>
                  </a:cubicBezTo>
                  <a:lnTo>
                    <a:pt x="11287" y="2465"/>
                  </a:lnTo>
                  <a:lnTo>
                    <a:pt x="11263" y="2441"/>
                  </a:lnTo>
                  <a:lnTo>
                    <a:pt x="9882" y="1060"/>
                  </a:lnTo>
                  <a:lnTo>
                    <a:pt x="8870" y="48"/>
                  </a:lnTo>
                  <a:lnTo>
                    <a:pt x="8858" y="36"/>
                  </a:lnTo>
                  <a:lnTo>
                    <a:pt x="8846" y="12"/>
                  </a:lnTo>
                  <a:cubicBezTo>
                    <a:pt x="8846" y="12"/>
                    <a:pt x="8823" y="12"/>
                    <a:pt x="88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7685907" y="2066784"/>
              <a:ext cx="101211" cy="11394"/>
            </a:xfrm>
            <a:custGeom>
              <a:rect b="b" l="l" r="r" t="t"/>
              <a:pathLst>
                <a:path extrusionOk="0" h="358" w="318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3001" y="358"/>
                  </a:lnTo>
                  <a:cubicBezTo>
                    <a:pt x="3108" y="358"/>
                    <a:pt x="3180" y="286"/>
                    <a:pt x="3180" y="179"/>
                  </a:cubicBezTo>
                  <a:cubicBezTo>
                    <a:pt x="3180" y="84"/>
                    <a:pt x="3108" y="0"/>
                    <a:pt x="3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7685907" y="2106187"/>
              <a:ext cx="147075" cy="11394"/>
            </a:xfrm>
            <a:custGeom>
              <a:rect b="b" l="l" r="r" t="t"/>
              <a:pathLst>
                <a:path extrusionOk="0" h="358" w="4621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72"/>
                    <a:pt x="4549" y="1"/>
                    <a:pt x="4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7685907" y="2145239"/>
              <a:ext cx="147075" cy="11394"/>
            </a:xfrm>
            <a:custGeom>
              <a:rect b="b" l="l" r="r" t="t"/>
              <a:pathLst>
                <a:path extrusionOk="0" h="358" w="4621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4442" y="357"/>
                  </a:lnTo>
                  <a:cubicBezTo>
                    <a:pt x="4549" y="357"/>
                    <a:pt x="4620" y="274"/>
                    <a:pt x="4620" y="179"/>
                  </a:cubicBezTo>
                  <a:cubicBezTo>
                    <a:pt x="4620" y="83"/>
                    <a:pt x="4537" y="0"/>
                    <a:pt x="4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7685907" y="2184260"/>
              <a:ext cx="147075" cy="11394"/>
            </a:xfrm>
            <a:custGeom>
              <a:rect b="b" l="l" r="r" t="t"/>
              <a:pathLst>
                <a:path extrusionOk="0" h="358" w="4621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0"/>
                    <a:pt x="4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7685907" y="2223280"/>
              <a:ext cx="147075" cy="11394"/>
            </a:xfrm>
            <a:custGeom>
              <a:rect b="b" l="l" r="r" t="t"/>
              <a:pathLst>
                <a:path extrusionOk="0" h="358" w="4621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1"/>
                    <a:pt x="4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40"/>
          <p:cNvGrpSpPr/>
          <p:nvPr/>
        </p:nvGrpSpPr>
        <p:grpSpPr>
          <a:xfrm>
            <a:off x="6116532" y="1576334"/>
            <a:ext cx="465338" cy="391895"/>
            <a:chOff x="2171474" y="3369229"/>
            <a:chExt cx="408156" cy="343737"/>
          </a:xfrm>
        </p:grpSpPr>
        <p:sp>
          <p:nvSpPr>
            <p:cNvPr id="542" name="Google Shape;542;p40"/>
            <p:cNvSpPr/>
            <p:nvPr/>
          </p:nvSpPr>
          <p:spPr>
            <a:xfrm>
              <a:off x="2171474" y="3369229"/>
              <a:ext cx="408156" cy="343737"/>
            </a:xfrm>
            <a:custGeom>
              <a:rect b="b" l="l" r="r" t="t"/>
              <a:pathLst>
                <a:path extrusionOk="0" h="10800" w="12824">
                  <a:moveTo>
                    <a:pt x="5395" y="345"/>
                  </a:moveTo>
                  <a:cubicBezTo>
                    <a:pt x="5561" y="345"/>
                    <a:pt x="5704" y="405"/>
                    <a:pt x="5823" y="536"/>
                  </a:cubicBezTo>
                  <a:lnTo>
                    <a:pt x="6478" y="1191"/>
                  </a:lnTo>
                  <a:lnTo>
                    <a:pt x="5645" y="1191"/>
                  </a:lnTo>
                  <a:cubicBezTo>
                    <a:pt x="5537" y="1191"/>
                    <a:pt x="5442" y="1143"/>
                    <a:pt x="5347" y="1072"/>
                  </a:cubicBezTo>
                  <a:lnTo>
                    <a:pt x="4633" y="357"/>
                  </a:lnTo>
                  <a:lnTo>
                    <a:pt x="5395" y="357"/>
                  </a:lnTo>
                  <a:lnTo>
                    <a:pt x="5395" y="345"/>
                  </a:lnTo>
                  <a:close/>
                  <a:moveTo>
                    <a:pt x="6883" y="357"/>
                  </a:moveTo>
                  <a:cubicBezTo>
                    <a:pt x="7049" y="357"/>
                    <a:pt x="7192" y="417"/>
                    <a:pt x="7311" y="536"/>
                  </a:cubicBezTo>
                  <a:lnTo>
                    <a:pt x="7966" y="1191"/>
                  </a:lnTo>
                  <a:lnTo>
                    <a:pt x="7823" y="1191"/>
                  </a:lnTo>
                  <a:cubicBezTo>
                    <a:pt x="7716" y="1191"/>
                    <a:pt x="7621" y="1274"/>
                    <a:pt x="7621" y="1381"/>
                  </a:cubicBezTo>
                  <a:cubicBezTo>
                    <a:pt x="7621" y="1488"/>
                    <a:pt x="7716" y="1572"/>
                    <a:pt x="7823" y="1572"/>
                  </a:cubicBezTo>
                  <a:lnTo>
                    <a:pt x="12026" y="1572"/>
                  </a:lnTo>
                  <a:cubicBezTo>
                    <a:pt x="12253" y="1572"/>
                    <a:pt x="12443" y="1750"/>
                    <a:pt x="12443" y="1988"/>
                  </a:cubicBezTo>
                  <a:lnTo>
                    <a:pt x="12431" y="10001"/>
                  </a:lnTo>
                  <a:cubicBezTo>
                    <a:pt x="12431" y="10216"/>
                    <a:pt x="12253" y="10418"/>
                    <a:pt x="12014" y="10418"/>
                  </a:cubicBezTo>
                  <a:lnTo>
                    <a:pt x="775" y="10418"/>
                  </a:lnTo>
                  <a:cubicBezTo>
                    <a:pt x="561" y="10418"/>
                    <a:pt x="358" y="10239"/>
                    <a:pt x="358" y="10001"/>
                  </a:cubicBezTo>
                  <a:lnTo>
                    <a:pt x="358" y="774"/>
                  </a:lnTo>
                  <a:cubicBezTo>
                    <a:pt x="358" y="548"/>
                    <a:pt x="537" y="357"/>
                    <a:pt x="775" y="357"/>
                  </a:cubicBezTo>
                  <a:lnTo>
                    <a:pt x="3859" y="357"/>
                  </a:lnTo>
                  <a:cubicBezTo>
                    <a:pt x="4025" y="357"/>
                    <a:pt x="4168" y="417"/>
                    <a:pt x="4287" y="536"/>
                  </a:cubicBezTo>
                  <a:lnTo>
                    <a:pt x="5085" y="1322"/>
                  </a:lnTo>
                  <a:cubicBezTo>
                    <a:pt x="5228" y="1465"/>
                    <a:pt x="5418" y="1560"/>
                    <a:pt x="5645" y="1560"/>
                  </a:cubicBezTo>
                  <a:lnTo>
                    <a:pt x="6942" y="1560"/>
                  </a:lnTo>
                  <a:cubicBezTo>
                    <a:pt x="7014" y="1560"/>
                    <a:pt x="7085" y="1512"/>
                    <a:pt x="7121" y="1441"/>
                  </a:cubicBezTo>
                  <a:cubicBezTo>
                    <a:pt x="7145" y="1369"/>
                    <a:pt x="7133" y="1286"/>
                    <a:pt x="7073" y="1226"/>
                  </a:cubicBezTo>
                  <a:lnTo>
                    <a:pt x="6192" y="357"/>
                  </a:lnTo>
                  <a:close/>
                  <a:moveTo>
                    <a:pt x="799" y="0"/>
                  </a:moveTo>
                  <a:cubicBezTo>
                    <a:pt x="358" y="0"/>
                    <a:pt x="1" y="345"/>
                    <a:pt x="1" y="786"/>
                  </a:cubicBezTo>
                  <a:lnTo>
                    <a:pt x="1" y="10013"/>
                  </a:lnTo>
                  <a:cubicBezTo>
                    <a:pt x="1" y="10442"/>
                    <a:pt x="358" y="10799"/>
                    <a:pt x="799" y="10799"/>
                  </a:cubicBezTo>
                  <a:lnTo>
                    <a:pt x="12026" y="10799"/>
                  </a:lnTo>
                  <a:cubicBezTo>
                    <a:pt x="12467" y="10799"/>
                    <a:pt x="12824" y="10442"/>
                    <a:pt x="12824" y="10013"/>
                  </a:cubicBezTo>
                  <a:lnTo>
                    <a:pt x="12824" y="1988"/>
                  </a:lnTo>
                  <a:cubicBezTo>
                    <a:pt x="12824" y="1524"/>
                    <a:pt x="12467" y="1191"/>
                    <a:pt x="12026" y="1191"/>
                  </a:cubicBezTo>
                  <a:lnTo>
                    <a:pt x="8490" y="1191"/>
                  </a:lnTo>
                  <a:lnTo>
                    <a:pt x="7585" y="274"/>
                  </a:lnTo>
                  <a:cubicBezTo>
                    <a:pt x="7383" y="83"/>
                    <a:pt x="7145" y="0"/>
                    <a:pt x="68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2292737" y="3477220"/>
              <a:ext cx="164898" cy="164866"/>
            </a:xfrm>
            <a:custGeom>
              <a:rect b="b" l="l" r="r" t="t"/>
              <a:pathLst>
                <a:path extrusionOk="0" h="5180" w="5181">
                  <a:moveTo>
                    <a:pt x="2799" y="1382"/>
                  </a:moveTo>
                  <a:cubicBezTo>
                    <a:pt x="3025" y="1382"/>
                    <a:pt x="3216" y="1560"/>
                    <a:pt x="3216" y="1798"/>
                  </a:cubicBezTo>
                  <a:lnTo>
                    <a:pt x="3216" y="2203"/>
                  </a:lnTo>
                  <a:cubicBezTo>
                    <a:pt x="3204" y="2525"/>
                    <a:pt x="2942" y="2810"/>
                    <a:pt x="2597" y="2810"/>
                  </a:cubicBezTo>
                  <a:cubicBezTo>
                    <a:pt x="2251" y="2810"/>
                    <a:pt x="1977" y="2525"/>
                    <a:pt x="1977" y="2203"/>
                  </a:cubicBezTo>
                  <a:lnTo>
                    <a:pt x="1977" y="1798"/>
                  </a:lnTo>
                  <a:cubicBezTo>
                    <a:pt x="1977" y="1572"/>
                    <a:pt x="2156" y="1382"/>
                    <a:pt x="2406" y="1382"/>
                  </a:cubicBezTo>
                  <a:close/>
                  <a:moveTo>
                    <a:pt x="2799" y="3156"/>
                  </a:moveTo>
                  <a:lnTo>
                    <a:pt x="2799" y="3275"/>
                  </a:lnTo>
                  <a:cubicBezTo>
                    <a:pt x="2799" y="3346"/>
                    <a:pt x="2835" y="3406"/>
                    <a:pt x="2858" y="3465"/>
                  </a:cubicBezTo>
                  <a:lnTo>
                    <a:pt x="2608" y="3715"/>
                  </a:lnTo>
                  <a:lnTo>
                    <a:pt x="2573" y="3715"/>
                  </a:lnTo>
                  <a:lnTo>
                    <a:pt x="2323" y="3465"/>
                  </a:lnTo>
                  <a:cubicBezTo>
                    <a:pt x="2358" y="3406"/>
                    <a:pt x="2382" y="3346"/>
                    <a:pt x="2382" y="3275"/>
                  </a:cubicBezTo>
                  <a:lnTo>
                    <a:pt x="2382" y="3156"/>
                  </a:lnTo>
                  <a:cubicBezTo>
                    <a:pt x="2454" y="3167"/>
                    <a:pt x="2513" y="3179"/>
                    <a:pt x="2597" y="3179"/>
                  </a:cubicBezTo>
                  <a:cubicBezTo>
                    <a:pt x="2668" y="3179"/>
                    <a:pt x="2739" y="3167"/>
                    <a:pt x="2799" y="3156"/>
                  </a:cubicBezTo>
                  <a:close/>
                  <a:moveTo>
                    <a:pt x="2573" y="381"/>
                  </a:moveTo>
                  <a:cubicBezTo>
                    <a:pt x="3799" y="381"/>
                    <a:pt x="4799" y="1382"/>
                    <a:pt x="4799" y="2596"/>
                  </a:cubicBezTo>
                  <a:cubicBezTo>
                    <a:pt x="4811" y="3287"/>
                    <a:pt x="4490" y="3906"/>
                    <a:pt x="3978" y="4322"/>
                  </a:cubicBezTo>
                  <a:lnTo>
                    <a:pt x="3978" y="4049"/>
                  </a:lnTo>
                  <a:cubicBezTo>
                    <a:pt x="3978" y="3822"/>
                    <a:pt x="3859" y="3608"/>
                    <a:pt x="3656" y="3525"/>
                  </a:cubicBezTo>
                  <a:lnTo>
                    <a:pt x="3180" y="3287"/>
                  </a:lnTo>
                  <a:lnTo>
                    <a:pt x="3180" y="3275"/>
                  </a:lnTo>
                  <a:lnTo>
                    <a:pt x="3180" y="2989"/>
                  </a:lnTo>
                  <a:cubicBezTo>
                    <a:pt x="3418" y="2810"/>
                    <a:pt x="3573" y="2513"/>
                    <a:pt x="3573" y="2203"/>
                  </a:cubicBezTo>
                  <a:lnTo>
                    <a:pt x="3573" y="1798"/>
                  </a:lnTo>
                  <a:cubicBezTo>
                    <a:pt x="3573" y="1370"/>
                    <a:pt x="3216" y="1012"/>
                    <a:pt x="2787" y="1012"/>
                  </a:cubicBezTo>
                  <a:lnTo>
                    <a:pt x="2382" y="1012"/>
                  </a:lnTo>
                  <a:cubicBezTo>
                    <a:pt x="1954" y="1012"/>
                    <a:pt x="1596" y="1370"/>
                    <a:pt x="1596" y="1798"/>
                  </a:cubicBezTo>
                  <a:lnTo>
                    <a:pt x="1596" y="2203"/>
                  </a:lnTo>
                  <a:cubicBezTo>
                    <a:pt x="1596" y="2525"/>
                    <a:pt x="1763" y="2810"/>
                    <a:pt x="2001" y="2989"/>
                  </a:cubicBezTo>
                  <a:lnTo>
                    <a:pt x="2001" y="3275"/>
                  </a:lnTo>
                  <a:lnTo>
                    <a:pt x="2001" y="3287"/>
                  </a:lnTo>
                  <a:lnTo>
                    <a:pt x="1525" y="3525"/>
                  </a:lnTo>
                  <a:cubicBezTo>
                    <a:pt x="1334" y="3632"/>
                    <a:pt x="1192" y="3822"/>
                    <a:pt x="1192" y="4049"/>
                  </a:cubicBezTo>
                  <a:lnTo>
                    <a:pt x="1192" y="4322"/>
                  </a:lnTo>
                  <a:cubicBezTo>
                    <a:pt x="692" y="3918"/>
                    <a:pt x="358" y="3298"/>
                    <a:pt x="358" y="2596"/>
                  </a:cubicBezTo>
                  <a:cubicBezTo>
                    <a:pt x="358" y="1382"/>
                    <a:pt x="1358" y="381"/>
                    <a:pt x="2573" y="381"/>
                  </a:cubicBezTo>
                  <a:close/>
                  <a:moveTo>
                    <a:pt x="3156" y="3691"/>
                  </a:moveTo>
                  <a:lnTo>
                    <a:pt x="3490" y="3846"/>
                  </a:lnTo>
                  <a:cubicBezTo>
                    <a:pt x="3561" y="3882"/>
                    <a:pt x="3609" y="3953"/>
                    <a:pt x="3609" y="4049"/>
                  </a:cubicBezTo>
                  <a:lnTo>
                    <a:pt x="3609" y="4560"/>
                  </a:lnTo>
                  <a:cubicBezTo>
                    <a:pt x="3311" y="4727"/>
                    <a:pt x="2954" y="4822"/>
                    <a:pt x="2597" y="4822"/>
                  </a:cubicBezTo>
                  <a:cubicBezTo>
                    <a:pt x="2227" y="4822"/>
                    <a:pt x="1882" y="4727"/>
                    <a:pt x="1585" y="4560"/>
                  </a:cubicBezTo>
                  <a:lnTo>
                    <a:pt x="1585" y="4049"/>
                  </a:lnTo>
                  <a:cubicBezTo>
                    <a:pt x="1585" y="3965"/>
                    <a:pt x="1632" y="3894"/>
                    <a:pt x="1704" y="3846"/>
                  </a:cubicBezTo>
                  <a:lnTo>
                    <a:pt x="2025" y="3691"/>
                  </a:lnTo>
                  <a:lnTo>
                    <a:pt x="2323" y="3989"/>
                  </a:lnTo>
                  <a:cubicBezTo>
                    <a:pt x="2406" y="4060"/>
                    <a:pt x="2489" y="4108"/>
                    <a:pt x="2597" y="4108"/>
                  </a:cubicBezTo>
                  <a:cubicBezTo>
                    <a:pt x="2704" y="4108"/>
                    <a:pt x="2799" y="4060"/>
                    <a:pt x="2858" y="3989"/>
                  </a:cubicBezTo>
                  <a:lnTo>
                    <a:pt x="3156" y="3691"/>
                  </a:lnTo>
                  <a:close/>
                  <a:moveTo>
                    <a:pt x="2597" y="0"/>
                  </a:moveTo>
                  <a:cubicBezTo>
                    <a:pt x="1168" y="0"/>
                    <a:pt x="1" y="1155"/>
                    <a:pt x="1" y="2584"/>
                  </a:cubicBezTo>
                  <a:cubicBezTo>
                    <a:pt x="1" y="4013"/>
                    <a:pt x="1168" y="5180"/>
                    <a:pt x="2597" y="5180"/>
                  </a:cubicBezTo>
                  <a:cubicBezTo>
                    <a:pt x="4025" y="5180"/>
                    <a:pt x="5180" y="4013"/>
                    <a:pt x="5180" y="2584"/>
                  </a:cubicBezTo>
                  <a:cubicBezTo>
                    <a:pt x="5180" y="1155"/>
                    <a:pt x="4025" y="0"/>
                    <a:pt x="2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2256358" y="3451503"/>
              <a:ext cx="188769" cy="177311"/>
            </a:xfrm>
            <a:custGeom>
              <a:rect b="b" l="l" r="r" t="t"/>
              <a:pathLst>
                <a:path extrusionOk="0" h="5571" w="5931">
                  <a:moveTo>
                    <a:pt x="3751" y="0"/>
                  </a:moveTo>
                  <a:cubicBezTo>
                    <a:pt x="2872" y="0"/>
                    <a:pt x="1994" y="341"/>
                    <a:pt x="1323" y="999"/>
                  </a:cubicBezTo>
                  <a:cubicBezTo>
                    <a:pt x="120" y="2201"/>
                    <a:pt x="1" y="4142"/>
                    <a:pt x="1049" y="5488"/>
                  </a:cubicBezTo>
                  <a:cubicBezTo>
                    <a:pt x="1073" y="5535"/>
                    <a:pt x="1132" y="5571"/>
                    <a:pt x="1192" y="5571"/>
                  </a:cubicBezTo>
                  <a:cubicBezTo>
                    <a:pt x="1239" y="5571"/>
                    <a:pt x="1263" y="5547"/>
                    <a:pt x="1311" y="5523"/>
                  </a:cubicBezTo>
                  <a:cubicBezTo>
                    <a:pt x="1382" y="5464"/>
                    <a:pt x="1406" y="5345"/>
                    <a:pt x="1346" y="5249"/>
                  </a:cubicBezTo>
                  <a:cubicBezTo>
                    <a:pt x="406" y="4047"/>
                    <a:pt x="525" y="2332"/>
                    <a:pt x="1596" y="1261"/>
                  </a:cubicBezTo>
                  <a:cubicBezTo>
                    <a:pt x="2181" y="676"/>
                    <a:pt x="2961" y="375"/>
                    <a:pt x="3742" y="375"/>
                  </a:cubicBezTo>
                  <a:cubicBezTo>
                    <a:pt x="4393" y="375"/>
                    <a:pt x="5044" y="584"/>
                    <a:pt x="5585" y="1011"/>
                  </a:cubicBezTo>
                  <a:cubicBezTo>
                    <a:pt x="5616" y="1037"/>
                    <a:pt x="5656" y="1049"/>
                    <a:pt x="5697" y="1049"/>
                  </a:cubicBezTo>
                  <a:cubicBezTo>
                    <a:pt x="5750" y="1049"/>
                    <a:pt x="5806" y="1028"/>
                    <a:pt x="5847" y="987"/>
                  </a:cubicBezTo>
                  <a:cubicBezTo>
                    <a:pt x="5930" y="904"/>
                    <a:pt x="5895" y="773"/>
                    <a:pt x="5823" y="713"/>
                  </a:cubicBezTo>
                  <a:cubicBezTo>
                    <a:pt x="5209" y="233"/>
                    <a:pt x="4479" y="0"/>
                    <a:pt x="3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2305245" y="3491160"/>
              <a:ext cx="189151" cy="176706"/>
            </a:xfrm>
            <a:custGeom>
              <a:rect b="b" l="l" r="r" t="t"/>
              <a:pathLst>
                <a:path extrusionOk="0" h="5552" w="5943">
                  <a:moveTo>
                    <a:pt x="4739" y="1"/>
                  </a:moveTo>
                  <a:cubicBezTo>
                    <a:pt x="4695" y="1"/>
                    <a:pt x="4650" y="13"/>
                    <a:pt x="4609" y="39"/>
                  </a:cubicBezTo>
                  <a:cubicBezTo>
                    <a:pt x="4537" y="98"/>
                    <a:pt x="4525" y="217"/>
                    <a:pt x="4585" y="301"/>
                  </a:cubicBezTo>
                  <a:cubicBezTo>
                    <a:pt x="5513" y="1503"/>
                    <a:pt x="5406" y="3218"/>
                    <a:pt x="4335" y="4289"/>
                  </a:cubicBezTo>
                  <a:cubicBezTo>
                    <a:pt x="3750" y="4874"/>
                    <a:pt x="2970" y="5175"/>
                    <a:pt x="2189" y="5175"/>
                  </a:cubicBezTo>
                  <a:cubicBezTo>
                    <a:pt x="1538" y="5175"/>
                    <a:pt x="887" y="4966"/>
                    <a:pt x="346" y="4539"/>
                  </a:cubicBezTo>
                  <a:cubicBezTo>
                    <a:pt x="314" y="4516"/>
                    <a:pt x="276" y="4505"/>
                    <a:pt x="237" y="4505"/>
                  </a:cubicBezTo>
                  <a:cubicBezTo>
                    <a:pt x="177" y="4505"/>
                    <a:pt x="116" y="4531"/>
                    <a:pt x="72" y="4575"/>
                  </a:cubicBezTo>
                  <a:cubicBezTo>
                    <a:pt x="1" y="4646"/>
                    <a:pt x="25" y="4765"/>
                    <a:pt x="96" y="4837"/>
                  </a:cubicBezTo>
                  <a:cubicBezTo>
                    <a:pt x="715" y="5313"/>
                    <a:pt x="1453" y="5551"/>
                    <a:pt x="2180" y="5551"/>
                  </a:cubicBezTo>
                  <a:cubicBezTo>
                    <a:pt x="3061" y="5551"/>
                    <a:pt x="3930" y="5218"/>
                    <a:pt x="4597" y="4551"/>
                  </a:cubicBezTo>
                  <a:cubicBezTo>
                    <a:pt x="5823" y="3349"/>
                    <a:pt x="5942" y="1420"/>
                    <a:pt x="4882" y="62"/>
                  </a:cubicBezTo>
                  <a:cubicBezTo>
                    <a:pt x="4849" y="22"/>
                    <a:pt x="4796" y="1"/>
                    <a:pt x="4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y Presentation Template">
  <a:themeElements>
    <a:clrScheme name="Simple Light">
      <a:dk1>
        <a:srgbClr val="1A1A1A"/>
      </a:dk1>
      <a:lt1>
        <a:srgbClr val="FFFFFF"/>
      </a:lt1>
      <a:dk2>
        <a:srgbClr val="2C1DCE"/>
      </a:dk2>
      <a:lt2>
        <a:srgbClr val="7E4FCF"/>
      </a:lt2>
      <a:accent1>
        <a:srgbClr val="00B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