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77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2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7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9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1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8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1F24-9134-4984-A82A-8EBE8F78BBDC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DED5-F959-4775-86BC-D86DA9740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4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DSR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Disordered</a:t>
            </a:r>
            <a:r>
              <a:rPr lang="de-DE" dirty="0" smtClean="0"/>
              <a:t> Solvent </a:t>
            </a:r>
            <a:r>
              <a:rPr lang="de-DE" dirty="0" err="1" smtClean="0"/>
              <a:t>Refinement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4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635896" y="332656"/>
            <a:ext cx="187220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SHELX .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de-DE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079612" y="1139941"/>
            <a:ext cx="6984776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 DSR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put/replace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Atom1 Atom2 Atom3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Atom1 Atom2 Atom3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AFIX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17x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OCC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mn</a:t>
            </a:r>
            <a:endParaRPr lang="de-DE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>
            <a:off x="4572000" y="764704"/>
            <a:ext cx="0" cy="3752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4716016" y="2060848"/>
            <a:ext cx="187220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411760" y="2081891"/>
            <a:ext cx="187220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coordinates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atoms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Gerade Verbindung mit Pfeil 10"/>
          <p:cNvCxnSpPr>
            <a:endCxn id="10" idx="0"/>
          </p:cNvCxnSpPr>
          <p:nvPr/>
        </p:nvCxnSpPr>
        <p:spPr>
          <a:xfrm>
            <a:off x="4572000" y="1580456"/>
            <a:ext cx="1080120" cy="4803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ylinder 15"/>
          <p:cNvSpPr/>
          <p:nvPr/>
        </p:nvSpPr>
        <p:spPr>
          <a:xfrm>
            <a:off x="7452320" y="2060849"/>
            <a:ext cx="612068" cy="43204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Database</a:t>
            </a:r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endCxn id="15" idx="0"/>
          </p:cNvCxnSpPr>
          <p:nvPr/>
        </p:nvCxnSpPr>
        <p:spPr>
          <a:xfrm flipH="1">
            <a:off x="3347864" y="1593032"/>
            <a:ext cx="1224632" cy="4888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3"/>
            <a:endCxn id="16" idx="2"/>
          </p:cNvCxnSpPr>
          <p:nvPr/>
        </p:nvCxnSpPr>
        <p:spPr>
          <a:xfrm>
            <a:off x="6588224" y="2276872"/>
            <a:ext cx="864096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4716016" y="2889176"/>
            <a:ext cx="1872208" cy="323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Insert FRAG … FEND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669053" y="2505472"/>
            <a:ext cx="0" cy="3752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1331640" y="2880709"/>
            <a:ext cx="1872208" cy="3322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Build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AFIX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entry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Gerade Verbindung mit Pfeil 21"/>
          <p:cNvCxnSpPr>
            <a:endCxn id="25" idx="0"/>
          </p:cNvCxnSpPr>
          <p:nvPr/>
        </p:nvCxnSpPr>
        <p:spPr>
          <a:xfrm flipH="1">
            <a:off x="2267744" y="2532773"/>
            <a:ext cx="1080120" cy="347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683568" y="4121307"/>
            <a:ext cx="93610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AFIX 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Gerade Verbindung mit Pfeil 33"/>
          <p:cNvCxnSpPr>
            <a:endCxn id="32" idx="0"/>
          </p:cNvCxnSpPr>
          <p:nvPr/>
        </p:nvCxnSpPr>
        <p:spPr>
          <a:xfrm flipH="1">
            <a:off x="1151620" y="3212976"/>
            <a:ext cx="324036" cy="9083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46810" y="3550152"/>
            <a:ext cx="156966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AFIX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given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259876" y="4337331"/>
            <a:ext cx="93610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PART 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2411760" y="3221443"/>
            <a:ext cx="316168" cy="1115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164929" y="3859697"/>
            <a:ext cx="10310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PART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given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635896" y="4121307"/>
            <a:ext cx="93610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OCC 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Gerade Verbindung mit Pfeil 42"/>
          <p:cNvCxnSpPr>
            <a:endCxn id="42" idx="0"/>
          </p:cNvCxnSpPr>
          <p:nvPr/>
        </p:nvCxnSpPr>
        <p:spPr>
          <a:xfrm>
            <a:off x="2987824" y="3212976"/>
            <a:ext cx="1116124" cy="9083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851066" y="3479842"/>
            <a:ext cx="141577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Occupancy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given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1791824" y="5284274"/>
            <a:ext cx="187220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atom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names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1079612" y="4501536"/>
            <a:ext cx="1036858" cy="782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48" idx="0"/>
          </p:cNvCxnSpPr>
          <p:nvPr/>
        </p:nvCxnSpPr>
        <p:spPr>
          <a:xfrm>
            <a:off x="2680454" y="4708210"/>
            <a:ext cx="47474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3195980" y="4492186"/>
            <a:ext cx="792088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3665693" y="5464294"/>
            <a:ext cx="162638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3777074" y="5153469"/>
            <a:ext cx="12618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de-DE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atom</a:t>
            </a:r>
            <a:r>
              <a:rPr lang="de-DE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type?</a:t>
            </a:r>
            <a:endParaRPr lang="de-DE" sz="11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Abgerundetes Rechteck 68"/>
          <p:cNvSpPr/>
          <p:nvPr/>
        </p:nvSpPr>
        <p:spPr>
          <a:xfrm>
            <a:off x="5292080" y="5284274"/>
            <a:ext cx="165618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atom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SFAC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2006845" y="3221443"/>
            <a:ext cx="260899" cy="20628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27928" y="5644314"/>
            <a:ext cx="0" cy="520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/>
          <p:cNvSpPr/>
          <p:nvPr/>
        </p:nvSpPr>
        <p:spPr>
          <a:xfrm>
            <a:off x="1793361" y="6165304"/>
            <a:ext cx="187220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103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DSR 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DSR</dc:title>
  <dc:creator>dkratze</dc:creator>
  <cp:lastModifiedBy>dkratzert</cp:lastModifiedBy>
  <cp:revision>7</cp:revision>
  <dcterms:created xsi:type="dcterms:W3CDTF">2013-08-14T07:35:12Z</dcterms:created>
  <dcterms:modified xsi:type="dcterms:W3CDTF">2014-03-31T15:18:57Z</dcterms:modified>
</cp:coreProperties>
</file>