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1F24-9134-4984-A82A-8EBE8F78BBDC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DED5-F959-4775-86BC-D86DA9740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61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1F24-9134-4984-A82A-8EBE8F78BBDC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DED5-F959-4775-86BC-D86DA9740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59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1F24-9134-4984-A82A-8EBE8F78BBDC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DED5-F959-4775-86BC-D86DA9740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19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1F24-9134-4984-A82A-8EBE8F78BBDC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DED5-F959-4775-86BC-D86DA9740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77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1F24-9134-4984-A82A-8EBE8F78BBDC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DED5-F959-4775-86BC-D86DA9740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01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1F24-9134-4984-A82A-8EBE8F78BBDC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DED5-F959-4775-86BC-D86DA9740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32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1F24-9134-4984-A82A-8EBE8F78BBDC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DED5-F959-4775-86BC-D86DA9740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07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1F24-9134-4984-A82A-8EBE8F78BBDC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DED5-F959-4775-86BC-D86DA9740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97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1F24-9134-4984-A82A-8EBE8F78BBDC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DED5-F959-4775-86BC-D86DA9740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11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1F24-9134-4984-A82A-8EBE8F78BBDC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DED5-F959-4775-86BC-D86DA9740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86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1F24-9134-4984-A82A-8EBE8F78BBDC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DED5-F959-4775-86BC-D86DA9740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87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41F24-9134-4984-A82A-8EBE8F78BBDC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BDED5-F959-4775-86BC-D86DA9740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48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DSR	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Disordered</a:t>
            </a:r>
            <a:r>
              <a:rPr lang="de-DE" dirty="0" smtClean="0"/>
              <a:t> Solvent </a:t>
            </a:r>
            <a:r>
              <a:rPr lang="de-DE" dirty="0" err="1" smtClean="0"/>
              <a:t>Refinement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946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635896" y="332656"/>
            <a:ext cx="1872208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SHELX .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</a:t>
            </a:r>
            <a:r>
              <a:rPr lang="de-DE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</a:t>
            </a:r>
            <a:endParaRPr lang="de-DE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079612" y="1139941"/>
            <a:ext cx="6984776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 DSR 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put/replace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fragment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with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Atom1 Atom2 Atom3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Atom1 Atom2 Atom3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PART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AFIX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17x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OCC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mn</a:t>
            </a:r>
            <a:endParaRPr lang="de-DE" sz="1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Gerade Verbindung mit Pfeil 6"/>
          <p:cNvCxnSpPr>
            <a:stCxn id="4" idx="2"/>
            <a:endCxn id="5" idx="0"/>
          </p:cNvCxnSpPr>
          <p:nvPr/>
        </p:nvCxnSpPr>
        <p:spPr>
          <a:xfrm>
            <a:off x="4572000" y="764704"/>
            <a:ext cx="0" cy="3752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bgerundetes Rechteck 9"/>
          <p:cNvSpPr/>
          <p:nvPr/>
        </p:nvSpPr>
        <p:spPr>
          <a:xfrm>
            <a:off x="4716016" y="2060848"/>
            <a:ext cx="1872208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Find 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fragment</a:t>
            </a:r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in 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database</a:t>
            </a:r>
            <a:endParaRPr lang="de-DE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2411760" y="2081891"/>
            <a:ext cx="1872208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Find 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coordinates</a:t>
            </a:r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atoms</a:t>
            </a:r>
            <a:endParaRPr lang="de-DE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Gerade Verbindung mit Pfeil 10"/>
          <p:cNvCxnSpPr>
            <a:endCxn id="10" idx="0"/>
          </p:cNvCxnSpPr>
          <p:nvPr/>
        </p:nvCxnSpPr>
        <p:spPr>
          <a:xfrm>
            <a:off x="4572000" y="1580456"/>
            <a:ext cx="1080120" cy="4803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ylinder 15"/>
          <p:cNvSpPr/>
          <p:nvPr/>
        </p:nvSpPr>
        <p:spPr>
          <a:xfrm>
            <a:off x="7452320" y="2081891"/>
            <a:ext cx="432048" cy="411005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/>
          <p:cNvCxnSpPr>
            <a:endCxn id="15" idx="0"/>
          </p:cNvCxnSpPr>
          <p:nvPr/>
        </p:nvCxnSpPr>
        <p:spPr>
          <a:xfrm flipH="1">
            <a:off x="3347864" y="1593032"/>
            <a:ext cx="1224632" cy="4888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0" idx="3"/>
            <a:endCxn id="16" idx="2"/>
          </p:cNvCxnSpPr>
          <p:nvPr/>
        </p:nvCxnSpPr>
        <p:spPr>
          <a:xfrm>
            <a:off x="6588224" y="2276872"/>
            <a:ext cx="864096" cy="1052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/>
          <p:nvPr/>
        </p:nvSpPr>
        <p:spPr>
          <a:xfrm>
            <a:off x="4716016" y="2889176"/>
            <a:ext cx="1872208" cy="323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Insert FRAG … FEND</a:t>
            </a:r>
            <a:endParaRPr lang="de-DE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5669053" y="2505472"/>
            <a:ext cx="0" cy="3752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1331640" y="2880709"/>
            <a:ext cx="1872208" cy="3322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Build</a:t>
            </a:r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AFIX 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entry</a:t>
            </a:r>
            <a:endParaRPr lang="de-DE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Gerade Verbindung mit Pfeil 21"/>
          <p:cNvCxnSpPr>
            <a:endCxn id="25" idx="0"/>
          </p:cNvCxnSpPr>
          <p:nvPr/>
        </p:nvCxnSpPr>
        <p:spPr>
          <a:xfrm flipH="1">
            <a:off x="2267744" y="2532773"/>
            <a:ext cx="1080120" cy="3479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683568" y="4121307"/>
            <a:ext cx="936104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AFIX </a:t>
            </a:r>
            <a:endParaRPr lang="de-DE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Gerade Verbindung mit Pfeil 33"/>
          <p:cNvCxnSpPr>
            <a:endCxn id="32" idx="0"/>
          </p:cNvCxnSpPr>
          <p:nvPr/>
        </p:nvCxnSpPr>
        <p:spPr>
          <a:xfrm flipH="1">
            <a:off x="1151620" y="3212976"/>
            <a:ext cx="324036" cy="9083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546810" y="3550152"/>
            <a:ext cx="156966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AFIX </a:t>
            </a:r>
            <a:r>
              <a:rPr lang="de-DE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de-DE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given</a:t>
            </a:r>
            <a:r>
              <a:rPr lang="de-DE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?</a:t>
            </a:r>
            <a:endParaRPr lang="de-DE" sz="11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2259876" y="4337331"/>
            <a:ext cx="936104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PART </a:t>
            </a:r>
            <a:endParaRPr lang="de-DE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2411760" y="3221443"/>
            <a:ext cx="316168" cy="11158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2164929" y="3859697"/>
            <a:ext cx="103105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PART </a:t>
            </a:r>
            <a:r>
              <a:rPr lang="de-DE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given</a:t>
            </a:r>
            <a:r>
              <a:rPr lang="de-DE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?</a:t>
            </a:r>
            <a:endParaRPr lang="de-DE" sz="11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3635896" y="4121307"/>
            <a:ext cx="936104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OCC </a:t>
            </a:r>
            <a:endParaRPr lang="de-DE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Gerade Verbindung mit Pfeil 42"/>
          <p:cNvCxnSpPr>
            <a:endCxn id="42" idx="0"/>
          </p:cNvCxnSpPr>
          <p:nvPr/>
        </p:nvCxnSpPr>
        <p:spPr>
          <a:xfrm>
            <a:off x="2987824" y="3212976"/>
            <a:ext cx="1116124" cy="9083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2851066" y="3479842"/>
            <a:ext cx="141577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Occupancy</a:t>
            </a:r>
            <a:r>
              <a:rPr lang="de-DE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given</a:t>
            </a:r>
            <a:r>
              <a:rPr lang="de-DE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?</a:t>
            </a:r>
            <a:endParaRPr lang="de-DE" sz="11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1791824" y="5284274"/>
            <a:ext cx="1872208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Find 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unique</a:t>
            </a:r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atom</a:t>
            </a:r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names</a:t>
            </a:r>
            <a:endParaRPr lang="de-DE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Gerade Verbindung mit Pfeil 48"/>
          <p:cNvCxnSpPr/>
          <p:nvPr/>
        </p:nvCxnSpPr>
        <p:spPr>
          <a:xfrm>
            <a:off x="1079612" y="4501536"/>
            <a:ext cx="1036858" cy="7827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endCxn id="48" idx="0"/>
          </p:cNvCxnSpPr>
          <p:nvPr/>
        </p:nvCxnSpPr>
        <p:spPr>
          <a:xfrm>
            <a:off x="2680454" y="4708210"/>
            <a:ext cx="47474" cy="576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H="1">
            <a:off x="3195980" y="4492186"/>
            <a:ext cx="792088" cy="792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>
            <a:off x="3665693" y="5464294"/>
            <a:ext cx="162638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/>
          <p:cNvSpPr txBox="1"/>
          <p:nvPr/>
        </p:nvSpPr>
        <p:spPr>
          <a:xfrm>
            <a:off x="3777074" y="5153469"/>
            <a:ext cx="126188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de-DE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atom</a:t>
            </a:r>
            <a:r>
              <a:rPr lang="de-DE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type?</a:t>
            </a:r>
            <a:endParaRPr lang="de-DE" sz="11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Abgerundetes Rechteck 68"/>
          <p:cNvSpPr/>
          <p:nvPr/>
        </p:nvSpPr>
        <p:spPr>
          <a:xfrm>
            <a:off x="5292080" y="5284274"/>
            <a:ext cx="1656184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atom</a:t>
            </a:r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SFAC</a:t>
            </a:r>
            <a:endParaRPr lang="de-DE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Gerade Verbindung mit Pfeil 69"/>
          <p:cNvCxnSpPr/>
          <p:nvPr/>
        </p:nvCxnSpPr>
        <p:spPr>
          <a:xfrm>
            <a:off x="2006845" y="3221443"/>
            <a:ext cx="260899" cy="20628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2727928" y="5644314"/>
            <a:ext cx="0" cy="5209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bgerundetes Rechteck 74"/>
          <p:cNvSpPr/>
          <p:nvPr/>
        </p:nvSpPr>
        <p:spPr>
          <a:xfrm>
            <a:off x="1793361" y="6165304"/>
            <a:ext cx="1872208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Write 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</a:t>
            </a:r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</a:t>
            </a:r>
            <a:endParaRPr lang="de-DE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1038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Bildschirmpräsentation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DSR </vt:lpstr>
      <vt:lpstr>PowerPoint-Präsentation</vt:lpstr>
    </vt:vector>
  </TitlesOfParts>
  <Company>Uni Freiburg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DSR</dc:title>
  <dc:creator>dkratze</dc:creator>
  <cp:lastModifiedBy>dkratze</cp:lastModifiedBy>
  <cp:revision>5</cp:revision>
  <dcterms:created xsi:type="dcterms:W3CDTF">2013-08-14T07:35:12Z</dcterms:created>
  <dcterms:modified xsi:type="dcterms:W3CDTF">2013-08-14T08:30:34Z</dcterms:modified>
</cp:coreProperties>
</file>