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1605915" y="2343150"/>
            <a:ext cx="5503545" cy="2598018"/>
            <a:chOff x="1605915" y="2343150"/>
            <a:chExt cx="5503545" cy="2598018"/>
          </a:xfrm>
        </p:grpSpPr>
        <p:cxnSp>
          <p:nvCxnSpPr>
            <p:cNvPr id="27" name="Gerade Verbindung mit Pfeil 26"/>
            <p:cNvCxnSpPr>
              <a:stCxn id="29" idx="1"/>
            </p:cNvCxnSpPr>
            <p:nvPr/>
          </p:nvCxnSpPr>
          <p:spPr>
            <a:xfrm flipH="1" flipV="1">
              <a:off x="4114725" y="3170182"/>
              <a:ext cx="604022" cy="17144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30" idx="1"/>
            </p:cNvCxnSpPr>
            <p:nvPr/>
          </p:nvCxnSpPr>
          <p:spPr>
            <a:xfrm flipH="1">
              <a:off x="4114725" y="2700993"/>
              <a:ext cx="603562" cy="38537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feld 4"/>
            <p:cNvSpPr txBox="1"/>
            <p:nvPr/>
          </p:nvSpPr>
          <p:spPr>
            <a:xfrm>
              <a:off x="1605915" y="2343150"/>
              <a:ext cx="1334136" cy="40322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res-file with DSR command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2270125" y="2750185"/>
              <a:ext cx="3810" cy="816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/>
            <p:cNvCxnSpPr/>
            <p:nvPr/>
          </p:nvCxnSpPr>
          <p:spPr>
            <a:xfrm flipV="1">
              <a:off x="2277110" y="3094982"/>
              <a:ext cx="1196792" cy="1913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/>
            <p:cNvGrpSpPr/>
            <p:nvPr/>
          </p:nvGrpSpPr>
          <p:grpSpPr>
            <a:xfrm>
              <a:off x="3473902" y="2722880"/>
              <a:ext cx="640823" cy="726978"/>
              <a:chOff x="2543379" y="708132"/>
              <a:chExt cx="856779" cy="1085470"/>
            </a:xfrm>
          </p:grpSpPr>
          <p:sp>
            <p:nvSpPr>
              <p:cNvPr id="10" name="Flussdiagramm: Magnetplattenspeicher 9"/>
              <p:cNvSpPr/>
              <p:nvPr/>
            </p:nvSpPr>
            <p:spPr>
              <a:xfrm>
                <a:off x="2543379" y="708132"/>
                <a:ext cx="856779" cy="1085470"/>
              </a:xfrm>
              <a:prstGeom prst="flowChartMagneticDisk">
                <a:avLst/>
              </a:prstGeom>
              <a:solidFill>
                <a:srgbClr val="5E8BC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>
                    <a:effectLst/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 </a:t>
                </a:r>
                <a:endParaRPr lang="de-DE" sz="10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endParaRPr>
              </a:p>
            </p:txBody>
          </p:sp>
          <p:pic>
            <p:nvPicPr>
              <p:cNvPr id="11" name="Grafik 10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6843" y="800138"/>
                <a:ext cx="365738" cy="463589"/>
              </a:xfrm>
              <a:prstGeom prst="rect">
                <a:avLst/>
              </a:prstGeom>
            </p:spPr>
          </p:pic>
        </p:grpSp>
        <p:sp>
          <p:nvSpPr>
            <p:cNvPr id="9" name="Textfeld 10"/>
            <p:cNvSpPr txBox="1"/>
            <p:nvPr/>
          </p:nvSpPr>
          <p:spPr>
            <a:xfrm>
              <a:off x="3343275" y="3038906"/>
              <a:ext cx="922020" cy="46210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fragment database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" name="Textfeld 15"/>
            <p:cNvSpPr txBox="1"/>
            <p:nvPr/>
          </p:nvSpPr>
          <p:spPr>
            <a:xfrm>
              <a:off x="5615940" y="4451265"/>
              <a:ext cx="1493520" cy="48990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new </a:t>
              </a: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res-file with fragment and restraints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3" name="Textfeld 16"/>
            <p:cNvSpPr txBox="1"/>
            <p:nvPr/>
          </p:nvSpPr>
          <p:spPr>
            <a:xfrm>
              <a:off x="1605915" y="3559810"/>
              <a:ext cx="1334135" cy="41084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apply new </a:t>
              </a: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naming scheme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V="1">
              <a:off x="4445636" y="4705628"/>
              <a:ext cx="1170305" cy="9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4"/>
            <p:cNvSpPr txBox="1"/>
            <p:nvPr/>
          </p:nvSpPr>
          <p:spPr>
            <a:xfrm>
              <a:off x="4587240" y="4298105"/>
              <a:ext cx="887095" cy="412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refinement with “L.S. 0”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18" name="Gerade Verbindung 17"/>
            <p:cNvCxnSpPr/>
            <p:nvPr/>
          </p:nvCxnSpPr>
          <p:spPr>
            <a:xfrm>
              <a:off x="2277110" y="3334385"/>
              <a:ext cx="876935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154045" y="3334385"/>
              <a:ext cx="0" cy="86106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H="1">
              <a:off x="2277110" y="4195445"/>
              <a:ext cx="876935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47"/>
            <p:cNvSpPr txBox="1"/>
            <p:nvPr/>
          </p:nvSpPr>
          <p:spPr>
            <a:xfrm>
              <a:off x="3154045" y="3657600"/>
              <a:ext cx="494475" cy="2667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RESI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 rot="16200000" flipH="1">
              <a:off x="4966018" y="4651742"/>
              <a:ext cx="129540" cy="26035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7"/>
            <p:cNvSpPr txBox="1"/>
            <p:nvPr/>
          </p:nvSpPr>
          <p:spPr>
            <a:xfrm>
              <a:off x="1702435" y="4488865"/>
              <a:ext cx="1142365" cy="43815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DSR inserts  the fragment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2850515" y="4713020"/>
              <a:ext cx="560070" cy="12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endCxn id="23" idx="0"/>
            </p:cNvCxnSpPr>
            <p:nvPr/>
          </p:nvCxnSpPr>
          <p:spPr>
            <a:xfrm>
              <a:off x="2272665" y="3971290"/>
              <a:ext cx="953" cy="5175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4718747" y="3140968"/>
              <a:ext cx="897193" cy="4013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import from GRADE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30" name="Textfeld 28"/>
            <p:cNvSpPr txBox="1"/>
            <p:nvPr/>
          </p:nvSpPr>
          <p:spPr>
            <a:xfrm>
              <a:off x="4718287" y="2494915"/>
              <a:ext cx="1221865" cy="41215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Export to </a:t>
              </a: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res, </a:t>
              </a:r>
              <a:r>
                <a:rPr lang="en-US" sz="1000" kern="1200" dirty="0" err="1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png</a:t>
              </a: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 </a:t>
              </a:r>
              <a:r>
                <a:rPr lang="en-US" sz="1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and Olex2-match</a:t>
              </a:r>
              <a:endParaRPr lang="de-DE" sz="10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31" name="Textfeld 12"/>
            <p:cNvSpPr txBox="1"/>
            <p:nvPr/>
          </p:nvSpPr>
          <p:spPr>
            <a:xfrm>
              <a:off x="3411220" y="4586655"/>
              <a:ext cx="1033145" cy="25590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output .ins file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539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dkratzert</cp:lastModifiedBy>
  <cp:revision>4</cp:revision>
  <dcterms:created xsi:type="dcterms:W3CDTF">2014-01-02T13:37:46Z</dcterms:created>
  <dcterms:modified xsi:type="dcterms:W3CDTF">2014-01-09T09:37:52Z</dcterms:modified>
</cp:coreProperties>
</file>