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5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1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0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4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erade Verbindung mit Pfeil 34"/>
          <p:cNvCxnSpPr>
            <a:stCxn id="36" idx="1"/>
          </p:cNvCxnSpPr>
          <p:nvPr/>
        </p:nvCxnSpPr>
        <p:spPr>
          <a:xfrm flipH="1" flipV="1">
            <a:off x="5321503" y="2973731"/>
            <a:ext cx="815664" cy="707253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9" idx="1"/>
            <a:endCxn id="10" idx="4"/>
          </p:cNvCxnSpPr>
          <p:nvPr/>
        </p:nvCxnSpPr>
        <p:spPr>
          <a:xfrm flipH="1">
            <a:off x="5321504" y="2634418"/>
            <a:ext cx="815663" cy="5105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30" idx="1"/>
          </p:cNvCxnSpPr>
          <p:nvPr/>
        </p:nvCxnSpPr>
        <p:spPr>
          <a:xfrm flipV="1">
            <a:off x="5327371" y="1520832"/>
            <a:ext cx="809796" cy="944932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4"/>
          <p:cNvSpPr txBox="1"/>
          <p:nvPr/>
        </p:nvSpPr>
        <p:spPr>
          <a:xfrm>
            <a:off x="273893" y="751959"/>
            <a:ext cx="2268000" cy="792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SHELXL res-file </a:t>
            </a:r>
            <a:r>
              <a:rPr lang="en-US" sz="2000" kern="1200" dirty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with DSR command</a:t>
            </a:r>
            <a:endParaRPr lang="de-DE" sz="2000" dirty="0">
              <a:effectLst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>
            <a:stCxn id="4" idx="2"/>
            <a:endCxn id="13" idx="0"/>
          </p:cNvCxnSpPr>
          <p:nvPr/>
        </p:nvCxnSpPr>
        <p:spPr>
          <a:xfrm>
            <a:off x="1407893" y="1543959"/>
            <a:ext cx="4549" cy="16690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407893" y="2580921"/>
            <a:ext cx="1849312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ssdiagramm: Magnetplattenspeicher 9"/>
          <p:cNvSpPr/>
          <p:nvPr/>
        </p:nvSpPr>
        <p:spPr>
          <a:xfrm>
            <a:off x="3276888" y="1615959"/>
            <a:ext cx="2044616" cy="2139018"/>
          </a:xfrm>
          <a:prstGeom prst="flowChartMagneticDisk">
            <a:avLst/>
          </a:prstGeom>
          <a:solidFill>
            <a:srgbClr val="5E8BC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2000">
                <a:effectLst/>
                <a:ea typeface="Times New Roman"/>
                <a:cs typeface="Arial" panose="020B0604020202020204" pitchFamily="34" charset="0"/>
              </a:rPr>
              <a:t> </a:t>
            </a:r>
            <a:endParaRPr lang="de-DE" sz="2000">
              <a:effectLst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9" name="Textfeld 10"/>
          <p:cNvSpPr txBox="1"/>
          <p:nvPr/>
        </p:nvSpPr>
        <p:spPr>
          <a:xfrm>
            <a:off x="3351689" y="1488961"/>
            <a:ext cx="1842834" cy="948283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fragment database</a:t>
            </a:r>
            <a:endParaRPr lang="de-DE" sz="2000" dirty="0">
              <a:effectLst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2" name="Textfeld 15"/>
          <p:cNvSpPr txBox="1"/>
          <p:nvPr/>
        </p:nvSpPr>
        <p:spPr>
          <a:xfrm>
            <a:off x="4104853" y="4869160"/>
            <a:ext cx="2985086" cy="7920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new </a:t>
            </a:r>
            <a:r>
              <a:rPr lang="en-US" sz="2000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SHELXL res file </a:t>
            </a:r>
            <a:r>
              <a:rPr lang="en-US" sz="2000" kern="1200" dirty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with </a:t>
            </a:r>
            <a:r>
              <a:rPr lang="en-US" sz="2000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/>
            </a:r>
            <a:br>
              <a:rPr lang="en-US" sz="2000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</a:br>
            <a:r>
              <a:rPr lang="en-US" sz="2000" b="1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fragment</a:t>
            </a:r>
            <a:r>
              <a:rPr lang="en-US" sz="2000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 </a:t>
            </a:r>
            <a:r>
              <a:rPr lang="en-US" sz="2000" kern="1200" dirty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and </a:t>
            </a:r>
            <a:r>
              <a:rPr lang="en-US" sz="2000" b="1" kern="1200" dirty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restraints</a:t>
            </a:r>
            <a:endParaRPr lang="de-DE" sz="2000" b="1" dirty="0">
              <a:effectLst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3" name="Textfeld 16"/>
          <p:cNvSpPr txBox="1"/>
          <p:nvPr/>
        </p:nvSpPr>
        <p:spPr>
          <a:xfrm>
            <a:off x="278442" y="3212976"/>
            <a:ext cx="2268000" cy="7920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apply </a:t>
            </a:r>
            <a:r>
              <a:rPr lang="en-US" sz="2000" kern="1200" dirty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new </a:t>
            </a:r>
            <a:r>
              <a:rPr lang="en-US" sz="2000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naming scheme</a:t>
            </a:r>
            <a:endParaRPr lang="de-DE" sz="2000" dirty="0">
              <a:effectLst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3" name="Textfeld 27"/>
          <p:cNvSpPr txBox="1"/>
          <p:nvPr/>
        </p:nvSpPr>
        <p:spPr>
          <a:xfrm>
            <a:off x="278442" y="4869160"/>
            <a:ext cx="2268000" cy="7920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ea typeface="Arial Unicode MS"/>
                <a:cs typeface="Arial" panose="020B0604020202020204" pitchFamily="34" charset="0"/>
              </a:rPr>
              <a:t>transfer fragment to structure</a:t>
            </a:r>
            <a:endParaRPr lang="de-DE" sz="2000" dirty="0"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24" name="Gerade Verbindung mit Pfeil 23"/>
          <p:cNvCxnSpPr>
            <a:stCxn id="23" idx="3"/>
            <a:endCxn id="12" idx="1"/>
          </p:cNvCxnSpPr>
          <p:nvPr/>
        </p:nvCxnSpPr>
        <p:spPr>
          <a:xfrm>
            <a:off x="2546442" y="5265160"/>
            <a:ext cx="155841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3" idx="2"/>
            <a:endCxn id="23" idx="0"/>
          </p:cNvCxnSpPr>
          <p:nvPr/>
        </p:nvCxnSpPr>
        <p:spPr>
          <a:xfrm>
            <a:off x="1412442" y="4004976"/>
            <a:ext cx="0" cy="8641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137167" y="2238418"/>
            <a:ext cx="2160000" cy="7920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import from </a:t>
            </a:r>
            <a:r>
              <a:rPr lang="en-US" sz="2000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GRADE </a:t>
            </a:r>
            <a:r>
              <a:rPr lang="en-US" sz="2000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server</a:t>
            </a:r>
            <a:endParaRPr lang="de-DE" sz="2000" dirty="0">
              <a:effectLst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0" name="Textfeld 28"/>
          <p:cNvSpPr txBox="1"/>
          <p:nvPr/>
        </p:nvSpPr>
        <p:spPr>
          <a:xfrm>
            <a:off x="6137167" y="1124832"/>
            <a:ext cx="2160000" cy="7920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Export to </a:t>
            </a:r>
            <a:r>
              <a:rPr lang="en-US" sz="2000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res</a:t>
            </a:r>
            <a:r>
              <a:rPr lang="en-US" sz="2000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, eps, </a:t>
            </a:r>
            <a:r>
              <a:rPr lang="en-US" sz="2000" kern="1200" dirty="0" err="1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png</a:t>
            </a:r>
            <a:r>
              <a:rPr lang="en-US" sz="2000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 </a:t>
            </a:r>
            <a:r>
              <a:rPr lang="en-US" sz="2000" kern="1200" dirty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and </a:t>
            </a:r>
            <a:r>
              <a:rPr lang="en-US" sz="2000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clip board</a:t>
            </a:r>
            <a:endParaRPr lang="de-DE" sz="2000" dirty="0">
              <a:effectLst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137167" y="3284984"/>
            <a:ext cx="2160000" cy="7920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insert fragment </a:t>
            </a:r>
            <a:r>
              <a:rPr lang="en-US" sz="2000" kern="1200" dirty="0" smtClean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manually</a:t>
            </a:r>
            <a:endParaRPr lang="de-DE" sz="2000" dirty="0">
              <a:effectLst/>
              <a:ea typeface="Times New Roma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962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Times New Roman</vt:lpstr>
      <vt:lpstr>Larissa</vt:lpstr>
      <vt:lpstr>PowerPoint-Präsentation</vt:lpstr>
    </vt:vector>
  </TitlesOfParts>
  <Company>Uni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dkratzert</dc:creator>
  <cp:lastModifiedBy>daniel</cp:lastModifiedBy>
  <cp:revision>10</cp:revision>
  <dcterms:created xsi:type="dcterms:W3CDTF">2014-01-02T13:37:46Z</dcterms:created>
  <dcterms:modified xsi:type="dcterms:W3CDTF">2016-10-18T08:22:41Z</dcterms:modified>
</cp:coreProperties>
</file>