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8534" autoAdjust="0"/>
  </p:normalViewPr>
  <p:slideViewPr>
    <p:cSldViewPr>
      <p:cViewPr>
        <p:scale>
          <a:sx n="125" d="100"/>
          <a:sy n="125" d="100"/>
        </p:scale>
        <p:origin x="-1188" y="1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D0BCB-54D2-4129-8988-5751FAC09A1A}" type="datetimeFigureOut">
              <a:rPr lang="en-US" smtClean="0"/>
              <a:t>3/31/2014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DE3CD-A37F-4D15-8A90-BC1E33721E5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798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D0BCB-54D2-4129-8988-5751FAC09A1A}" type="datetimeFigureOut">
              <a:rPr lang="en-US" smtClean="0"/>
              <a:t>3/31/2014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DE3CD-A37F-4D15-8A90-BC1E33721E5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96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D0BCB-54D2-4129-8988-5751FAC09A1A}" type="datetimeFigureOut">
              <a:rPr lang="en-US" smtClean="0"/>
              <a:t>3/31/2014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DE3CD-A37F-4D15-8A90-BC1E33721E5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041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D0BCB-54D2-4129-8988-5751FAC09A1A}" type="datetimeFigureOut">
              <a:rPr lang="en-US" smtClean="0"/>
              <a:t>3/31/2014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DE3CD-A37F-4D15-8A90-BC1E33721E5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168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D0BCB-54D2-4129-8988-5751FAC09A1A}" type="datetimeFigureOut">
              <a:rPr lang="en-US" smtClean="0"/>
              <a:t>3/31/2014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DE3CD-A37F-4D15-8A90-BC1E33721E5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719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D0BCB-54D2-4129-8988-5751FAC09A1A}" type="datetimeFigureOut">
              <a:rPr lang="en-US" smtClean="0"/>
              <a:t>3/31/2014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DE3CD-A37F-4D15-8A90-BC1E33721E5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374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D0BCB-54D2-4129-8988-5751FAC09A1A}" type="datetimeFigureOut">
              <a:rPr lang="en-US" smtClean="0"/>
              <a:t>3/31/2014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DE3CD-A37F-4D15-8A90-BC1E33721E5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498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D0BCB-54D2-4129-8988-5751FAC09A1A}" type="datetimeFigureOut">
              <a:rPr lang="en-US" smtClean="0"/>
              <a:t>3/31/2014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DE3CD-A37F-4D15-8A90-BC1E33721E5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250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D0BCB-54D2-4129-8988-5751FAC09A1A}" type="datetimeFigureOut">
              <a:rPr lang="en-US" smtClean="0"/>
              <a:t>3/31/2014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DE3CD-A37F-4D15-8A90-BC1E33721E5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211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D0BCB-54D2-4129-8988-5751FAC09A1A}" type="datetimeFigureOut">
              <a:rPr lang="en-US" smtClean="0"/>
              <a:t>3/31/2014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DE3CD-A37F-4D15-8A90-BC1E33721E5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15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D0BCB-54D2-4129-8988-5751FAC09A1A}" type="datetimeFigureOut">
              <a:rPr lang="en-US" smtClean="0"/>
              <a:t>3/31/2014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DE3CD-A37F-4D15-8A90-BC1E33721E5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722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2D0BCB-54D2-4129-8988-5751FAC09A1A}" type="datetimeFigureOut">
              <a:rPr lang="en-US" smtClean="0"/>
              <a:t>3/31/2014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8DE3CD-A37F-4D15-8A90-BC1E33721E5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120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ussdiagramm: Alternativer Prozess 4"/>
          <p:cNvSpPr/>
          <p:nvPr/>
        </p:nvSpPr>
        <p:spPr>
          <a:xfrm>
            <a:off x="2464172" y="579357"/>
            <a:ext cx="910515" cy="260756"/>
          </a:xfrm>
          <a:prstGeom prst="flowChartAlternateProcess">
            <a:avLst/>
          </a:prstGeom>
          <a:solidFill>
            <a:srgbClr val="00B05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Program start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6" name="Flussdiagramm: Alternativer Prozess 5"/>
          <p:cNvSpPr/>
          <p:nvPr/>
        </p:nvSpPr>
        <p:spPr>
          <a:xfrm>
            <a:off x="1066426" y="533927"/>
            <a:ext cx="822960" cy="348625"/>
          </a:xfrm>
          <a:prstGeom prst="flowChartAlternateProcess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command line options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8" name="Gerade Verbindung mit Pfeil 7"/>
          <p:cNvCxnSpPr>
            <a:stCxn id="6" idx="3"/>
            <a:endCxn id="5" idx="1"/>
          </p:cNvCxnSpPr>
          <p:nvPr/>
        </p:nvCxnSpPr>
        <p:spPr>
          <a:xfrm>
            <a:off x="1889386" y="708240"/>
            <a:ext cx="574786" cy="149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>
            <a:stCxn id="33" idx="5"/>
            <a:endCxn id="5" idx="3"/>
          </p:cNvCxnSpPr>
          <p:nvPr/>
        </p:nvCxnSpPr>
        <p:spPr>
          <a:xfrm flipH="1" flipV="1">
            <a:off x="3374687" y="709735"/>
            <a:ext cx="803447" cy="11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>
            <a:stCxn id="5" idx="2"/>
            <a:endCxn id="18" idx="0"/>
          </p:cNvCxnSpPr>
          <p:nvPr/>
        </p:nvCxnSpPr>
        <p:spPr>
          <a:xfrm flipH="1">
            <a:off x="2919429" y="840113"/>
            <a:ext cx="1" cy="41766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hteck 17"/>
          <p:cNvSpPr/>
          <p:nvPr/>
        </p:nvSpPr>
        <p:spPr>
          <a:xfrm>
            <a:off x="2520267" y="1257774"/>
            <a:ext cx="798324" cy="334568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parse DSR command line</a:t>
            </a:r>
          </a:p>
        </p:txBody>
      </p:sp>
      <p:sp>
        <p:nvSpPr>
          <p:cNvPr id="24" name="Flussdiagramm: Verzweigung 23"/>
          <p:cNvSpPr/>
          <p:nvPr/>
        </p:nvSpPr>
        <p:spPr>
          <a:xfrm>
            <a:off x="2346196" y="3451019"/>
            <a:ext cx="1146466" cy="421837"/>
          </a:xfrm>
          <a:prstGeom prst="flowChartDecision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residue?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26" name="Gerade Verbindung mit Pfeil 25"/>
          <p:cNvCxnSpPr>
            <a:stCxn id="43" idx="2"/>
            <a:endCxn id="24" idx="0"/>
          </p:cNvCxnSpPr>
          <p:nvPr/>
        </p:nvCxnSpPr>
        <p:spPr>
          <a:xfrm flipH="1">
            <a:off x="2919429" y="3154662"/>
            <a:ext cx="1" cy="29635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/>
          <p:cNvCxnSpPr>
            <a:stCxn id="24" idx="2"/>
            <a:endCxn id="62" idx="0"/>
          </p:cNvCxnSpPr>
          <p:nvPr/>
        </p:nvCxnSpPr>
        <p:spPr>
          <a:xfrm>
            <a:off x="2919429" y="3872856"/>
            <a:ext cx="0" cy="53795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feld 28"/>
          <p:cNvSpPr txBox="1"/>
          <p:nvPr/>
        </p:nvSpPr>
        <p:spPr>
          <a:xfrm>
            <a:off x="1879345" y="3441345"/>
            <a:ext cx="325730" cy="215444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800" dirty="0" smtClean="0"/>
              <a:t>yes</a:t>
            </a:r>
            <a:endParaRPr lang="en-US" sz="800" dirty="0"/>
          </a:p>
        </p:txBody>
      </p:sp>
      <p:cxnSp>
        <p:nvCxnSpPr>
          <p:cNvPr id="31" name="Gerade Verbindung mit Pfeil 30"/>
          <p:cNvCxnSpPr>
            <a:stCxn id="24" idx="1"/>
            <a:endCxn id="66" idx="0"/>
          </p:cNvCxnSpPr>
          <p:nvPr/>
        </p:nvCxnSpPr>
        <p:spPr>
          <a:xfrm rot="10800000" flipV="1">
            <a:off x="1761176" y="3661937"/>
            <a:ext cx="585020" cy="747281"/>
          </a:xfrm>
          <a:prstGeom prst="bent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feld 31"/>
          <p:cNvSpPr txBox="1"/>
          <p:nvPr/>
        </p:nvSpPr>
        <p:spPr>
          <a:xfrm>
            <a:off x="2863640" y="4034113"/>
            <a:ext cx="293670" cy="215444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800" dirty="0" smtClean="0"/>
              <a:t>no</a:t>
            </a:r>
            <a:endParaRPr lang="en-US" sz="800" dirty="0"/>
          </a:p>
        </p:txBody>
      </p:sp>
      <p:sp>
        <p:nvSpPr>
          <p:cNvPr id="33" name="Parallelogramm 32"/>
          <p:cNvSpPr/>
          <p:nvPr/>
        </p:nvSpPr>
        <p:spPr>
          <a:xfrm>
            <a:off x="4145903" y="580926"/>
            <a:ext cx="514486" cy="257848"/>
          </a:xfrm>
          <a:prstGeom prst="parallelogram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.res file</a:t>
            </a:r>
          </a:p>
        </p:txBody>
      </p:sp>
      <p:sp>
        <p:nvSpPr>
          <p:cNvPr id="43" name="Flussdiagramm: Verzweigung 42"/>
          <p:cNvSpPr/>
          <p:nvPr/>
        </p:nvSpPr>
        <p:spPr>
          <a:xfrm>
            <a:off x="2359189" y="2771012"/>
            <a:ext cx="1120481" cy="383650"/>
          </a:xfrm>
          <a:prstGeom prst="flowChartDecision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export?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49" name="Gerade Verbindung mit Pfeil 48"/>
          <p:cNvCxnSpPr>
            <a:stCxn id="18" idx="2"/>
            <a:endCxn id="102" idx="0"/>
          </p:cNvCxnSpPr>
          <p:nvPr/>
        </p:nvCxnSpPr>
        <p:spPr>
          <a:xfrm>
            <a:off x="2919429" y="1592342"/>
            <a:ext cx="0" cy="37051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Zylinder 53"/>
          <p:cNvSpPr/>
          <p:nvPr/>
        </p:nvSpPr>
        <p:spPr>
          <a:xfrm>
            <a:off x="4012136" y="2651790"/>
            <a:ext cx="748145" cy="622831"/>
          </a:xfrm>
          <a:prstGeom prst="can">
            <a:avLst>
              <a:gd name="adj" fmla="val 38860"/>
            </a:avLst>
          </a:prstGeom>
          <a:solidFill>
            <a:schemeClr val="bg1">
              <a:lumMod val="8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fragment database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57" name="Gerade Verbindung mit Pfeil 56"/>
          <p:cNvCxnSpPr>
            <a:stCxn id="54" idx="2"/>
            <a:endCxn id="43" idx="3"/>
          </p:cNvCxnSpPr>
          <p:nvPr/>
        </p:nvCxnSpPr>
        <p:spPr>
          <a:xfrm flipH="1" flipV="1">
            <a:off x="3479670" y="2962837"/>
            <a:ext cx="532466" cy="36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hteck 57"/>
          <p:cNvSpPr/>
          <p:nvPr/>
        </p:nvSpPr>
        <p:spPr>
          <a:xfrm>
            <a:off x="3888575" y="1258391"/>
            <a:ext cx="2015153" cy="330733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source and target atoms? part? occupancy? residue? DFIX/DANG restraints?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60" name="Gerade Verbindung mit Pfeil 59"/>
          <p:cNvCxnSpPr>
            <a:stCxn id="58" idx="1"/>
            <a:endCxn id="18" idx="3"/>
          </p:cNvCxnSpPr>
          <p:nvPr/>
        </p:nvCxnSpPr>
        <p:spPr>
          <a:xfrm flipH="1">
            <a:off x="3318591" y="1423758"/>
            <a:ext cx="569984" cy="13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hteck 61"/>
          <p:cNvSpPr/>
          <p:nvPr/>
        </p:nvSpPr>
        <p:spPr>
          <a:xfrm>
            <a:off x="2646796" y="4410814"/>
            <a:ext cx="545266" cy="334568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rename atoms</a:t>
            </a:r>
          </a:p>
        </p:txBody>
      </p:sp>
      <p:sp>
        <p:nvSpPr>
          <p:cNvPr id="66" name="Rechteck 65"/>
          <p:cNvSpPr/>
          <p:nvPr/>
        </p:nvSpPr>
        <p:spPr>
          <a:xfrm>
            <a:off x="1461279" y="4409219"/>
            <a:ext cx="599793" cy="334568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apply </a:t>
            </a:r>
            <a:r>
              <a:rPr lang="en-US" sz="800" dirty="0" err="1" smtClean="0">
                <a:solidFill>
                  <a:schemeClr val="tx1"/>
                </a:solidFill>
              </a:rPr>
              <a:t>sfac</a:t>
            </a:r>
            <a:r>
              <a:rPr lang="en-US" sz="800" dirty="0" smtClean="0">
                <a:solidFill>
                  <a:schemeClr val="tx1"/>
                </a:solidFill>
              </a:rPr>
              <a:t> numbers</a:t>
            </a:r>
          </a:p>
        </p:txBody>
      </p:sp>
      <p:cxnSp>
        <p:nvCxnSpPr>
          <p:cNvPr id="68" name="Gerade Verbindung mit Pfeil 67"/>
          <p:cNvCxnSpPr>
            <a:stCxn id="62" idx="1"/>
            <a:endCxn id="66" idx="3"/>
          </p:cNvCxnSpPr>
          <p:nvPr/>
        </p:nvCxnSpPr>
        <p:spPr>
          <a:xfrm flipH="1" flipV="1">
            <a:off x="2061072" y="4576503"/>
            <a:ext cx="585724" cy="159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feld 85"/>
          <p:cNvSpPr txBox="1"/>
          <p:nvPr/>
        </p:nvSpPr>
        <p:spPr>
          <a:xfrm>
            <a:off x="2871260" y="3172258"/>
            <a:ext cx="293670" cy="215444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800" dirty="0" smtClean="0"/>
              <a:t>no</a:t>
            </a:r>
            <a:endParaRPr lang="en-US" sz="800" dirty="0"/>
          </a:p>
        </p:txBody>
      </p:sp>
      <p:sp>
        <p:nvSpPr>
          <p:cNvPr id="87" name="Textfeld 86"/>
          <p:cNvSpPr txBox="1"/>
          <p:nvPr/>
        </p:nvSpPr>
        <p:spPr>
          <a:xfrm>
            <a:off x="1892424" y="2747393"/>
            <a:ext cx="325730" cy="215444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800" dirty="0" smtClean="0"/>
              <a:t>yes</a:t>
            </a:r>
            <a:endParaRPr lang="en-US" sz="800" dirty="0"/>
          </a:p>
        </p:txBody>
      </p:sp>
      <p:cxnSp>
        <p:nvCxnSpPr>
          <p:cNvPr id="89" name="Gerade Verbindung mit Pfeil 88"/>
          <p:cNvCxnSpPr>
            <a:stCxn id="43" idx="1"/>
            <a:endCxn id="92" idx="3"/>
          </p:cNvCxnSpPr>
          <p:nvPr/>
        </p:nvCxnSpPr>
        <p:spPr>
          <a:xfrm flipH="1">
            <a:off x="1722026" y="2962837"/>
            <a:ext cx="637163" cy="84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hteck 91"/>
          <p:cNvSpPr/>
          <p:nvPr/>
        </p:nvSpPr>
        <p:spPr>
          <a:xfrm>
            <a:off x="1122233" y="2796394"/>
            <a:ext cx="599793" cy="334568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.</a:t>
            </a:r>
            <a:r>
              <a:rPr lang="en-US" sz="800" dirty="0" err="1" smtClean="0">
                <a:solidFill>
                  <a:schemeClr val="tx1"/>
                </a:solidFill>
              </a:rPr>
              <a:t>png</a:t>
            </a:r>
            <a:r>
              <a:rPr lang="en-US" sz="800" dirty="0" smtClean="0">
                <a:solidFill>
                  <a:schemeClr val="tx1"/>
                </a:solidFill>
              </a:rPr>
              <a:t>, .res, clipboard</a:t>
            </a:r>
          </a:p>
        </p:txBody>
      </p:sp>
      <p:sp>
        <p:nvSpPr>
          <p:cNvPr id="95" name="Rechteck 94"/>
          <p:cNvSpPr/>
          <p:nvPr/>
        </p:nvSpPr>
        <p:spPr>
          <a:xfrm>
            <a:off x="2821348" y="5163536"/>
            <a:ext cx="725749" cy="228515"/>
          </a:xfrm>
          <a:prstGeom prst="rect">
            <a:avLst/>
          </a:prstGeom>
          <a:solidFill>
            <a:srgbClr val="FFC00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fragment fit</a:t>
            </a:r>
          </a:p>
        </p:txBody>
      </p:sp>
      <p:cxnSp>
        <p:nvCxnSpPr>
          <p:cNvPr id="97" name="Gerade Verbindung mit Pfeil 96"/>
          <p:cNvCxnSpPr>
            <a:stCxn id="66" idx="2"/>
            <a:endCxn id="213" idx="0"/>
          </p:cNvCxnSpPr>
          <p:nvPr/>
        </p:nvCxnSpPr>
        <p:spPr>
          <a:xfrm flipH="1">
            <a:off x="1755183" y="4743787"/>
            <a:ext cx="5993" cy="34224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Flussdiagramm: Verzweigung 101"/>
          <p:cNvSpPr/>
          <p:nvPr/>
        </p:nvSpPr>
        <p:spPr>
          <a:xfrm>
            <a:off x="2369792" y="1962860"/>
            <a:ext cx="1099274" cy="360977"/>
          </a:xfrm>
          <a:prstGeom prst="flowChartDecision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import?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123" name="Gerade Verbindung mit Pfeil 122"/>
          <p:cNvCxnSpPr>
            <a:stCxn id="102" idx="2"/>
            <a:endCxn id="43" idx="0"/>
          </p:cNvCxnSpPr>
          <p:nvPr/>
        </p:nvCxnSpPr>
        <p:spPr>
          <a:xfrm>
            <a:off x="2919429" y="2323837"/>
            <a:ext cx="1" cy="44717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feld 123"/>
          <p:cNvSpPr txBox="1"/>
          <p:nvPr/>
        </p:nvSpPr>
        <p:spPr>
          <a:xfrm>
            <a:off x="2863640" y="2378047"/>
            <a:ext cx="293670" cy="215444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800" dirty="0" smtClean="0"/>
              <a:t>no</a:t>
            </a:r>
            <a:endParaRPr lang="en-US" sz="800" dirty="0"/>
          </a:p>
        </p:txBody>
      </p:sp>
      <p:sp>
        <p:nvSpPr>
          <p:cNvPr id="125" name="Textfeld 124"/>
          <p:cNvSpPr txBox="1"/>
          <p:nvPr/>
        </p:nvSpPr>
        <p:spPr>
          <a:xfrm>
            <a:off x="3555944" y="1921517"/>
            <a:ext cx="325730" cy="215444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800" dirty="0" smtClean="0"/>
              <a:t>yes</a:t>
            </a:r>
            <a:endParaRPr lang="en-US" sz="800" dirty="0"/>
          </a:p>
        </p:txBody>
      </p:sp>
      <p:sp>
        <p:nvSpPr>
          <p:cNvPr id="131" name="Parallelogramm 130"/>
          <p:cNvSpPr/>
          <p:nvPr/>
        </p:nvSpPr>
        <p:spPr>
          <a:xfrm>
            <a:off x="4054999" y="1966481"/>
            <a:ext cx="662418" cy="353268"/>
          </a:xfrm>
          <a:prstGeom prst="parallelogram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GRADE import</a:t>
            </a:r>
          </a:p>
        </p:txBody>
      </p:sp>
      <p:cxnSp>
        <p:nvCxnSpPr>
          <p:cNvPr id="133" name="Gerade Verbindung 132"/>
          <p:cNvCxnSpPr>
            <a:stCxn id="102" idx="3"/>
            <a:endCxn id="131" idx="5"/>
          </p:cNvCxnSpPr>
          <p:nvPr/>
        </p:nvCxnSpPr>
        <p:spPr>
          <a:xfrm flipV="1">
            <a:off x="3469066" y="2143115"/>
            <a:ext cx="630092" cy="23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Gerade Verbindung mit Pfeil 134"/>
          <p:cNvCxnSpPr>
            <a:stCxn id="131" idx="4"/>
            <a:endCxn id="54" idx="1"/>
          </p:cNvCxnSpPr>
          <p:nvPr/>
        </p:nvCxnSpPr>
        <p:spPr>
          <a:xfrm>
            <a:off x="4386208" y="2319749"/>
            <a:ext cx="1" cy="33204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Gerade Verbindung mit Pfeil 141"/>
          <p:cNvCxnSpPr>
            <a:stCxn id="95" idx="3"/>
            <a:endCxn id="145" idx="1"/>
          </p:cNvCxnSpPr>
          <p:nvPr/>
        </p:nvCxnSpPr>
        <p:spPr>
          <a:xfrm>
            <a:off x="3547097" y="5277794"/>
            <a:ext cx="348252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hteck 144"/>
          <p:cNvSpPr/>
          <p:nvPr/>
        </p:nvSpPr>
        <p:spPr>
          <a:xfrm>
            <a:off x="3895349" y="5075380"/>
            <a:ext cx="725749" cy="404827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calculate adjacency matrix</a:t>
            </a:r>
          </a:p>
        </p:txBody>
      </p:sp>
      <p:cxnSp>
        <p:nvCxnSpPr>
          <p:cNvPr id="146" name="Gerade Verbindung mit Pfeil 145"/>
          <p:cNvCxnSpPr>
            <a:stCxn id="145" idx="3"/>
            <a:endCxn id="151" idx="1"/>
          </p:cNvCxnSpPr>
          <p:nvPr/>
        </p:nvCxnSpPr>
        <p:spPr>
          <a:xfrm flipV="1">
            <a:off x="4621098" y="5277641"/>
            <a:ext cx="405916" cy="15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Flussdiagramm: Verzweigung 150"/>
          <p:cNvSpPr/>
          <p:nvPr/>
        </p:nvSpPr>
        <p:spPr>
          <a:xfrm>
            <a:off x="5027014" y="5085897"/>
            <a:ext cx="865977" cy="383488"/>
          </a:xfrm>
          <a:prstGeom prst="flowChartDecision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DFIX?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155" name="Gerade Verbindung mit Pfeil 154"/>
          <p:cNvCxnSpPr>
            <a:stCxn id="151" idx="0"/>
            <a:endCxn id="158" idx="2"/>
          </p:cNvCxnSpPr>
          <p:nvPr/>
        </p:nvCxnSpPr>
        <p:spPr>
          <a:xfrm rot="5400000" flipH="1" flipV="1">
            <a:off x="5487418" y="4588844"/>
            <a:ext cx="469639" cy="52446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Rechteck 157"/>
          <p:cNvSpPr/>
          <p:nvPr/>
        </p:nvSpPr>
        <p:spPr>
          <a:xfrm>
            <a:off x="5612250" y="4211431"/>
            <a:ext cx="744441" cy="404827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find next and </a:t>
            </a:r>
            <a:r>
              <a:rPr lang="en-US" sz="800" dirty="0" smtClean="0">
                <a:solidFill>
                  <a:schemeClr val="tx1"/>
                </a:solidFill>
              </a:rPr>
              <a:t>next-next </a:t>
            </a:r>
            <a:r>
              <a:rPr lang="en-US" sz="800" dirty="0" smtClean="0">
                <a:solidFill>
                  <a:schemeClr val="tx1"/>
                </a:solidFill>
              </a:rPr>
              <a:t>neighbors</a:t>
            </a:r>
          </a:p>
        </p:txBody>
      </p:sp>
      <p:sp>
        <p:nvSpPr>
          <p:cNvPr id="160" name="Textfeld 159"/>
          <p:cNvSpPr txBox="1"/>
          <p:nvPr/>
        </p:nvSpPr>
        <p:spPr>
          <a:xfrm>
            <a:off x="5584301" y="4838116"/>
            <a:ext cx="325730" cy="215444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800" dirty="0" smtClean="0"/>
              <a:t>yes</a:t>
            </a:r>
            <a:endParaRPr lang="en-US" sz="800" dirty="0"/>
          </a:p>
        </p:txBody>
      </p:sp>
      <p:sp>
        <p:nvSpPr>
          <p:cNvPr id="161" name="Textfeld 160"/>
          <p:cNvSpPr txBox="1"/>
          <p:nvPr/>
        </p:nvSpPr>
        <p:spPr>
          <a:xfrm>
            <a:off x="5954346" y="5086036"/>
            <a:ext cx="293670" cy="215444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800" dirty="0" smtClean="0"/>
              <a:t>no</a:t>
            </a:r>
            <a:endParaRPr lang="en-US" sz="800" dirty="0"/>
          </a:p>
        </p:txBody>
      </p:sp>
      <p:cxnSp>
        <p:nvCxnSpPr>
          <p:cNvPr id="162" name="Gerade Verbindung mit Pfeil 161"/>
          <p:cNvCxnSpPr>
            <a:stCxn id="158" idx="0"/>
            <a:endCxn id="78" idx="1"/>
          </p:cNvCxnSpPr>
          <p:nvPr/>
        </p:nvCxnSpPr>
        <p:spPr>
          <a:xfrm rot="5400000" flipH="1" flipV="1">
            <a:off x="5844249" y="3891925"/>
            <a:ext cx="459728" cy="179285"/>
          </a:xfrm>
          <a:prstGeom prst="bent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Rechteck 167"/>
          <p:cNvSpPr/>
          <p:nvPr/>
        </p:nvSpPr>
        <p:spPr>
          <a:xfrm>
            <a:off x="8238975" y="4179560"/>
            <a:ext cx="797521" cy="514236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Write external restraint file.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+FILENAME</a:t>
            </a:r>
            <a:endParaRPr lang="en-US" sz="800" dirty="0" smtClean="0">
              <a:solidFill>
                <a:schemeClr val="tx1"/>
              </a:solidFill>
            </a:endParaRPr>
          </a:p>
        </p:txBody>
      </p:sp>
      <p:cxnSp>
        <p:nvCxnSpPr>
          <p:cNvPr id="171" name="Gerade Verbindung mit Pfeil 170"/>
          <p:cNvCxnSpPr>
            <a:stCxn id="151" idx="3"/>
            <a:endCxn id="249" idx="1"/>
          </p:cNvCxnSpPr>
          <p:nvPr/>
        </p:nvCxnSpPr>
        <p:spPr>
          <a:xfrm>
            <a:off x="5892991" y="5277641"/>
            <a:ext cx="427033" cy="115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Gerade Verbindung mit Pfeil 181"/>
          <p:cNvCxnSpPr>
            <a:stCxn id="98" idx="2"/>
            <a:endCxn id="249" idx="0"/>
          </p:cNvCxnSpPr>
          <p:nvPr/>
        </p:nvCxnSpPr>
        <p:spPr>
          <a:xfrm rot="5400000">
            <a:off x="6787018" y="4512140"/>
            <a:ext cx="495250" cy="70348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Gerade Verbindung mit Pfeil 197"/>
          <p:cNvCxnSpPr>
            <a:stCxn id="131" idx="2"/>
            <a:endCxn id="199" idx="1"/>
          </p:cNvCxnSpPr>
          <p:nvPr/>
        </p:nvCxnSpPr>
        <p:spPr>
          <a:xfrm>
            <a:off x="4673259" y="2143115"/>
            <a:ext cx="669003" cy="23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Flussdiagramm: Alternativer Prozess 198"/>
          <p:cNvSpPr/>
          <p:nvPr/>
        </p:nvSpPr>
        <p:spPr>
          <a:xfrm>
            <a:off x="5342262" y="2045393"/>
            <a:ext cx="381643" cy="195910"/>
          </a:xfrm>
          <a:prstGeom prst="flowChartAlternateProcess">
            <a:avLst/>
          </a:prstGeom>
          <a:solidFill>
            <a:srgbClr val="C0000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End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201" name="Gerade Verbindung mit Pfeil 200"/>
          <p:cNvCxnSpPr>
            <a:stCxn id="92" idx="0"/>
            <a:endCxn id="202" idx="2"/>
          </p:cNvCxnSpPr>
          <p:nvPr/>
        </p:nvCxnSpPr>
        <p:spPr>
          <a:xfrm flipV="1">
            <a:off x="1422130" y="2462907"/>
            <a:ext cx="1153" cy="33348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Flussdiagramm: Alternativer Prozess 201"/>
          <p:cNvSpPr/>
          <p:nvPr/>
        </p:nvSpPr>
        <p:spPr>
          <a:xfrm>
            <a:off x="1219761" y="2277724"/>
            <a:ext cx="407043" cy="185183"/>
          </a:xfrm>
          <a:prstGeom prst="flowChartAlternateProcess">
            <a:avLst/>
          </a:prstGeom>
          <a:solidFill>
            <a:srgbClr val="C0000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End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13" name="Flussdiagramm: Verzweigung 212"/>
          <p:cNvSpPr/>
          <p:nvPr/>
        </p:nvSpPr>
        <p:spPr>
          <a:xfrm>
            <a:off x="1231266" y="5086036"/>
            <a:ext cx="1047833" cy="383488"/>
          </a:xfrm>
          <a:prstGeom prst="flowChartDecision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replace mode?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215" name="Gerade Verbindung mit Pfeil 214"/>
          <p:cNvCxnSpPr>
            <a:stCxn id="213" idx="3"/>
            <a:endCxn id="95" idx="1"/>
          </p:cNvCxnSpPr>
          <p:nvPr/>
        </p:nvCxnSpPr>
        <p:spPr>
          <a:xfrm>
            <a:off x="2279099" y="5277780"/>
            <a:ext cx="542249" cy="1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Textfeld 215"/>
          <p:cNvSpPr txBox="1"/>
          <p:nvPr/>
        </p:nvSpPr>
        <p:spPr>
          <a:xfrm>
            <a:off x="2403388" y="5086036"/>
            <a:ext cx="293670" cy="215444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800" dirty="0" smtClean="0"/>
              <a:t>no</a:t>
            </a:r>
            <a:endParaRPr lang="en-US" sz="800" dirty="0"/>
          </a:p>
        </p:txBody>
      </p:sp>
      <p:cxnSp>
        <p:nvCxnSpPr>
          <p:cNvPr id="218" name="Gerade Verbindung mit Pfeil 217"/>
          <p:cNvCxnSpPr>
            <a:stCxn id="213" idx="2"/>
            <a:endCxn id="222" idx="0"/>
          </p:cNvCxnSpPr>
          <p:nvPr/>
        </p:nvCxnSpPr>
        <p:spPr>
          <a:xfrm flipH="1">
            <a:off x="1753634" y="5469524"/>
            <a:ext cx="1549" cy="33659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Textfeld 218"/>
          <p:cNvSpPr txBox="1"/>
          <p:nvPr/>
        </p:nvSpPr>
        <p:spPr>
          <a:xfrm>
            <a:off x="1711512" y="5491354"/>
            <a:ext cx="325730" cy="215444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800" dirty="0" smtClean="0"/>
              <a:t>yes</a:t>
            </a:r>
            <a:endParaRPr lang="en-US" sz="800" dirty="0"/>
          </a:p>
        </p:txBody>
      </p:sp>
      <p:sp>
        <p:nvSpPr>
          <p:cNvPr id="222" name="Rechteck 221"/>
          <p:cNvSpPr/>
          <p:nvPr/>
        </p:nvSpPr>
        <p:spPr>
          <a:xfrm>
            <a:off x="1270648" y="5806116"/>
            <a:ext cx="965972" cy="404827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delete target atoms (+ H-atoms)</a:t>
            </a:r>
          </a:p>
        </p:txBody>
      </p:sp>
      <p:cxnSp>
        <p:nvCxnSpPr>
          <p:cNvPr id="224" name="Gewinkelte Verbindung 223"/>
          <p:cNvCxnSpPr>
            <a:stCxn id="222" idx="3"/>
            <a:endCxn id="95" idx="2"/>
          </p:cNvCxnSpPr>
          <p:nvPr/>
        </p:nvCxnSpPr>
        <p:spPr>
          <a:xfrm flipV="1">
            <a:off x="2236620" y="5392051"/>
            <a:ext cx="947603" cy="616479"/>
          </a:xfrm>
          <a:prstGeom prst="bent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Flussdiagramm: Alternativer Prozess 246"/>
          <p:cNvSpPr/>
          <p:nvPr/>
        </p:nvSpPr>
        <p:spPr>
          <a:xfrm>
            <a:off x="7450549" y="5160425"/>
            <a:ext cx="381643" cy="237051"/>
          </a:xfrm>
          <a:prstGeom prst="flowChartAlternateProcess">
            <a:avLst/>
          </a:prstGeom>
          <a:solidFill>
            <a:srgbClr val="C0000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End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49" name="Rechteck 248"/>
          <p:cNvSpPr/>
          <p:nvPr/>
        </p:nvSpPr>
        <p:spPr>
          <a:xfrm>
            <a:off x="6320024" y="5111508"/>
            <a:ext cx="725749" cy="334568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write .res file</a:t>
            </a:r>
          </a:p>
        </p:txBody>
      </p:sp>
      <p:cxnSp>
        <p:nvCxnSpPr>
          <p:cNvPr id="252" name="Gerade Verbindung mit Pfeil 251"/>
          <p:cNvCxnSpPr>
            <a:stCxn id="249" idx="3"/>
            <a:endCxn id="247" idx="1"/>
          </p:cNvCxnSpPr>
          <p:nvPr/>
        </p:nvCxnSpPr>
        <p:spPr>
          <a:xfrm>
            <a:off x="7045773" y="5278792"/>
            <a:ext cx="404776" cy="15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hteck 66"/>
          <p:cNvSpPr/>
          <p:nvPr/>
        </p:nvSpPr>
        <p:spPr>
          <a:xfrm>
            <a:off x="5317448" y="2789665"/>
            <a:ext cx="659772" cy="334568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list fragments</a:t>
            </a:r>
          </a:p>
        </p:txBody>
      </p:sp>
      <p:cxnSp>
        <p:nvCxnSpPr>
          <p:cNvPr id="69" name="Gerade Verbindung mit Pfeil 68"/>
          <p:cNvCxnSpPr>
            <a:stCxn id="54" idx="4"/>
            <a:endCxn id="67" idx="1"/>
          </p:cNvCxnSpPr>
          <p:nvPr/>
        </p:nvCxnSpPr>
        <p:spPr>
          <a:xfrm flipV="1">
            <a:off x="4760281" y="2956949"/>
            <a:ext cx="557167" cy="625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Zylinder 69"/>
          <p:cNvSpPr/>
          <p:nvPr/>
        </p:nvSpPr>
        <p:spPr>
          <a:xfrm>
            <a:off x="3491880" y="3958297"/>
            <a:ext cx="905256" cy="622831"/>
          </a:xfrm>
          <a:prstGeom prst="can">
            <a:avLst>
              <a:gd name="adj" fmla="val 38860"/>
            </a:avLst>
          </a:prstGeom>
          <a:solidFill>
            <a:schemeClr val="bg1">
              <a:lumMod val="8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dsr_db.txt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71" name="Zylinder 70"/>
          <p:cNvSpPr/>
          <p:nvPr/>
        </p:nvSpPr>
        <p:spPr>
          <a:xfrm>
            <a:off x="4472757" y="3958297"/>
            <a:ext cx="905256" cy="622831"/>
          </a:xfrm>
          <a:prstGeom prst="can">
            <a:avLst>
              <a:gd name="adj" fmla="val 38860"/>
            </a:avLst>
          </a:prstGeom>
          <a:solidFill>
            <a:schemeClr val="bg1">
              <a:lumMod val="8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dsr_user_db.txt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72" name="Gerade Verbindung mit Pfeil 71"/>
          <p:cNvCxnSpPr>
            <a:stCxn id="70" idx="1"/>
            <a:endCxn id="54" idx="3"/>
          </p:cNvCxnSpPr>
          <p:nvPr/>
        </p:nvCxnSpPr>
        <p:spPr>
          <a:xfrm flipV="1">
            <a:off x="3944508" y="3274621"/>
            <a:ext cx="441701" cy="68367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Gerade Verbindung mit Pfeil 74"/>
          <p:cNvCxnSpPr>
            <a:stCxn id="71" idx="1"/>
            <a:endCxn id="54" idx="3"/>
          </p:cNvCxnSpPr>
          <p:nvPr/>
        </p:nvCxnSpPr>
        <p:spPr>
          <a:xfrm flipH="1" flipV="1">
            <a:off x="4386209" y="3274621"/>
            <a:ext cx="539176" cy="68367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hteck 77"/>
          <p:cNvSpPr/>
          <p:nvPr/>
        </p:nvSpPr>
        <p:spPr>
          <a:xfrm>
            <a:off x="6163756" y="3542305"/>
            <a:ext cx="913284" cy="418796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calculate DFIX/DANG and FLAT restraints</a:t>
            </a:r>
            <a:endParaRPr lang="en-US" sz="800" dirty="0" smtClean="0">
              <a:solidFill>
                <a:schemeClr val="tx1"/>
              </a:solidFill>
            </a:endParaRPr>
          </a:p>
        </p:txBody>
      </p:sp>
      <p:cxnSp>
        <p:nvCxnSpPr>
          <p:cNvPr id="82" name="Gerade Verbindung mit Pfeil 181"/>
          <p:cNvCxnSpPr>
            <a:stCxn id="78" idx="3"/>
            <a:endCxn id="98" idx="0"/>
          </p:cNvCxnSpPr>
          <p:nvPr/>
        </p:nvCxnSpPr>
        <p:spPr>
          <a:xfrm>
            <a:off x="7077040" y="3751703"/>
            <a:ext cx="309346" cy="498347"/>
          </a:xfrm>
          <a:prstGeom prst="bent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Flussdiagramm: Verzweigung 97"/>
          <p:cNvSpPr/>
          <p:nvPr/>
        </p:nvSpPr>
        <p:spPr>
          <a:xfrm>
            <a:off x="6844499" y="4250050"/>
            <a:ext cx="1083774" cy="366208"/>
          </a:xfrm>
          <a:prstGeom prst="flowChartDecision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external file?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04" name="Textfeld 103"/>
          <p:cNvSpPr txBox="1"/>
          <p:nvPr/>
        </p:nvSpPr>
        <p:spPr>
          <a:xfrm>
            <a:off x="7882093" y="4232950"/>
            <a:ext cx="325730" cy="215444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800" dirty="0" smtClean="0"/>
              <a:t>yes</a:t>
            </a:r>
            <a:endParaRPr lang="en-US" sz="800" dirty="0"/>
          </a:p>
        </p:txBody>
      </p:sp>
      <p:cxnSp>
        <p:nvCxnSpPr>
          <p:cNvPr id="105" name="Gerade Verbindung mit Pfeil 104"/>
          <p:cNvCxnSpPr>
            <a:stCxn id="98" idx="3"/>
            <a:endCxn id="168" idx="1"/>
          </p:cNvCxnSpPr>
          <p:nvPr/>
        </p:nvCxnSpPr>
        <p:spPr>
          <a:xfrm>
            <a:off x="7928273" y="4433154"/>
            <a:ext cx="310702" cy="352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feld 108"/>
          <p:cNvSpPr txBox="1"/>
          <p:nvPr/>
        </p:nvSpPr>
        <p:spPr>
          <a:xfrm>
            <a:off x="6909104" y="4672384"/>
            <a:ext cx="293670" cy="215444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800" dirty="0" smtClean="0"/>
              <a:t>no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512582147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107</Words>
  <Application>Microsoft Office PowerPoint</Application>
  <PresentationFormat>Bildschirmpräsentation (4:3)</PresentationFormat>
  <Paragraphs>42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</vt:lpstr>
      <vt:lpstr>PowerPoint-Präsentation</vt:lpstr>
    </vt:vector>
  </TitlesOfParts>
  <Company>Uni Freiburg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dkratzert</dc:creator>
  <cp:lastModifiedBy>dkratzert</cp:lastModifiedBy>
  <cp:revision>12</cp:revision>
  <dcterms:created xsi:type="dcterms:W3CDTF">2014-03-07T13:41:33Z</dcterms:created>
  <dcterms:modified xsi:type="dcterms:W3CDTF">2014-03-31T15:52:00Z</dcterms:modified>
</cp:coreProperties>
</file>