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39CD-F191-4AE8-BE15-3811045FBF8B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>
            <a:stCxn id="29" idx="1"/>
          </p:cNvCxnSpPr>
          <p:nvPr/>
        </p:nvCxnSpPr>
        <p:spPr>
          <a:xfrm flipH="1">
            <a:off x="4139952" y="3226573"/>
            <a:ext cx="578335" cy="2018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30" idx="1"/>
          </p:cNvCxnSpPr>
          <p:nvPr/>
        </p:nvCxnSpPr>
        <p:spPr>
          <a:xfrm flipH="1">
            <a:off x="4114725" y="2700993"/>
            <a:ext cx="603562" cy="385376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4"/>
          <p:cNvSpPr txBox="1"/>
          <p:nvPr/>
        </p:nvSpPr>
        <p:spPr>
          <a:xfrm>
            <a:off x="1605915" y="2343150"/>
            <a:ext cx="1334136" cy="4032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res-file with DSR command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270125" y="2750185"/>
            <a:ext cx="3810" cy="816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277110" y="3094982"/>
            <a:ext cx="1196792" cy="191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ssdiagramm: Magnetplattenspeicher 9"/>
          <p:cNvSpPr/>
          <p:nvPr/>
        </p:nvSpPr>
        <p:spPr>
          <a:xfrm>
            <a:off x="3473902" y="2722880"/>
            <a:ext cx="640823" cy="1047750"/>
          </a:xfrm>
          <a:prstGeom prst="flowChartMagneticDisk">
            <a:avLst/>
          </a:prstGeom>
          <a:solidFill>
            <a:srgbClr val="5E8B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 </a:t>
            </a:r>
            <a:endParaRPr lang="de-DE" sz="100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9" name="Textfeld 10"/>
          <p:cNvSpPr txBox="1"/>
          <p:nvPr/>
        </p:nvSpPr>
        <p:spPr>
          <a:xfrm>
            <a:off x="3343275" y="3038906"/>
            <a:ext cx="922020" cy="46210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fragment database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" name="Textfeld 15"/>
          <p:cNvSpPr txBox="1"/>
          <p:nvPr/>
        </p:nvSpPr>
        <p:spPr>
          <a:xfrm>
            <a:off x="4139952" y="4462988"/>
            <a:ext cx="1493520" cy="48990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new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res-file with fragment and restraints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" name="Textfeld 16"/>
          <p:cNvSpPr txBox="1"/>
          <p:nvPr/>
        </p:nvSpPr>
        <p:spPr>
          <a:xfrm>
            <a:off x="1605915" y="3559810"/>
            <a:ext cx="1334135" cy="41084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apply new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naming scheme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6" name="Textfeld 14"/>
          <p:cNvSpPr txBox="1"/>
          <p:nvPr/>
        </p:nvSpPr>
        <p:spPr>
          <a:xfrm>
            <a:off x="3059832" y="4451265"/>
            <a:ext cx="887095" cy="2595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fragment fit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3" name="Textfeld 27"/>
          <p:cNvSpPr txBox="1"/>
          <p:nvPr/>
        </p:nvSpPr>
        <p:spPr>
          <a:xfrm>
            <a:off x="1702435" y="4488865"/>
            <a:ext cx="1142365" cy="43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DSR inserts  the fragment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24" name="Gerade Verbindung mit Pfeil 23"/>
          <p:cNvCxnSpPr>
            <a:stCxn id="23" idx="3"/>
            <a:endCxn id="12" idx="1"/>
          </p:cNvCxnSpPr>
          <p:nvPr/>
        </p:nvCxnSpPr>
        <p:spPr>
          <a:xfrm>
            <a:off x="2844800" y="4707940"/>
            <a:ext cx="12951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23" idx="0"/>
          </p:cNvCxnSpPr>
          <p:nvPr/>
        </p:nvCxnSpPr>
        <p:spPr>
          <a:xfrm>
            <a:off x="2272665" y="3971290"/>
            <a:ext cx="953" cy="5175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718287" y="3025913"/>
            <a:ext cx="897193" cy="4013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import from GRADE</a:t>
            </a:r>
            <a:endParaRPr lang="de-DE" sz="100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0" name="Textfeld 28"/>
          <p:cNvSpPr txBox="1"/>
          <p:nvPr/>
        </p:nvSpPr>
        <p:spPr>
          <a:xfrm>
            <a:off x="4718287" y="2494915"/>
            <a:ext cx="1221865" cy="4121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Export to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res, </a:t>
            </a:r>
            <a:r>
              <a:rPr lang="en-US" sz="1000" kern="12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png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and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clip board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0" y="1016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0" y="3302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738933" y="3569970"/>
            <a:ext cx="1057203" cy="4013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insert fragment manually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35" name="Gerade Verbindung mit Pfeil 34"/>
          <p:cNvCxnSpPr>
            <a:stCxn id="34" idx="1"/>
          </p:cNvCxnSpPr>
          <p:nvPr/>
        </p:nvCxnSpPr>
        <p:spPr>
          <a:xfrm flipH="1" flipV="1">
            <a:off x="4114725" y="3427233"/>
            <a:ext cx="624208" cy="34339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5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erade Verbindung mit Pfeil 34"/>
          <p:cNvCxnSpPr>
            <a:stCxn id="36" idx="1"/>
          </p:cNvCxnSpPr>
          <p:nvPr/>
        </p:nvCxnSpPr>
        <p:spPr>
          <a:xfrm flipH="1" flipV="1">
            <a:off x="4310648" y="3645024"/>
            <a:ext cx="408099" cy="2160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9" idx="1"/>
          </p:cNvCxnSpPr>
          <p:nvPr/>
        </p:nvCxnSpPr>
        <p:spPr>
          <a:xfrm flipH="1" flipV="1">
            <a:off x="4310649" y="3239230"/>
            <a:ext cx="408098" cy="46739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30" idx="1"/>
          </p:cNvCxnSpPr>
          <p:nvPr/>
        </p:nvCxnSpPr>
        <p:spPr>
          <a:xfrm flipH="1">
            <a:off x="4114725" y="2710914"/>
            <a:ext cx="603562" cy="375455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4"/>
          <p:cNvSpPr txBox="1"/>
          <p:nvPr/>
        </p:nvSpPr>
        <p:spPr>
          <a:xfrm>
            <a:off x="1605915" y="2343150"/>
            <a:ext cx="1334136" cy="4032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SHELXL res-file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with DSR command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270125" y="2750185"/>
            <a:ext cx="3810" cy="816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277110" y="3094982"/>
            <a:ext cx="1196792" cy="191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3473902" y="2722880"/>
            <a:ext cx="836746" cy="1042352"/>
            <a:chOff x="2543379" y="708132"/>
            <a:chExt cx="856779" cy="1085470"/>
          </a:xfrm>
        </p:grpSpPr>
        <p:sp>
          <p:nvSpPr>
            <p:cNvPr id="10" name="Flussdiagramm: Magnetplattenspeicher 9"/>
            <p:cNvSpPr/>
            <p:nvPr/>
          </p:nvSpPr>
          <p:spPr>
            <a:xfrm>
              <a:off x="2543379" y="708132"/>
              <a:ext cx="856779" cy="1085470"/>
            </a:xfrm>
            <a:prstGeom prst="flowChartMagneticDisk">
              <a:avLst/>
            </a:prstGeom>
            <a:solidFill>
              <a:srgbClr val="5E8B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0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pic>
          <p:nvPicPr>
            <p:cNvPr id="11" name="Grafik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78320" y="942143"/>
              <a:ext cx="365738" cy="463589"/>
            </a:xfrm>
            <a:prstGeom prst="rect">
              <a:avLst/>
            </a:prstGeom>
          </p:spPr>
        </p:pic>
      </p:grpSp>
      <p:sp>
        <p:nvSpPr>
          <p:cNvPr id="9" name="Textfeld 10"/>
          <p:cNvSpPr txBox="1"/>
          <p:nvPr/>
        </p:nvSpPr>
        <p:spPr>
          <a:xfrm>
            <a:off x="3431265" y="3311237"/>
            <a:ext cx="922020" cy="46210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fragment database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" name="Textfeld 15"/>
          <p:cNvSpPr txBox="1"/>
          <p:nvPr/>
        </p:nvSpPr>
        <p:spPr>
          <a:xfrm>
            <a:off x="3563888" y="4461242"/>
            <a:ext cx="1493520" cy="48990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new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res-file with fragment and restraints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" name="Textfeld 16"/>
          <p:cNvSpPr txBox="1"/>
          <p:nvPr/>
        </p:nvSpPr>
        <p:spPr>
          <a:xfrm>
            <a:off x="1605915" y="3559810"/>
            <a:ext cx="1334135" cy="41084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possibly apply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new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naming scheme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3" name="Textfeld 27"/>
          <p:cNvSpPr txBox="1"/>
          <p:nvPr/>
        </p:nvSpPr>
        <p:spPr>
          <a:xfrm>
            <a:off x="1652801" y="4488865"/>
            <a:ext cx="1237615" cy="43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transfer fragment to structure</a:t>
            </a:r>
            <a:endParaRPr lang="de-DE" sz="10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24" name="Gerade Verbindung mit Pfeil 23"/>
          <p:cNvCxnSpPr>
            <a:stCxn id="23" idx="3"/>
            <a:endCxn id="12" idx="1"/>
          </p:cNvCxnSpPr>
          <p:nvPr/>
        </p:nvCxnSpPr>
        <p:spPr>
          <a:xfrm flipV="1">
            <a:off x="2890416" y="4706194"/>
            <a:ext cx="673472" cy="17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3" idx="2"/>
            <a:endCxn id="23" idx="0"/>
          </p:cNvCxnSpPr>
          <p:nvPr/>
        </p:nvCxnSpPr>
        <p:spPr>
          <a:xfrm flipH="1">
            <a:off x="2271609" y="3970655"/>
            <a:ext cx="1374" cy="518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718747" y="3069969"/>
            <a:ext cx="1221405" cy="43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import from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GRADE server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0" name="Textfeld 28"/>
          <p:cNvSpPr txBox="1"/>
          <p:nvPr/>
        </p:nvSpPr>
        <p:spPr>
          <a:xfrm>
            <a:off x="4718287" y="2494914"/>
            <a:ext cx="1221865" cy="43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Export to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res, </a:t>
            </a:r>
            <a:r>
              <a:rPr lang="en-US" sz="1000" kern="12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png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and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clip board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0" y="1016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0" y="3302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718747" y="3645024"/>
            <a:ext cx="1221405" cy="43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insert fragment by hand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962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Uni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dkratzert</dc:creator>
  <cp:lastModifiedBy>dkratzert</cp:lastModifiedBy>
  <cp:revision>7</cp:revision>
  <dcterms:created xsi:type="dcterms:W3CDTF">2014-01-02T13:37:46Z</dcterms:created>
  <dcterms:modified xsi:type="dcterms:W3CDTF">2014-07-14T17:54:22Z</dcterms:modified>
</cp:coreProperties>
</file>