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 flipV="1">
            <a:off x="4114725" y="3170182"/>
            <a:ext cx="604022" cy="17144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00993"/>
            <a:ext cx="603562" cy="385376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473902" y="2722880"/>
            <a:ext cx="640823" cy="726978"/>
            <a:chOff x="2543379" y="708132"/>
            <a:chExt cx="856779" cy="1085470"/>
          </a:xfrm>
        </p:grpSpPr>
        <p:sp>
          <p:nvSpPr>
            <p:cNvPr id="10" name="Flussdiagramm: Magnetplattenspeicher 9"/>
            <p:cNvSpPr/>
            <p:nvPr/>
          </p:nvSpPr>
          <p:spPr>
            <a:xfrm>
              <a:off x="2543379" y="708132"/>
              <a:ext cx="856779" cy="1085470"/>
            </a:xfrm>
            <a:prstGeom prst="flowChartMagneticDisk">
              <a:avLst/>
            </a:prstGeom>
            <a:solidFill>
              <a:srgbClr val="5E8B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pic>
          <p:nvPicPr>
            <p:cNvPr id="11" name="Grafik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76843" y="800138"/>
              <a:ext cx="365738" cy="463589"/>
            </a:xfrm>
            <a:prstGeom prst="rect">
              <a:avLst/>
            </a:prstGeom>
          </p:spPr>
        </p:pic>
      </p:grpSp>
      <p:sp>
        <p:nvSpPr>
          <p:cNvPr id="9" name="Textfeld 10"/>
          <p:cNvSpPr txBox="1"/>
          <p:nvPr/>
        </p:nvSpPr>
        <p:spPr>
          <a:xfrm>
            <a:off x="3343275" y="3038906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5615940" y="4451265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apply 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4445636" y="4705628"/>
            <a:ext cx="1170305" cy="9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4"/>
          <p:cNvSpPr txBox="1"/>
          <p:nvPr/>
        </p:nvSpPr>
        <p:spPr>
          <a:xfrm>
            <a:off x="4587240" y="4298105"/>
            <a:ext cx="887095" cy="4127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refinement with “L.S. 0”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2277110" y="3334385"/>
            <a:ext cx="876935" cy="0"/>
          </a:xfrm>
          <a:prstGeom prst="line">
            <a:avLst/>
          </a:prstGeom>
          <a:ln w="28575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54045" y="3334385"/>
            <a:ext cx="0" cy="861060"/>
          </a:xfrm>
          <a:prstGeom prst="line">
            <a:avLst/>
          </a:prstGeom>
          <a:ln w="28575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277110" y="4195445"/>
            <a:ext cx="876935" cy="0"/>
          </a:xfrm>
          <a:prstGeom prst="straightConnector1">
            <a:avLst/>
          </a:prstGeom>
          <a:ln w="28575" cap="rnd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47"/>
          <p:cNvSpPr txBox="1"/>
          <p:nvPr/>
        </p:nvSpPr>
        <p:spPr>
          <a:xfrm>
            <a:off x="3154045" y="3657600"/>
            <a:ext cx="494475" cy="266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RESI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 rot="16200000" flipH="1">
            <a:off x="4966018" y="4651742"/>
            <a:ext cx="129540" cy="260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702435" y="4488865"/>
            <a:ext cx="114236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DSR inserts  the fragment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850515" y="4713020"/>
            <a:ext cx="560070" cy="1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3" idx="0"/>
          </p:cNvCxnSpPr>
          <p:nvPr/>
        </p:nvCxnSpPr>
        <p:spPr>
          <a:xfrm>
            <a:off x="2272665" y="3971290"/>
            <a:ext cx="953" cy="517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747" y="3140968"/>
            <a:ext cx="897193" cy="401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GRADE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5"/>
            <a:ext cx="1221865" cy="4121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Olex2-match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1" name="Textfeld 12"/>
          <p:cNvSpPr txBox="1"/>
          <p:nvPr/>
        </p:nvSpPr>
        <p:spPr>
          <a:xfrm>
            <a:off x="3411220" y="4586655"/>
            <a:ext cx="1033145" cy="2559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output .ins file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mit Pfeil 34"/>
          <p:cNvCxnSpPr>
            <a:stCxn id="36" idx="1"/>
          </p:cNvCxnSpPr>
          <p:nvPr/>
        </p:nvCxnSpPr>
        <p:spPr>
          <a:xfrm flipH="1" flipV="1">
            <a:off x="4310648" y="3645024"/>
            <a:ext cx="408099" cy="2160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 flipV="1">
            <a:off x="4310649" y="3239230"/>
            <a:ext cx="408098" cy="4673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10914"/>
            <a:ext cx="603562" cy="375455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SHELXL res-file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473902" y="2722880"/>
            <a:ext cx="836746" cy="1042352"/>
            <a:chOff x="2543379" y="708132"/>
            <a:chExt cx="856779" cy="1085470"/>
          </a:xfrm>
        </p:grpSpPr>
        <p:sp>
          <p:nvSpPr>
            <p:cNvPr id="10" name="Flussdiagramm: Magnetplattenspeicher 9"/>
            <p:cNvSpPr/>
            <p:nvPr/>
          </p:nvSpPr>
          <p:spPr>
            <a:xfrm>
              <a:off x="2543379" y="708132"/>
              <a:ext cx="856779" cy="1085470"/>
            </a:xfrm>
            <a:prstGeom prst="flowChartMagneticDisk">
              <a:avLst/>
            </a:prstGeom>
            <a:solidFill>
              <a:srgbClr val="5E8B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pic>
          <p:nvPicPr>
            <p:cNvPr id="11" name="Grafik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78320" y="942143"/>
              <a:ext cx="365738" cy="463589"/>
            </a:xfrm>
            <a:prstGeom prst="rect">
              <a:avLst/>
            </a:prstGeom>
          </p:spPr>
        </p:pic>
      </p:grpSp>
      <p:sp>
        <p:nvSpPr>
          <p:cNvPr id="9" name="Textfeld 10"/>
          <p:cNvSpPr txBox="1"/>
          <p:nvPr/>
        </p:nvSpPr>
        <p:spPr>
          <a:xfrm>
            <a:off x="3431265" y="3311237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3563888" y="4461242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possibly apply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652801" y="4488865"/>
            <a:ext cx="123761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transfer fragment to structure</a:t>
            </a:r>
            <a:endParaRPr lang="de-DE" sz="10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 flipV="1">
            <a:off x="2890416" y="4706194"/>
            <a:ext cx="673472" cy="1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2"/>
            <a:endCxn id="23" idx="0"/>
          </p:cNvCxnSpPr>
          <p:nvPr/>
        </p:nvCxnSpPr>
        <p:spPr>
          <a:xfrm flipH="1">
            <a:off x="2271609" y="3970655"/>
            <a:ext cx="1374" cy="5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747" y="3069969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GRADE server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4"/>
            <a:ext cx="122186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clip board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718747" y="3645024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insert fragment by hand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dkratzert</cp:lastModifiedBy>
  <cp:revision>6</cp:revision>
  <dcterms:created xsi:type="dcterms:W3CDTF">2014-01-02T13:37:46Z</dcterms:created>
  <dcterms:modified xsi:type="dcterms:W3CDTF">2014-06-23T08:45:25Z</dcterms:modified>
</cp:coreProperties>
</file>