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5313"/>
  </p:normalViewPr>
  <p:slideViewPr>
    <p:cSldViewPr snapToGrid="0" snapToObjects="1">
      <p:cViewPr varScale="1">
        <p:scale>
          <a:sx n="91" d="100"/>
          <a:sy n="91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D4A-7308-D143-B929-E7628072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F192-774D-2F41-B373-1303496C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6204-99A8-E146-8283-1390094C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4027-B6C5-3746-8628-2766AD3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DCC1-2635-0C4B-8722-8C0376CC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3B81-A2AE-CD4B-83BA-A6DBED24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BBDE6-15A2-9242-8625-BB1DBA89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3E90-DA31-9B45-9387-42FE4F2F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47FB-CF7D-0447-8208-2C167ADB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68F9-CB7E-4D49-9306-F03934C4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7760C-0767-EE4C-ABAA-BA24EA4B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A146-1F1D-2D47-B37B-F65F48254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385-2603-4E41-91E0-7B80EF06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9612-8A1B-5A42-85F5-C5F560B6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AECC-980C-3E41-A8AB-43B4F403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BCB-766B-414F-8BE9-151A9B72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EC3B-D440-0C4D-9723-A4646F18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627C-C211-5E40-AC09-9DFA5BA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42C4-B4C8-8140-AF0F-62DB7F9D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39B1-C1D9-D049-898D-9D0CADA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BCE5-AC5B-0049-91FC-17625CE1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CA86-5AE7-0B4B-AB0D-E390B597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EA16-B6BA-5C4F-914D-32AC8BAD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3A58-2290-914D-BFBD-7946D9D9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D03A-0A7A-104F-9D42-954E8560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C79-743A-CC44-ADCC-B04CC00B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4CE7-1559-C346-B465-0D3317E1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F5AA-DB8C-A142-804A-5F0BC0A0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BD8C-182B-5247-9E39-A46EDD95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63B4-4FC3-B642-A59D-6F546B43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2472-6B61-334E-8F00-138C2E9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884-EA5F-FA45-A5BB-B8FE280B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B421-A4EE-F54F-A44F-FBFAC927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9C9E-170C-DF4A-8B1C-B525D04B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D8848-34A3-C340-87CF-658972675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4E6DE-F74B-AD49-A9CD-3282019A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A220-D366-1F4B-A561-28A5F2C7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9A685-B441-CC4E-A5C4-F2F33678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AB300-C509-D742-96A9-99816659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EBDE-C417-6340-B766-6C0A9C0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C798-9B7A-3C4C-BBDE-CBC6E6F0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A29A-822E-4C41-BCE4-14869664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1EF89-BF96-5B4F-B3AF-2AED18E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C36D7-25A2-4140-816C-3D8FA22A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DF768-D03F-464B-A77B-92514F96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48828-0A59-B841-800D-18C338D9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04D-8964-B146-B5BF-EDC686F9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7EA-DD48-B547-9A87-28861746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397D0-1A21-744B-B677-260695DF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A1986-0A55-6843-9946-3021D76C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E491-91DD-E445-9629-7F5A8A5B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E0E59-F975-6E49-A722-640B6F6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40C-5C70-494A-8A6C-F585FF1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8D5FE-95C4-BA4B-8633-62F1162C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35C4-A506-7042-A990-054FF5D5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316F-86ED-7041-8FC7-F3EEFBC7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6226-B9D1-8047-B097-7E0F22E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255B-A7C1-5443-93FE-4BF46BA3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5E096-F2C1-3946-8D0A-F7841725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AD02A-6D39-7A4E-B1EA-97C184F4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6379-62C6-F847-9CA9-2BF1A0DBB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3C91-66ED-8A4A-8503-C189A5A6098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A453-CF03-2A42-8689-6D28FE84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42B7-F71A-9743-8FE1-C19939E0E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8413C-E040-F547-81F5-7FF3EF1B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CA72-F7A1-354C-A09C-F9CAB82EF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Guided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5EE89-2971-154F-8267-F62BCFAE9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Darren Kregger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8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EC94-0EA8-4F42-8FA5-21F76469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AB75-F0EA-7646-85A0-0D4B6C78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wants to find if it’s pricing structure can support a price increase and if so, what should that price be increased to.</a:t>
            </a:r>
          </a:p>
          <a:p>
            <a:r>
              <a:rPr lang="en-US" dirty="0"/>
              <a:t>The price now has been taken from the average within the market segment and then charging a premium on top of it.</a:t>
            </a:r>
          </a:p>
          <a:p>
            <a:r>
              <a:rPr lang="en-US" dirty="0"/>
              <a:t>Current price is $81 for both weekday and weekend tickets</a:t>
            </a:r>
          </a:p>
          <a:p>
            <a:r>
              <a:rPr lang="en-US" dirty="0"/>
              <a:t>Big Mountain has approx. 350,000 visitors per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27D2-8EF8-4C45-B2A6-587BC44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F4BB-0DA5-C44C-A3DC-280FA35F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Variables that impact price: Vertical Drop, Snow Making Coverage, Total Chairs, Fast Quads, Runs, Longest Run, Trams, and Skiable Terrain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Based on current facilities, the model recommends an adult weekend price of $96 for Big Mountain</a:t>
            </a:r>
          </a:p>
        </p:txBody>
      </p:sp>
    </p:spTree>
    <p:extLst>
      <p:ext uri="{BB962C8B-B14F-4D97-AF65-F5344CB8AC3E}">
        <p14:creationId xmlns:p14="http://schemas.microsoft.com/office/powerpoint/2010/main" val="280111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197A-CAD4-EE42-BD15-FD890D8F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C5A6-4B80-8C46-A6DF-11F7C713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determined that the state of other resorts in the segment had no substantial impact on the pricing structures. </a:t>
            </a:r>
          </a:p>
          <a:p>
            <a:r>
              <a:rPr lang="en-US" dirty="0"/>
              <a:t>Big Mountain is on the higher end of the scales for most of the key variables that impact ticket prices.</a:t>
            </a:r>
          </a:p>
          <a:p>
            <a:r>
              <a:rPr lang="en-US" dirty="0"/>
              <a:t>The best model was a random forest model, which was better than the linear regression by having a better cross validation by about $1</a:t>
            </a:r>
          </a:p>
        </p:txBody>
      </p:sp>
    </p:spTree>
    <p:extLst>
      <p:ext uri="{BB962C8B-B14F-4D97-AF65-F5344CB8AC3E}">
        <p14:creationId xmlns:p14="http://schemas.microsoft.com/office/powerpoint/2010/main" val="213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C79F-F35D-144E-8B68-2ADAFAA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FB00-E0E6-D949-8A09-592B7772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1: Permanently close down up to 10 of the least used runs</a:t>
            </a:r>
          </a:p>
          <a:p>
            <a:pPr lvl="1"/>
            <a:r>
              <a:rPr lang="en-US" dirty="0"/>
              <a:t>The model suggests that closing 3-5 runs will show no noticeable impact but closing 6 or more as a steep drop in ticket pricing and revenue. </a:t>
            </a:r>
          </a:p>
          <a:p>
            <a:r>
              <a:rPr lang="en-US" dirty="0"/>
              <a:t>Scenario 2: Increase Vert. Drop by adding a run 150ft lower but requires an additional chair lift.</a:t>
            </a:r>
          </a:p>
          <a:p>
            <a:pPr lvl="1"/>
            <a:r>
              <a:rPr lang="en-US" dirty="0"/>
              <a:t>The model indicates this scenario will support a $2 increase in ticket price but that won’t be able to cover the new chair operating costs.</a:t>
            </a:r>
          </a:p>
          <a:p>
            <a:r>
              <a:rPr lang="en-US" dirty="0"/>
              <a:t>Scenario 3: Scenario 2 with adding 2 acres of additional snow making.</a:t>
            </a:r>
          </a:p>
          <a:p>
            <a:pPr lvl="1"/>
            <a:r>
              <a:rPr lang="en-US" dirty="0"/>
              <a:t>This small increase in snow coverage has no impact on the recommended price increase in Scenario 2.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C3A-8B5B-DB42-AABD-938CCCD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C9D3-005F-2245-9263-789EF471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4: Increase the longest run by .2 miles and add 4 acres of additional snow coverage.</a:t>
            </a:r>
          </a:p>
          <a:p>
            <a:pPr lvl="1"/>
            <a:r>
              <a:rPr lang="en-US" dirty="0"/>
              <a:t>The model indicates that for this scenario there is no change in the recommended price.</a:t>
            </a:r>
          </a:p>
          <a:p>
            <a:pPr lvl="1"/>
            <a:endParaRPr lang="en-US" dirty="0"/>
          </a:p>
          <a:p>
            <a:r>
              <a:rPr lang="en-US" dirty="0"/>
              <a:t>Based on the model and analysis, it is recommended the current facilities can support a ticket price increase with no changes needed.</a:t>
            </a:r>
          </a:p>
        </p:txBody>
      </p:sp>
    </p:spTree>
    <p:extLst>
      <p:ext uri="{BB962C8B-B14F-4D97-AF65-F5344CB8AC3E}">
        <p14:creationId xmlns:p14="http://schemas.microsoft.com/office/powerpoint/2010/main" val="73994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89DB-59C9-1E41-B15D-AD4E62B1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30EA-C4BF-3C42-A6B6-3646D058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suggests increasing the current adult weekend ticket price without needing other changes to the Resort.</a:t>
            </a:r>
          </a:p>
          <a:p>
            <a:r>
              <a:rPr lang="en-US" dirty="0"/>
              <a:t>Big Mountain can support and should increase it’s ticket price up to $96.</a:t>
            </a:r>
          </a:p>
          <a:p>
            <a:pPr lvl="1"/>
            <a:r>
              <a:rPr lang="en-US" dirty="0"/>
              <a:t>The recommendation for this is an incremental increase over time. This will allow for new data to be collecting to see how the pricing impacts visitation rates.</a:t>
            </a:r>
          </a:p>
          <a:p>
            <a:r>
              <a:rPr lang="en-US" dirty="0"/>
              <a:t>The modeling determining the facilities that most impact price can also indicate what could be highlighted in future </a:t>
            </a:r>
            <a:r>
              <a:rPr lang="en-US"/>
              <a:t>marketing campaigns.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478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Guided Capstone Presentation</vt:lpstr>
      <vt:lpstr>Problem Identification</vt:lpstr>
      <vt:lpstr>Recommendation and Key Findings</vt:lpstr>
      <vt:lpstr>Modeling Results and Analysis</vt:lpstr>
      <vt:lpstr>Modeling Results and Analysis Cont.</vt:lpstr>
      <vt:lpstr>Modeling and Analysis Cont.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Presentation</dc:title>
  <dc:creator>Microsoft Office User</dc:creator>
  <cp:lastModifiedBy>Microsoft Office User</cp:lastModifiedBy>
  <cp:revision>3</cp:revision>
  <dcterms:created xsi:type="dcterms:W3CDTF">2021-02-23T21:35:16Z</dcterms:created>
  <dcterms:modified xsi:type="dcterms:W3CDTF">2021-02-23T22:05:41Z</dcterms:modified>
</cp:coreProperties>
</file>