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7783-E8A1-4EC4-AB43-817D1AB1A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4277-A6D2-45D3-A62D-09F1ECA20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B046-6593-4B3A-B515-53D7A962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1A2D-948C-4584-95B5-B21A771E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C8F7-166B-49DE-8AF3-563B5D26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9DC2-69E4-489A-9652-5989E76F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13B2-0639-4F31-8734-265DC19E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A152-7D04-4DB1-BE2F-F19CE777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42A7-453E-4069-96CA-E4FE41BF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AB63-A137-4DE7-854A-525E517D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A03AD-B7C5-45FB-AE5C-250F6B06C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29DA2-C969-4F2A-A71C-FCA1B2B8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218E-1426-4606-9A9C-F9D6B20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A848-666C-443F-8B31-1401727D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1B23-5A8A-4845-B4D7-C357297D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04E2-2658-4861-9F2F-18AF1230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1CA3-C865-488F-A420-5B973EC3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A36E-FF5B-4B6E-B36D-D9BE0EDB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676E-0FFC-4C79-903C-F320540F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9E5F-5A1A-413E-A5D6-B7332901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17D4-EF0D-4636-8035-08038E12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EC29-8AD2-4046-96C3-59FF6127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5A0E-AC64-43EA-9896-B0018324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C49B-D106-4145-A1ED-2387DF4E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D00B-4354-490E-8FF9-3A39FA19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A197-DB44-40B3-B1C8-6F0EA8B4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95D0-D093-4089-9EC1-4377D4874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BE71B-8174-44C9-A51A-CFAC83FFA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E061C-3F84-4DBD-AC74-4E8B8B43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70A3-8416-45F5-8EFD-6B527963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BC10-4ECB-4FFB-8850-2DB8768E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6F59-69F9-4A3B-9A86-B75E152B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94EE-25F0-4A7F-9611-B4F0B7C7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8530-B0AE-4019-9E7C-9FD1D85E4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1E2C3-75E7-463D-8927-5EB9DE46F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54C8-D834-4C95-9701-E08AE649D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F94C1-199F-48A8-9F63-1AF15F20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38CD1-5D0B-45B2-B6A9-3B32DF0F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FC25F-5732-4F23-8D91-19ACBB63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D7DB-3904-47E7-B371-CDC7317E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3DF84-BB17-421A-929C-ED8E19B8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566FA-A34B-4101-9D87-71023729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C7704-97D9-433A-A600-0348CCA7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2DA41-CD44-45AE-9339-6277CB84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2F93F-0715-4C81-AA92-EB7CD3FB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A7AB7-D85B-4595-A75A-81E93414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21F0-329D-4316-AAB8-78D0C4CC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11E6-3000-485A-8EAF-B446F388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9B427-CEC9-43D8-B23B-768A910D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5408-AB86-4C01-87FA-52EB429E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81CFD-A853-403C-8CD1-96E90949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F57F-13CD-4CEF-952C-01B255EB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4757-E028-4B75-B270-57D3BFF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CA18D-CF99-415F-87BF-E52CE3F1C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74F7-E5B9-4BCD-8C33-38007E70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EAF8-6FDD-4E81-8CF3-F652DEAE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CF621-3317-4DD1-A5D2-84336A0A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50C9F-988C-45B1-8B10-09B90EAE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F959C-7CD3-451D-80A3-BAD05BA1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7BF86-223A-47F4-8B10-466DC246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D9EC-CEFE-44E7-86C6-0BEB6EFC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A76A-963F-4C6E-85B2-D9562A61FD1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57CA-E268-49A4-BEBA-17F2F41FD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7BDD-9796-4D07-A100-E901E7BB5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A9A7-3BB6-44B0-9A1B-D4C1DE5E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02A8FB-ACB9-4E64-817A-6CE95F633A69}"/>
              </a:ext>
            </a:extLst>
          </p:cNvPr>
          <p:cNvSpPr/>
          <p:nvPr/>
        </p:nvSpPr>
        <p:spPr>
          <a:xfrm>
            <a:off x="2609384" y="1984917"/>
            <a:ext cx="2297151" cy="2196790"/>
          </a:xfrm>
          <a:prstGeom prst="rect">
            <a:avLst/>
          </a:prstGeom>
          <a:solidFill>
            <a:schemeClr val="bg2">
              <a:lumMod val="90000"/>
              <a:alpha val="76000"/>
            </a:schemeClr>
          </a:solidFill>
          <a:ln>
            <a:solidFill>
              <a:srgbClr val="4267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64D343-2943-4A23-8C98-14900009FB7E}"/>
              </a:ext>
            </a:extLst>
          </p:cNvPr>
          <p:cNvSpPr/>
          <p:nvPr/>
        </p:nvSpPr>
        <p:spPr>
          <a:xfrm>
            <a:off x="3326674" y="2577737"/>
            <a:ext cx="914400" cy="914400"/>
          </a:xfrm>
          <a:prstGeom prst="roundRect">
            <a:avLst>
              <a:gd name="adj" fmla="val 8095"/>
            </a:avLst>
          </a:prstGeom>
          <a:solidFill>
            <a:srgbClr val="4267B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7A2F4-FC7D-4478-BCC2-5EB086CB0500}"/>
              </a:ext>
            </a:extLst>
          </p:cNvPr>
          <p:cNvSpPr txBox="1"/>
          <p:nvPr/>
        </p:nvSpPr>
        <p:spPr>
          <a:xfrm>
            <a:off x="3443500" y="2267704"/>
            <a:ext cx="8867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943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Krieglstein</dc:creator>
  <cp:lastModifiedBy>Daniel Krieglstein</cp:lastModifiedBy>
  <cp:revision>2</cp:revision>
  <dcterms:created xsi:type="dcterms:W3CDTF">2017-10-19T06:31:07Z</dcterms:created>
  <dcterms:modified xsi:type="dcterms:W3CDTF">2017-10-19T06:44:39Z</dcterms:modified>
</cp:coreProperties>
</file>