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05" r:id="rId1"/>
  </p:sldMasterIdLst>
  <p:notesMasterIdLst>
    <p:notesMasterId r:id="rId15"/>
  </p:notesMasterIdLst>
  <p:sldIdLst>
    <p:sldId id="811" r:id="rId2"/>
    <p:sldId id="812" r:id="rId3"/>
    <p:sldId id="287" r:id="rId4"/>
    <p:sldId id="818" r:id="rId5"/>
    <p:sldId id="890" r:id="rId6"/>
    <p:sldId id="886" r:id="rId7"/>
    <p:sldId id="887" r:id="rId8"/>
    <p:sldId id="891" r:id="rId9"/>
    <p:sldId id="873" r:id="rId10"/>
    <p:sldId id="883" r:id="rId11"/>
    <p:sldId id="299" r:id="rId12"/>
    <p:sldId id="880" r:id="rId13"/>
    <p:sldId id="884" r:id="rId14"/>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162" y="82"/>
      </p:cViewPr>
      <p:guideLst>
        <p:guide orient="horz" pos="2160"/>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FC40864-8782-4157-A0DF-9BF9572557B6}"/>
              </a:ext>
            </a:extLst>
          </p:cNvPr>
          <p:cNvSpPr>
            <a:spLocks noGrp="1" noChangeArrowheads="1"/>
          </p:cNvSpPr>
          <p:nvPr>
            <p:ph type="hdr" sz="quarter"/>
          </p:nvPr>
        </p:nvSpPr>
        <p:spPr bwMode="auto">
          <a:xfrm>
            <a:off x="0" y="0"/>
            <a:ext cx="31686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lvl1pPr defTabSz="966788" eaLnBrk="1" hangingPunct="1">
              <a:buFont typeface="Arial" panose="020B0604020202020204" pitchFamily="34" charset="0"/>
              <a:buNone/>
              <a:defRPr sz="1300"/>
            </a:lvl1pPr>
          </a:lstStyle>
          <a:p>
            <a:pPr>
              <a:defRPr/>
            </a:pPr>
            <a:endParaRPr lang="en-US"/>
          </a:p>
        </p:txBody>
      </p:sp>
      <p:sp>
        <p:nvSpPr>
          <p:cNvPr id="6147" name="Rectangle 3">
            <a:extLst>
              <a:ext uri="{FF2B5EF4-FFF2-40B4-BE49-F238E27FC236}">
                <a16:creationId xmlns:a16="http://schemas.microsoft.com/office/drawing/2014/main" id="{1568EC0E-8F60-493C-9797-D7BD6992654B}"/>
              </a:ext>
            </a:extLst>
          </p:cNvPr>
          <p:cNvSpPr>
            <a:spLocks noGrp="1" noChangeArrowheads="1"/>
          </p:cNvSpPr>
          <p:nvPr>
            <p:ph type="dt" idx="1"/>
          </p:nvPr>
        </p:nvSpPr>
        <p:spPr bwMode="auto">
          <a:xfrm>
            <a:off x="4143375" y="0"/>
            <a:ext cx="3170238"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lvl1pPr algn="r" defTabSz="966788" eaLnBrk="1" hangingPunct="1">
              <a:buFont typeface="Arial" panose="020B0604020202020204" pitchFamily="34" charset="0"/>
              <a:buNone/>
              <a:defRPr sz="1300"/>
            </a:lvl1pPr>
          </a:lstStyle>
          <a:p>
            <a:pPr>
              <a:defRPr/>
            </a:pPr>
            <a:endParaRPr lang="en-US"/>
          </a:p>
        </p:txBody>
      </p:sp>
      <p:sp>
        <p:nvSpPr>
          <p:cNvPr id="3076" name="Rectangle 4">
            <a:extLst>
              <a:ext uri="{FF2B5EF4-FFF2-40B4-BE49-F238E27FC236}">
                <a16:creationId xmlns:a16="http://schemas.microsoft.com/office/drawing/2014/main" id="{5296BB56-0F97-4765-A275-711BA2D73189}"/>
              </a:ext>
            </a:extLst>
          </p:cNvPr>
          <p:cNvSpPr>
            <a:spLocks noGrp="1" noRot="1" noChangeAspect="1" noChangeArrowheads="1"/>
          </p:cNvSpPr>
          <p:nvPr>
            <p:ph type="sldImg" idx="2"/>
          </p:nvPr>
        </p:nvSpPr>
        <p:spPr bwMode="auto">
          <a:xfrm>
            <a:off x="1255713" y="719138"/>
            <a:ext cx="4802187"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149" name="Rectangle 5">
            <a:extLst>
              <a:ext uri="{FF2B5EF4-FFF2-40B4-BE49-F238E27FC236}">
                <a16:creationId xmlns:a16="http://schemas.microsoft.com/office/drawing/2014/main" id="{13670A39-1144-4F9D-8FF8-F8507516F439}"/>
              </a:ext>
            </a:extLst>
          </p:cNvPr>
          <p:cNvSpPr>
            <a:spLocks noGrp="1" noChangeArrowheads="1"/>
          </p:cNvSpPr>
          <p:nvPr>
            <p:ph type="body" sz="quarter" idx="3"/>
          </p:nvPr>
        </p:nvSpPr>
        <p:spPr bwMode="auto">
          <a:xfrm>
            <a:off x="730250" y="4559300"/>
            <a:ext cx="5853113"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4626DBEB-81E8-454C-82B1-ED19EEF71CB6}"/>
              </a:ext>
            </a:extLst>
          </p:cNvPr>
          <p:cNvSpPr>
            <a:spLocks noGrp="1" noChangeArrowheads="1"/>
          </p:cNvSpPr>
          <p:nvPr>
            <p:ph type="ftr" sz="quarter" idx="4"/>
          </p:nvPr>
        </p:nvSpPr>
        <p:spPr bwMode="auto">
          <a:xfrm>
            <a:off x="0" y="9118600"/>
            <a:ext cx="31686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b" anchorCtr="0" compatLnSpc="1">
            <a:prstTxWarp prst="textNoShape">
              <a:avLst/>
            </a:prstTxWarp>
          </a:bodyPr>
          <a:lstStyle>
            <a:lvl1pPr defTabSz="966788" eaLnBrk="1" hangingPunct="1">
              <a:buFont typeface="Arial" panose="020B0604020202020204" pitchFamily="34" charset="0"/>
              <a:buNone/>
              <a:defRPr sz="1300"/>
            </a:lvl1pPr>
          </a:lstStyle>
          <a:p>
            <a:pPr>
              <a:defRPr/>
            </a:pPr>
            <a:endParaRPr lang="en-US"/>
          </a:p>
        </p:txBody>
      </p:sp>
      <p:sp>
        <p:nvSpPr>
          <p:cNvPr id="6151" name="Rectangle 7">
            <a:extLst>
              <a:ext uri="{FF2B5EF4-FFF2-40B4-BE49-F238E27FC236}">
                <a16:creationId xmlns:a16="http://schemas.microsoft.com/office/drawing/2014/main" id="{B6637E2B-EC0D-44E9-BF3F-BFFF5749C888}"/>
              </a:ext>
            </a:extLst>
          </p:cNvPr>
          <p:cNvSpPr>
            <a:spLocks noGrp="1" noChangeArrowheads="1"/>
          </p:cNvSpPr>
          <p:nvPr>
            <p:ph type="sldNum" sz="quarter" idx="5"/>
          </p:nvPr>
        </p:nvSpPr>
        <p:spPr bwMode="auto">
          <a:xfrm>
            <a:off x="4143375" y="9118600"/>
            <a:ext cx="31702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b" anchorCtr="0" compatLnSpc="1">
            <a:prstTxWarp prst="textNoShape">
              <a:avLst/>
            </a:prstTxWarp>
          </a:bodyPr>
          <a:lstStyle>
            <a:lvl1pPr algn="r" defTabSz="966788" eaLnBrk="1" hangingPunct="1">
              <a:buFont typeface="Arial" panose="020B0604020202020204" pitchFamily="34" charset="0"/>
              <a:buNone/>
              <a:defRPr sz="1300"/>
            </a:lvl1pPr>
          </a:lstStyle>
          <a:p>
            <a:fld id="{DE15A487-E012-4394-9129-EDE32059BC0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9F890B85-2808-48B2-BE83-71E94994FDDE}"/>
              </a:ext>
            </a:extLst>
          </p:cNvPr>
          <p:cNvSpPr>
            <a:spLocks noGrp="1" noRot="1" noChangeAspect="1" noTextEdit="1"/>
          </p:cNvSpPr>
          <p:nvPr>
            <p:ph type="sldImg"/>
          </p:nvPr>
        </p:nvSpPr>
        <p:spPr>
          <a:ln>
            <a:solidFill>
              <a:srgbClr val="000000"/>
            </a:solidFill>
            <a:miter lim="800000"/>
            <a:headEnd/>
            <a:tailEnd/>
          </a:ln>
        </p:spPr>
      </p:sp>
      <p:sp>
        <p:nvSpPr>
          <p:cNvPr id="5123" name="Notes Placeholder 2">
            <a:extLst>
              <a:ext uri="{FF2B5EF4-FFF2-40B4-BE49-F238E27FC236}">
                <a16:creationId xmlns:a16="http://schemas.microsoft.com/office/drawing/2014/main" id="{8A727F7D-A2FB-4769-A35C-A77585A29191}"/>
              </a:ext>
            </a:extLst>
          </p:cNvPr>
          <p:cNvSpPr>
            <a:spLocks noGrp="1" noChangeArrowheads="1"/>
          </p:cNvSpPr>
          <p:nvPr>
            <p:ph type="body" idx="1"/>
          </p:nvPr>
        </p:nvSpPr>
        <p:spPr>
          <a:noFill/>
        </p:spPr>
        <p:txBody>
          <a:bodyPr anchor="t"/>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08B0A518-5B66-4F33-A5CD-35C3E616F2F4}"/>
              </a:ext>
            </a:extLst>
          </p:cNvPr>
          <p:cNvSpPr>
            <a:spLocks noGrp="1"/>
          </p:cNvSpPr>
          <p:nvPr>
            <p:ph type="sldNum" sz="quarter" idx="5"/>
          </p:nvPr>
        </p:nvSpPr>
        <p:spPr>
          <a:noFill/>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25074BE5-51C9-485C-8CD4-4CD6E4E75A77}" type="slidenum">
              <a:rPr lang="en-US" altLang="en-US" sz="1300">
                <a:latin typeface="Calibri" panose="020F0502020204030204" pitchFamily="34" charset="0"/>
                <a:cs typeface="Arial" panose="020B0604020202020204" pitchFamily="34" charset="0"/>
              </a:rPr>
              <a:pPr>
                <a:buFontTx/>
                <a:buNone/>
              </a:pPr>
              <a:t>1</a:t>
            </a:fld>
            <a:endParaRPr lang="en-US" altLang="en-US" sz="1300">
              <a:latin typeface="Calibri" panose="020F050202020403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10">
            <a:extLst>
              <a:ext uri="{FF2B5EF4-FFF2-40B4-BE49-F238E27FC236}">
                <a16:creationId xmlns:a16="http://schemas.microsoft.com/office/drawing/2014/main" id="{B22E1A4D-DC5B-4BAA-8511-A83136E25363}"/>
              </a:ext>
            </a:extLst>
          </p:cNvPr>
          <p:cNvSpPr>
            <a:spLocks noGrp="1" noChangeArrowheads="1"/>
          </p:cNvSpPr>
          <p:nvPr>
            <p:ph type="dt" sz="half" idx="10"/>
          </p:nvPr>
        </p:nvSpPr>
        <p:spPr/>
        <p:txBody>
          <a:bodyPr/>
          <a:lstStyle>
            <a:lvl1pPr>
              <a:defRPr/>
            </a:lvl1pPr>
          </a:lstStyle>
          <a:p>
            <a:pPr>
              <a:defRPr/>
            </a:pPr>
            <a:fld id="{B2A74F18-AC19-4A8F-93A4-F0B135059A34}" type="datetime1">
              <a:rPr lang="en-US"/>
              <a:pPr>
                <a:defRPr/>
              </a:pPr>
              <a:t>5/19/2021</a:t>
            </a:fld>
            <a:endParaRPr lang="en-US"/>
          </a:p>
        </p:txBody>
      </p:sp>
      <p:sp>
        <p:nvSpPr>
          <p:cNvPr id="5" name="Rectangle 11">
            <a:extLst>
              <a:ext uri="{FF2B5EF4-FFF2-40B4-BE49-F238E27FC236}">
                <a16:creationId xmlns:a16="http://schemas.microsoft.com/office/drawing/2014/main" id="{A952C4EC-F975-47E8-A041-7251A4A3D955}"/>
              </a:ext>
            </a:extLst>
          </p:cNvPr>
          <p:cNvSpPr>
            <a:spLocks noGrp="1" noChangeArrowheads="1"/>
          </p:cNvSpPr>
          <p:nvPr>
            <p:ph type="ftr" sz="quarter" idx="11"/>
          </p:nvPr>
        </p:nvSpPr>
        <p:spPr>
          <a:xfrm>
            <a:off x="3048000" y="5835650"/>
            <a:ext cx="2895600" cy="457200"/>
          </a:xfrm>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E3E38F9A-2021-4066-B3E3-06F2B0023594}"/>
              </a:ext>
            </a:extLst>
          </p:cNvPr>
          <p:cNvSpPr>
            <a:spLocks noGrp="1" noChangeArrowheads="1"/>
          </p:cNvSpPr>
          <p:nvPr>
            <p:ph type="sldNum" sz="quarter" idx="12"/>
          </p:nvPr>
        </p:nvSpPr>
        <p:spPr/>
        <p:txBody>
          <a:bodyPr/>
          <a:lstStyle>
            <a:lvl1pPr>
              <a:defRPr/>
            </a:lvl1pPr>
          </a:lstStyle>
          <a:p>
            <a:fld id="{38318957-2084-439A-A4CD-4DEAAB90AD8B}" type="slidenum">
              <a:rPr lang="en-US" altLang="en-US"/>
              <a:pPr/>
              <a:t>‹#›</a:t>
            </a:fld>
            <a:endParaRPr lang="en-US" altLang="en-US"/>
          </a:p>
        </p:txBody>
      </p:sp>
    </p:spTree>
    <p:extLst>
      <p:ext uri="{BB962C8B-B14F-4D97-AF65-F5344CB8AC3E}">
        <p14:creationId xmlns:p14="http://schemas.microsoft.com/office/powerpoint/2010/main" val="3625383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
            <a:extLst>
              <a:ext uri="{FF2B5EF4-FFF2-40B4-BE49-F238E27FC236}">
                <a16:creationId xmlns:a16="http://schemas.microsoft.com/office/drawing/2014/main" id="{5C4C55A8-E0A0-446B-B87A-F53F8622D802}"/>
              </a:ext>
            </a:extLst>
          </p:cNvPr>
          <p:cNvSpPr>
            <a:spLocks noGrp="1" noChangeArrowheads="1"/>
          </p:cNvSpPr>
          <p:nvPr>
            <p:ph type="dt" sz="half" idx="10"/>
          </p:nvPr>
        </p:nvSpPr>
        <p:spPr>
          <a:ln/>
        </p:spPr>
        <p:txBody>
          <a:bodyPr/>
          <a:lstStyle>
            <a:lvl1pPr>
              <a:defRPr/>
            </a:lvl1pPr>
          </a:lstStyle>
          <a:p>
            <a:pPr>
              <a:defRPr/>
            </a:pPr>
            <a:fld id="{E4852B84-0F7F-4BD7-A1BF-5BC9C0019EC6}" type="datetime1">
              <a:rPr lang="en-US"/>
              <a:pPr>
                <a:defRPr/>
              </a:pPr>
              <a:t>5/19/2021</a:t>
            </a:fld>
            <a:endParaRPr lang="en-US"/>
          </a:p>
        </p:txBody>
      </p:sp>
      <p:sp>
        <p:nvSpPr>
          <p:cNvPr id="5" name="Rectangle 11">
            <a:extLst>
              <a:ext uri="{FF2B5EF4-FFF2-40B4-BE49-F238E27FC236}">
                <a16:creationId xmlns:a16="http://schemas.microsoft.com/office/drawing/2014/main" id="{AE5FA574-A3E4-4B8A-8B50-040BD7A6773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0196976C-4865-4692-8B61-EAE669FF3964}"/>
              </a:ext>
            </a:extLst>
          </p:cNvPr>
          <p:cNvSpPr>
            <a:spLocks noGrp="1" noChangeArrowheads="1"/>
          </p:cNvSpPr>
          <p:nvPr>
            <p:ph type="sldNum" sz="quarter" idx="12"/>
          </p:nvPr>
        </p:nvSpPr>
        <p:spPr>
          <a:ln/>
        </p:spPr>
        <p:txBody>
          <a:bodyPr/>
          <a:lstStyle>
            <a:lvl1pPr>
              <a:defRPr/>
            </a:lvl1pPr>
          </a:lstStyle>
          <a:p>
            <a:fld id="{77BAB9A4-2DC3-4218-81D4-1B03BDD11D71}" type="slidenum">
              <a:rPr lang="en-US" altLang="en-US"/>
              <a:pPr/>
              <a:t>‹#›</a:t>
            </a:fld>
            <a:endParaRPr lang="en-US" altLang="en-US"/>
          </a:p>
        </p:txBody>
      </p:sp>
    </p:spTree>
    <p:extLst>
      <p:ext uri="{BB962C8B-B14F-4D97-AF65-F5344CB8AC3E}">
        <p14:creationId xmlns:p14="http://schemas.microsoft.com/office/powerpoint/2010/main" val="2477010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
            <a:extLst>
              <a:ext uri="{FF2B5EF4-FFF2-40B4-BE49-F238E27FC236}">
                <a16:creationId xmlns:a16="http://schemas.microsoft.com/office/drawing/2014/main" id="{6BBE52A7-AA54-4B53-BD71-505C218CBBDE}"/>
              </a:ext>
            </a:extLst>
          </p:cNvPr>
          <p:cNvSpPr>
            <a:spLocks noGrp="1" noChangeArrowheads="1"/>
          </p:cNvSpPr>
          <p:nvPr>
            <p:ph type="dt" sz="half" idx="10"/>
          </p:nvPr>
        </p:nvSpPr>
        <p:spPr>
          <a:ln/>
        </p:spPr>
        <p:txBody>
          <a:bodyPr/>
          <a:lstStyle>
            <a:lvl1pPr>
              <a:defRPr/>
            </a:lvl1pPr>
          </a:lstStyle>
          <a:p>
            <a:pPr>
              <a:defRPr/>
            </a:pPr>
            <a:fld id="{736AA983-2D61-4C72-B21A-0EAF65258BAB}" type="datetime1">
              <a:rPr lang="en-US"/>
              <a:pPr>
                <a:defRPr/>
              </a:pPr>
              <a:t>5/19/2021</a:t>
            </a:fld>
            <a:endParaRPr lang="en-US"/>
          </a:p>
        </p:txBody>
      </p:sp>
      <p:sp>
        <p:nvSpPr>
          <p:cNvPr id="5" name="Rectangle 11">
            <a:extLst>
              <a:ext uri="{FF2B5EF4-FFF2-40B4-BE49-F238E27FC236}">
                <a16:creationId xmlns:a16="http://schemas.microsoft.com/office/drawing/2014/main" id="{539F2EDB-6D7B-4123-85BF-BACD869B9C0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3BE30499-BAD6-4CE3-B07C-8CDFD57485F9}"/>
              </a:ext>
            </a:extLst>
          </p:cNvPr>
          <p:cNvSpPr>
            <a:spLocks noGrp="1" noChangeArrowheads="1"/>
          </p:cNvSpPr>
          <p:nvPr>
            <p:ph type="sldNum" sz="quarter" idx="12"/>
          </p:nvPr>
        </p:nvSpPr>
        <p:spPr>
          <a:ln/>
        </p:spPr>
        <p:txBody>
          <a:bodyPr/>
          <a:lstStyle>
            <a:lvl1pPr>
              <a:defRPr/>
            </a:lvl1pPr>
          </a:lstStyle>
          <a:p>
            <a:fld id="{79471126-9B47-4B5E-AE6B-3A84B055895C}" type="slidenum">
              <a:rPr lang="en-US" altLang="en-US"/>
              <a:pPr/>
              <a:t>‹#›</a:t>
            </a:fld>
            <a:endParaRPr lang="en-US" altLang="en-US"/>
          </a:p>
        </p:txBody>
      </p:sp>
    </p:spTree>
    <p:extLst>
      <p:ext uri="{BB962C8B-B14F-4D97-AF65-F5344CB8AC3E}">
        <p14:creationId xmlns:p14="http://schemas.microsoft.com/office/powerpoint/2010/main" val="4072509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0">
            <a:extLst>
              <a:ext uri="{FF2B5EF4-FFF2-40B4-BE49-F238E27FC236}">
                <a16:creationId xmlns:a16="http://schemas.microsoft.com/office/drawing/2014/main" id="{8BD04934-6708-4046-823D-EB975C051D0A}"/>
              </a:ext>
            </a:extLst>
          </p:cNvPr>
          <p:cNvSpPr>
            <a:spLocks noGrp="1" noChangeArrowheads="1"/>
          </p:cNvSpPr>
          <p:nvPr>
            <p:ph type="dt" sz="half" idx="10"/>
          </p:nvPr>
        </p:nvSpPr>
        <p:spPr>
          <a:ln/>
        </p:spPr>
        <p:txBody>
          <a:bodyPr/>
          <a:lstStyle>
            <a:lvl1pPr>
              <a:defRPr/>
            </a:lvl1pPr>
          </a:lstStyle>
          <a:p>
            <a:pPr>
              <a:defRPr/>
            </a:pPr>
            <a:fld id="{FFF3FBC9-EDBB-44AF-9394-4A59C72F01B3}" type="datetime1">
              <a:rPr lang="en-US"/>
              <a:pPr>
                <a:defRPr/>
              </a:pPr>
              <a:t>5/19/2021</a:t>
            </a:fld>
            <a:endParaRPr lang="en-US"/>
          </a:p>
        </p:txBody>
      </p:sp>
      <p:sp>
        <p:nvSpPr>
          <p:cNvPr id="6" name="Rectangle 11">
            <a:extLst>
              <a:ext uri="{FF2B5EF4-FFF2-40B4-BE49-F238E27FC236}">
                <a16:creationId xmlns:a16="http://schemas.microsoft.com/office/drawing/2014/main" id="{DE413AAE-E846-4BC3-B3C8-05F1CBAB19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2">
            <a:extLst>
              <a:ext uri="{FF2B5EF4-FFF2-40B4-BE49-F238E27FC236}">
                <a16:creationId xmlns:a16="http://schemas.microsoft.com/office/drawing/2014/main" id="{04A433EC-8BDF-4A50-AC58-4B8001A7A67E}"/>
              </a:ext>
            </a:extLst>
          </p:cNvPr>
          <p:cNvSpPr>
            <a:spLocks noGrp="1" noChangeArrowheads="1"/>
          </p:cNvSpPr>
          <p:nvPr>
            <p:ph type="sldNum" sz="quarter" idx="12"/>
          </p:nvPr>
        </p:nvSpPr>
        <p:spPr>
          <a:ln/>
        </p:spPr>
        <p:txBody>
          <a:bodyPr/>
          <a:lstStyle>
            <a:lvl1pPr>
              <a:defRPr/>
            </a:lvl1pPr>
          </a:lstStyle>
          <a:p>
            <a:fld id="{5D28F0BB-4A47-4CF2-9057-7A56BCE88CE8}" type="slidenum">
              <a:rPr lang="en-US" altLang="en-US"/>
              <a:pPr/>
              <a:t>‹#›</a:t>
            </a:fld>
            <a:endParaRPr lang="en-US" altLang="en-US"/>
          </a:p>
        </p:txBody>
      </p:sp>
    </p:spTree>
    <p:extLst>
      <p:ext uri="{BB962C8B-B14F-4D97-AF65-F5344CB8AC3E}">
        <p14:creationId xmlns:p14="http://schemas.microsoft.com/office/powerpoint/2010/main" val="1688639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Rectangle 10">
            <a:extLst>
              <a:ext uri="{FF2B5EF4-FFF2-40B4-BE49-F238E27FC236}">
                <a16:creationId xmlns:a16="http://schemas.microsoft.com/office/drawing/2014/main" id="{87517CBF-5C3E-4FBE-A5EA-695769E237ED}"/>
              </a:ext>
            </a:extLst>
          </p:cNvPr>
          <p:cNvSpPr>
            <a:spLocks noGrp="1" noChangeArrowheads="1"/>
          </p:cNvSpPr>
          <p:nvPr>
            <p:ph type="dt" sz="half" idx="10"/>
          </p:nvPr>
        </p:nvSpPr>
        <p:spPr>
          <a:ln/>
        </p:spPr>
        <p:txBody>
          <a:bodyPr/>
          <a:lstStyle>
            <a:lvl1pPr>
              <a:defRPr/>
            </a:lvl1pPr>
          </a:lstStyle>
          <a:p>
            <a:pPr>
              <a:defRPr/>
            </a:pPr>
            <a:fld id="{5C68A601-37A2-4303-83F7-5E6A0543501E}" type="datetime1">
              <a:rPr lang="en-US"/>
              <a:pPr>
                <a:defRPr/>
              </a:pPr>
              <a:t>5/19/2021</a:t>
            </a:fld>
            <a:endParaRPr lang="en-US"/>
          </a:p>
        </p:txBody>
      </p:sp>
      <p:sp>
        <p:nvSpPr>
          <p:cNvPr id="7" name="Rectangle 11">
            <a:extLst>
              <a:ext uri="{FF2B5EF4-FFF2-40B4-BE49-F238E27FC236}">
                <a16:creationId xmlns:a16="http://schemas.microsoft.com/office/drawing/2014/main" id="{E714B3E0-83A0-472A-9CD4-83DCFF2C023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12">
            <a:extLst>
              <a:ext uri="{FF2B5EF4-FFF2-40B4-BE49-F238E27FC236}">
                <a16:creationId xmlns:a16="http://schemas.microsoft.com/office/drawing/2014/main" id="{F1F331FE-8A32-4463-A107-340559477872}"/>
              </a:ext>
            </a:extLst>
          </p:cNvPr>
          <p:cNvSpPr>
            <a:spLocks noGrp="1" noChangeArrowheads="1"/>
          </p:cNvSpPr>
          <p:nvPr>
            <p:ph type="sldNum" sz="quarter" idx="12"/>
          </p:nvPr>
        </p:nvSpPr>
        <p:spPr>
          <a:ln/>
        </p:spPr>
        <p:txBody>
          <a:bodyPr/>
          <a:lstStyle>
            <a:lvl1pPr>
              <a:defRPr/>
            </a:lvl1pPr>
          </a:lstStyle>
          <a:p>
            <a:fld id="{CB19B4DB-EEDA-43F4-B7F1-5394639D89F1}" type="slidenum">
              <a:rPr lang="en-US" altLang="en-US"/>
              <a:pPr/>
              <a:t>‹#›</a:t>
            </a:fld>
            <a:endParaRPr lang="en-US" altLang="en-US"/>
          </a:p>
        </p:txBody>
      </p:sp>
    </p:spTree>
    <p:extLst>
      <p:ext uri="{BB962C8B-B14F-4D97-AF65-F5344CB8AC3E}">
        <p14:creationId xmlns:p14="http://schemas.microsoft.com/office/powerpoint/2010/main" val="3419257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
            <a:extLst>
              <a:ext uri="{FF2B5EF4-FFF2-40B4-BE49-F238E27FC236}">
                <a16:creationId xmlns:a16="http://schemas.microsoft.com/office/drawing/2014/main" id="{91BCC968-AFA9-44B3-8DBD-717871BBEAF9}"/>
              </a:ext>
            </a:extLst>
          </p:cNvPr>
          <p:cNvSpPr>
            <a:spLocks noGrp="1" noChangeArrowheads="1"/>
          </p:cNvSpPr>
          <p:nvPr>
            <p:ph type="dt" sz="half" idx="10"/>
          </p:nvPr>
        </p:nvSpPr>
        <p:spPr>
          <a:ln/>
        </p:spPr>
        <p:txBody>
          <a:bodyPr/>
          <a:lstStyle>
            <a:lvl1pPr>
              <a:defRPr/>
            </a:lvl1pPr>
          </a:lstStyle>
          <a:p>
            <a:pPr>
              <a:defRPr/>
            </a:pPr>
            <a:fld id="{E0AFE769-C1B5-454F-9976-00346C5243FC}" type="datetime1">
              <a:rPr lang="en-US"/>
              <a:pPr>
                <a:defRPr/>
              </a:pPr>
              <a:t>5/19/2021</a:t>
            </a:fld>
            <a:endParaRPr lang="en-US"/>
          </a:p>
        </p:txBody>
      </p:sp>
      <p:sp>
        <p:nvSpPr>
          <p:cNvPr id="5" name="Rectangle 11">
            <a:extLst>
              <a:ext uri="{FF2B5EF4-FFF2-40B4-BE49-F238E27FC236}">
                <a16:creationId xmlns:a16="http://schemas.microsoft.com/office/drawing/2014/main" id="{18FB0A6F-9BE2-40F2-8716-716E757E312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DF214802-B6C1-4D9B-8DF2-96B4B65D830A}"/>
              </a:ext>
            </a:extLst>
          </p:cNvPr>
          <p:cNvSpPr>
            <a:spLocks noGrp="1" noChangeArrowheads="1"/>
          </p:cNvSpPr>
          <p:nvPr>
            <p:ph type="sldNum" sz="quarter" idx="12"/>
          </p:nvPr>
        </p:nvSpPr>
        <p:spPr>
          <a:ln/>
        </p:spPr>
        <p:txBody>
          <a:bodyPr/>
          <a:lstStyle>
            <a:lvl1pPr>
              <a:defRPr/>
            </a:lvl1pPr>
          </a:lstStyle>
          <a:p>
            <a:fld id="{57D4A17D-3CE5-478D-AA49-BA9D2ED8777D}" type="slidenum">
              <a:rPr lang="en-US" altLang="en-US"/>
              <a:pPr/>
              <a:t>‹#›</a:t>
            </a:fld>
            <a:endParaRPr lang="en-US" altLang="en-US"/>
          </a:p>
        </p:txBody>
      </p:sp>
    </p:spTree>
    <p:extLst>
      <p:ext uri="{BB962C8B-B14F-4D97-AF65-F5344CB8AC3E}">
        <p14:creationId xmlns:p14="http://schemas.microsoft.com/office/powerpoint/2010/main" val="3065656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0">
            <a:extLst>
              <a:ext uri="{FF2B5EF4-FFF2-40B4-BE49-F238E27FC236}">
                <a16:creationId xmlns:a16="http://schemas.microsoft.com/office/drawing/2014/main" id="{06140FAE-BA13-4430-BCE4-9E7E5F9B860F}"/>
              </a:ext>
            </a:extLst>
          </p:cNvPr>
          <p:cNvSpPr>
            <a:spLocks noGrp="1" noChangeArrowheads="1"/>
          </p:cNvSpPr>
          <p:nvPr>
            <p:ph type="dt" sz="half" idx="10"/>
          </p:nvPr>
        </p:nvSpPr>
        <p:spPr>
          <a:ln/>
        </p:spPr>
        <p:txBody>
          <a:bodyPr/>
          <a:lstStyle>
            <a:lvl1pPr>
              <a:defRPr/>
            </a:lvl1pPr>
          </a:lstStyle>
          <a:p>
            <a:pPr>
              <a:defRPr/>
            </a:pPr>
            <a:fld id="{C16916B7-CF38-4AAA-B9E1-714799783CD8}" type="datetime1">
              <a:rPr lang="en-US"/>
              <a:pPr>
                <a:defRPr/>
              </a:pPr>
              <a:t>5/19/2021</a:t>
            </a:fld>
            <a:endParaRPr lang="en-US"/>
          </a:p>
        </p:txBody>
      </p:sp>
      <p:sp>
        <p:nvSpPr>
          <p:cNvPr id="5" name="Rectangle 11">
            <a:extLst>
              <a:ext uri="{FF2B5EF4-FFF2-40B4-BE49-F238E27FC236}">
                <a16:creationId xmlns:a16="http://schemas.microsoft.com/office/drawing/2014/main" id="{7A70703E-D3D9-422D-BB54-00A21FF45AE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F3DDC196-DA00-4FC7-B464-B674A2D115BC}"/>
              </a:ext>
            </a:extLst>
          </p:cNvPr>
          <p:cNvSpPr>
            <a:spLocks noGrp="1" noChangeArrowheads="1"/>
          </p:cNvSpPr>
          <p:nvPr>
            <p:ph type="sldNum" sz="quarter" idx="12"/>
          </p:nvPr>
        </p:nvSpPr>
        <p:spPr>
          <a:ln/>
        </p:spPr>
        <p:txBody>
          <a:bodyPr/>
          <a:lstStyle>
            <a:lvl1pPr>
              <a:defRPr/>
            </a:lvl1pPr>
          </a:lstStyle>
          <a:p>
            <a:fld id="{5A16967B-6EA5-49DB-9864-DC6D8A2D84F9}" type="slidenum">
              <a:rPr lang="en-US" altLang="en-US"/>
              <a:pPr/>
              <a:t>‹#›</a:t>
            </a:fld>
            <a:endParaRPr lang="en-US" altLang="en-US"/>
          </a:p>
        </p:txBody>
      </p:sp>
    </p:spTree>
    <p:extLst>
      <p:ext uri="{BB962C8B-B14F-4D97-AF65-F5344CB8AC3E}">
        <p14:creationId xmlns:p14="http://schemas.microsoft.com/office/powerpoint/2010/main" val="839893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0">
            <a:extLst>
              <a:ext uri="{FF2B5EF4-FFF2-40B4-BE49-F238E27FC236}">
                <a16:creationId xmlns:a16="http://schemas.microsoft.com/office/drawing/2014/main" id="{89568073-9895-4D84-9698-E7C11A2D8403}"/>
              </a:ext>
            </a:extLst>
          </p:cNvPr>
          <p:cNvSpPr>
            <a:spLocks noGrp="1" noChangeArrowheads="1"/>
          </p:cNvSpPr>
          <p:nvPr>
            <p:ph type="dt" sz="half" idx="10"/>
          </p:nvPr>
        </p:nvSpPr>
        <p:spPr>
          <a:ln/>
        </p:spPr>
        <p:txBody>
          <a:bodyPr/>
          <a:lstStyle>
            <a:lvl1pPr>
              <a:defRPr/>
            </a:lvl1pPr>
          </a:lstStyle>
          <a:p>
            <a:pPr>
              <a:defRPr/>
            </a:pPr>
            <a:fld id="{4E4DF5F0-8DBE-47A2-AE44-36552E13B3AD}" type="datetime1">
              <a:rPr lang="en-US"/>
              <a:pPr>
                <a:defRPr/>
              </a:pPr>
              <a:t>5/19/2021</a:t>
            </a:fld>
            <a:endParaRPr lang="en-US"/>
          </a:p>
        </p:txBody>
      </p:sp>
      <p:sp>
        <p:nvSpPr>
          <p:cNvPr id="6" name="Rectangle 11">
            <a:extLst>
              <a:ext uri="{FF2B5EF4-FFF2-40B4-BE49-F238E27FC236}">
                <a16:creationId xmlns:a16="http://schemas.microsoft.com/office/drawing/2014/main" id="{3B36F9F1-19A6-4547-B852-44469E5764B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2">
            <a:extLst>
              <a:ext uri="{FF2B5EF4-FFF2-40B4-BE49-F238E27FC236}">
                <a16:creationId xmlns:a16="http://schemas.microsoft.com/office/drawing/2014/main" id="{1559B51B-8741-48A3-8D41-AB61C25F7879}"/>
              </a:ext>
            </a:extLst>
          </p:cNvPr>
          <p:cNvSpPr>
            <a:spLocks noGrp="1" noChangeArrowheads="1"/>
          </p:cNvSpPr>
          <p:nvPr>
            <p:ph type="sldNum" sz="quarter" idx="12"/>
          </p:nvPr>
        </p:nvSpPr>
        <p:spPr>
          <a:ln/>
        </p:spPr>
        <p:txBody>
          <a:bodyPr/>
          <a:lstStyle>
            <a:lvl1pPr>
              <a:defRPr/>
            </a:lvl1pPr>
          </a:lstStyle>
          <a:p>
            <a:fld id="{9CDBC214-4180-4E2D-AF97-A87BEA405857}" type="slidenum">
              <a:rPr lang="en-US" altLang="en-US"/>
              <a:pPr/>
              <a:t>‹#›</a:t>
            </a:fld>
            <a:endParaRPr lang="en-US" altLang="en-US"/>
          </a:p>
        </p:txBody>
      </p:sp>
    </p:spTree>
    <p:extLst>
      <p:ext uri="{BB962C8B-B14F-4D97-AF65-F5344CB8AC3E}">
        <p14:creationId xmlns:p14="http://schemas.microsoft.com/office/powerpoint/2010/main" val="54199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10">
            <a:extLst>
              <a:ext uri="{FF2B5EF4-FFF2-40B4-BE49-F238E27FC236}">
                <a16:creationId xmlns:a16="http://schemas.microsoft.com/office/drawing/2014/main" id="{2DC31D87-2ED1-4CAA-BDBA-70B970B9601D}"/>
              </a:ext>
            </a:extLst>
          </p:cNvPr>
          <p:cNvSpPr>
            <a:spLocks noGrp="1" noChangeArrowheads="1"/>
          </p:cNvSpPr>
          <p:nvPr>
            <p:ph type="dt" sz="half" idx="10"/>
          </p:nvPr>
        </p:nvSpPr>
        <p:spPr>
          <a:ln/>
        </p:spPr>
        <p:txBody>
          <a:bodyPr/>
          <a:lstStyle>
            <a:lvl1pPr>
              <a:defRPr/>
            </a:lvl1pPr>
          </a:lstStyle>
          <a:p>
            <a:pPr>
              <a:defRPr/>
            </a:pPr>
            <a:fld id="{C13CDCFB-87B3-47E9-8EB8-D3C90995B818}" type="datetime1">
              <a:rPr lang="en-US"/>
              <a:pPr>
                <a:defRPr/>
              </a:pPr>
              <a:t>5/19/2021</a:t>
            </a:fld>
            <a:endParaRPr lang="en-US"/>
          </a:p>
        </p:txBody>
      </p:sp>
      <p:sp>
        <p:nvSpPr>
          <p:cNvPr id="8" name="Rectangle 11">
            <a:extLst>
              <a:ext uri="{FF2B5EF4-FFF2-40B4-BE49-F238E27FC236}">
                <a16:creationId xmlns:a16="http://schemas.microsoft.com/office/drawing/2014/main" id="{78BAD7F6-39DA-46FD-BCB5-6F372B390E9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2">
            <a:extLst>
              <a:ext uri="{FF2B5EF4-FFF2-40B4-BE49-F238E27FC236}">
                <a16:creationId xmlns:a16="http://schemas.microsoft.com/office/drawing/2014/main" id="{01F378A2-277B-4662-A471-08150BE168E5}"/>
              </a:ext>
            </a:extLst>
          </p:cNvPr>
          <p:cNvSpPr>
            <a:spLocks noGrp="1" noChangeArrowheads="1"/>
          </p:cNvSpPr>
          <p:nvPr>
            <p:ph type="sldNum" sz="quarter" idx="12"/>
          </p:nvPr>
        </p:nvSpPr>
        <p:spPr>
          <a:ln/>
        </p:spPr>
        <p:txBody>
          <a:bodyPr/>
          <a:lstStyle>
            <a:lvl1pPr>
              <a:defRPr/>
            </a:lvl1pPr>
          </a:lstStyle>
          <a:p>
            <a:fld id="{2FFE388C-1440-44A6-B369-D3B67E00D86F}" type="slidenum">
              <a:rPr lang="en-US" altLang="en-US"/>
              <a:pPr/>
              <a:t>‹#›</a:t>
            </a:fld>
            <a:endParaRPr lang="en-US" altLang="en-US"/>
          </a:p>
        </p:txBody>
      </p:sp>
    </p:spTree>
    <p:extLst>
      <p:ext uri="{BB962C8B-B14F-4D97-AF65-F5344CB8AC3E}">
        <p14:creationId xmlns:p14="http://schemas.microsoft.com/office/powerpoint/2010/main" val="881858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10">
            <a:extLst>
              <a:ext uri="{FF2B5EF4-FFF2-40B4-BE49-F238E27FC236}">
                <a16:creationId xmlns:a16="http://schemas.microsoft.com/office/drawing/2014/main" id="{BE4C56EE-8D18-452E-89DE-F66A79B2E57D}"/>
              </a:ext>
            </a:extLst>
          </p:cNvPr>
          <p:cNvSpPr>
            <a:spLocks noGrp="1" noChangeArrowheads="1"/>
          </p:cNvSpPr>
          <p:nvPr>
            <p:ph type="dt" sz="half" idx="10"/>
          </p:nvPr>
        </p:nvSpPr>
        <p:spPr>
          <a:ln/>
        </p:spPr>
        <p:txBody>
          <a:bodyPr/>
          <a:lstStyle>
            <a:lvl1pPr>
              <a:defRPr/>
            </a:lvl1pPr>
          </a:lstStyle>
          <a:p>
            <a:pPr>
              <a:defRPr/>
            </a:pPr>
            <a:fld id="{673CF51F-FFB4-4D2E-AACE-12952598FD17}" type="datetime1">
              <a:rPr lang="en-US"/>
              <a:pPr>
                <a:defRPr/>
              </a:pPr>
              <a:t>5/19/2021</a:t>
            </a:fld>
            <a:endParaRPr lang="en-US"/>
          </a:p>
        </p:txBody>
      </p:sp>
      <p:sp>
        <p:nvSpPr>
          <p:cNvPr id="4" name="Rectangle 11">
            <a:extLst>
              <a:ext uri="{FF2B5EF4-FFF2-40B4-BE49-F238E27FC236}">
                <a16:creationId xmlns:a16="http://schemas.microsoft.com/office/drawing/2014/main" id="{3A61AD66-02E9-413D-AC4F-0D0BF692E42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D90ABBCB-C5BD-4ABB-8F74-5D26E4BE5EB3}"/>
              </a:ext>
            </a:extLst>
          </p:cNvPr>
          <p:cNvSpPr>
            <a:spLocks noGrp="1" noChangeArrowheads="1"/>
          </p:cNvSpPr>
          <p:nvPr>
            <p:ph type="sldNum" sz="quarter" idx="12"/>
          </p:nvPr>
        </p:nvSpPr>
        <p:spPr>
          <a:ln/>
        </p:spPr>
        <p:txBody>
          <a:bodyPr/>
          <a:lstStyle>
            <a:lvl1pPr>
              <a:defRPr/>
            </a:lvl1pPr>
          </a:lstStyle>
          <a:p>
            <a:fld id="{9FD569FE-85A2-4AC5-AB0A-62FB83D108D4}" type="slidenum">
              <a:rPr lang="en-US" altLang="en-US"/>
              <a:pPr/>
              <a:t>‹#›</a:t>
            </a:fld>
            <a:endParaRPr lang="en-US" altLang="en-US"/>
          </a:p>
        </p:txBody>
      </p:sp>
    </p:spTree>
    <p:extLst>
      <p:ext uri="{BB962C8B-B14F-4D97-AF65-F5344CB8AC3E}">
        <p14:creationId xmlns:p14="http://schemas.microsoft.com/office/powerpoint/2010/main" val="571268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DE80649B-9E06-46B9-A5B6-97D0B0109554}"/>
              </a:ext>
            </a:extLst>
          </p:cNvPr>
          <p:cNvSpPr>
            <a:spLocks noGrp="1" noChangeArrowheads="1"/>
          </p:cNvSpPr>
          <p:nvPr>
            <p:ph type="dt" sz="half" idx="10"/>
          </p:nvPr>
        </p:nvSpPr>
        <p:spPr>
          <a:ln/>
        </p:spPr>
        <p:txBody>
          <a:bodyPr/>
          <a:lstStyle>
            <a:lvl1pPr>
              <a:defRPr/>
            </a:lvl1pPr>
          </a:lstStyle>
          <a:p>
            <a:pPr>
              <a:defRPr/>
            </a:pPr>
            <a:fld id="{7CDEEF65-F98A-4E55-8A96-75F8390A7F4D}" type="datetime1">
              <a:rPr lang="en-US"/>
              <a:pPr>
                <a:defRPr/>
              </a:pPr>
              <a:t>5/19/2021</a:t>
            </a:fld>
            <a:endParaRPr lang="en-US"/>
          </a:p>
        </p:txBody>
      </p:sp>
      <p:sp>
        <p:nvSpPr>
          <p:cNvPr id="3" name="Rectangle 11">
            <a:extLst>
              <a:ext uri="{FF2B5EF4-FFF2-40B4-BE49-F238E27FC236}">
                <a16:creationId xmlns:a16="http://schemas.microsoft.com/office/drawing/2014/main" id="{5EB13B98-4538-44C5-A9B8-382AF0D25FB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2">
            <a:extLst>
              <a:ext uri="{FF2B5EF4-FFF2-40B4-BE49-F238E27FC236}">
                <a16:creationId xmlns:a16="http://schemas.microsoft.com/office/drawing/2014/main" id="{F0FB0697-B783-4E44-9CA3-22A8487947C7}"/>
              </a:ext>
            </a:extLst>
          </p:cNvPr>
          <p:cNvSpPr>
            <a:spLocks noGrp="1" noChangeArrowheads="1"/>
          </p:cNvSpPr>
          <p:nvPr>
            <p:ph type="sldNum" sz="quarter" idx="12"/>
          </p:nvPr>
        </p:nvSpPr>
        <p:spPr>
          <a:ln/>
        </p:spPr>
        <p:txBody>
          <a:bodyPr/>
          <a:lstStyle>
            <a:lvl1pPr>
              <a:defRPr/>
            </a:lvl1pPr>
          </a:lstStyle>
          <a:p>
            <a:fld id="{BA1395AF-E33C-4475-BD2F-0804BE530EFF}" type="slidenum">
              <a:rPr lang="en-US" altLang="en-US"/>
              <a:pPr/>
              <a:t>‹#›</a:t>
            </a:fld>
            <a:endParaRPr lang="en-US" altLang="en-US"/>
          </a:p>
        </p:txBody>
      </p:sp>
    </p:spTree>
    <p:extLst>
      <p:ext uri="{BB962C8B-B14F-4D97-AF65-F5344CB8AC3E}">
        <p14:creationId xmlns:p14="http://schemas.microsoft.com/office/powerpoint/2010/main" val="171840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
            <a:extLst>
              <a:ext uri="{FF2B5EF4-FFF2-40B4-BE49-F238E27FC236}">
                <a16:creationId xmlns:a16="http://schemas.microsoft.com/office/drawing/2014/main" id="{2B384705-0341-41D0-A032-60BA653DFBDE}"/>
              </a:ext>
            </a:extLst>
          </p:cNvPr>
          <p:cNvSpPr>
            <a:spLocks noGrp="1" noChangeArrowheads="1"/>
          </p:cNvSpPr>
          <p:nvPr>
            <p:ph type="dt" sz="half" idx="10"/>
          </p:nvPr>
        </p:nvSpPr>
        <p:spPr>
          <a:ln/>
        </p:spPr>
        <p:txBody>
          <a:bodyPr/>
          <a:lstStyle>
            <a:lvl1pPr>
              <a:defRPr/>
            </a:lvl1pPr>
          </a:lstStyle>
          <a:p>
            <a:pPr>
              <a:defRPr/>
            </a:pPr>
            <a:fld id="{CF7D2EE2-E50A-4461-8046-382CCA033C1A}" type="datetime1">
              <a:rPr lang="en-US"/>
              <a:pPr>
                <a:defRPr/>
              </a:pPr>
              <a:t>5/19/2021</a:t>
            </a:fld>
            <a:endParaRPr lang="en-US"/>
          </a:p>
        </p:txBody>
      </p:sp>
      <p:sp>
        <p:nvSpPr>
          <p:cNvPr id="6" name="Rectangle 11">
            <a:extLst>
              <a:ext uri="{FF2B5EF4-FFF2-40B4-BE49-F238E27FC236}">
                <a16:creationId xmlns:a16="http://schemas.microsoft.com/office/drawing/2014/main" id="{28D20680-C674-48EC-9F19-E704A88D1E0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2">
            <a:extLst>
              <a:ext uri="{FF2B5EF4-FFF2-40B4-BE49-F238E27FC236}">
                <a16:creationId xmlns:a16="http://schemas.microsoft.com/office/drawing/2014/main" id="{1E64673B-A1EE-499A-8BFD-053F758D3E9B}"/>
              </a:ext>
            </a:extLst>
          </p:cNvPr>
          <p:cNvSpPr>
            <a:spLocks noGrp="1" noChangeArrowheads="1"/>
          </p:cNvSpPr>
          <p:nvPr>
            <p:ph type="sldNum" sz="quarter" idx="12"/>
          </p:nvPr>
        </p:nvSpPr>
        <p:spPr>
          <a:ln/>
        </p:spPr>
        <p:txBody>
          <a:bodyPr/>
          <a:lstStyle>
            <a:lvl1pPr>
              <a:defRPr/>
            </a:lvl1pPr>
          </a:lstStyle>
          <a:p>
            <a:fld id="{D90FD6D1-6B43-484E-AD9C-2DB1A8286726}" type="slidenum">
              <a:rPr lang="en-US" altLang="en-US"/>
              <a:pPr/>
              <a:t>‹#›</a:t>
            </a:fld>
            <a:endParaRPr lang="en-US" altLang="en-US"/>
          </a:p>
        </p:txBody>
      </p:sp>
    </p:spTree>
    <p:extLst>
      <p:ext uri="{BB962C8B-B14F-4D97-AF65-F5344CB8AC3E}">
        <p14:creationId xmlns:p14="http://schemas.microsoft.com/office/powerpoint/2010/main" val="681500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
            <a:extLst>
              <a:ext uri="{FF2B5EF4-FFF2-40B4-BE49-F238E27FC236}">
                <a16:creationId xmlns:a16="http://schemas.microsoft.com/office/drawing/2014/main" id="{2012458D-F29F-42ED-8A71-18ABE76266B8}"/>
              </a:ext>
            </a:extLst>
          </p:cNvPr>
          <p:cNvSpPr>
            <a:spLocks noGrp="1" noChangeArrowheads="1"/>
          </p:cNvSpPr>
          <p:nvPr>
            <p:ph type="dt" sz="half" idx="10"/>
          </p:nvPr>
        </p:nvSpPr>
        <p:spPr>
          <a:ln/>
        </p:spPr>
        <p:txBody>
          <a:bodyPr/>
          <a:lstStyle>
            <a:lvl1pPr>
              <a:defRPr/>
            </a:lvl1pPr>
          </a:lstStyle>
          <a:p>
            <a:pPr>
              <a:defRPr/>
            </a:pPr>
            <a:fld id="{DCCE5BF1-8C83-401F-BB76-CC54DFBB6DA1}" type="datetime1">
              <a:rPr lang="en-US"/>
              <a:pPr>
                <a:defRPr/>
              </a:pPr>
              <a:t>5/19/2021</a:t>
            </a:fld>
            <a:endParaRPr lang="en-US"/>
          </a:p>
        </p:txBody>
      </p:sp>
      <p:sp>
        <p:nvSpPr>
          <p:cNvPr id="6" name="Rectangle 11">
            <a:extLst>
              <a:ext uri="{FF2B5EF4-FFF2-40B4-BE49-F238E27FC236}">
                <a16:creationId xmlns:a16="http://schemas.microsoft.com/office/drawing/2014/main" id="{936BA1B5-AAB0-485A-9ADF-43B922F3A9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2">
            <a:extLst>
              <a:ext uri="{FF2B5EF4-FFF2-40B4-BE49-F238E27FC236}">
                <a16:creationId xmlns:a16="http://schemas.microsoft.com/office/drawing/2014/main" id="{81FA3A86-ED36-4ED6-A569-461265A7F569}"/>
              </a:ext>
            </a:extLst>
          </p:cNvPr>
          <p:cNvSpPr>
            <a:spLocks noGrp="1" noChangeArrowheads="1"/>
          </p:cNvSpPr>
          <p:nvPr>
            <p:ph type="sldNum" sz="quarter" idx="12"/>
          </p:nvPr>
        </p:nvSpPr>
        <p:spPr>
          <a:ln/>
        </p:spPr>
        <p:txBody>
          <a:bodyPr/>
          <a:lstStyle>
            <a:lvl1pPr>
              <a:defRPr/>
            </a:lvl1pPr>
          </a:lstStyle>
          <a:p>
            <a:fld id="{DBF04749-4CAA-4AD1-B1CF-6772D133EB1B}" type="slidenum">
              <a:rPr lang="en-US" altLang="en-US"/>
              <a:pPr/>
              <a:t>‹#›</a:t>
            </a:fld>
            <a:endParaRPr lang="en-US" altLang="en-US"/>
          </a:p>
        </p:txBody>
      </p:sp>
    </p:spTree>
    <p:extLst>
      <p:ext uri="{BB962C8B-B14F-4D97-AF65-F5344CB8AC3E}">
        <p14:creationId xmlns:p14="http://schemas.microsoft.com/office/powerpoint/2010/main" val="3950748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1.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1CEA4D92-987A-4489-95EF-102017BCDDC8}"/>
              </a:ext>
            </a:extLst>
          </p:cNvPr>
          <p:cNvSpPr>
            <a:spLocks noChangeArrowheads="1"/>
          </p:cNvSpPr>
          <p:nvPr userDrawn="1"/>
        </p:nvSpPr>
        <p:spPr bwMode="auto">
          <a:xfrm>
            <a:off x="0" y="0"/>
            <a:ext cx="9144000" cy="685800"/>
          </a:xfrm>
          <a:prstGeom prst="rect">
            <a:avLst/>
          </a:prstGeom>
          <a:gradFill rotWithShape="0">
            <a:gsLst>
              <a:gs pos="0">
                <a:srgbClr val="8488C4"/>
              </a:gs>
              <a:gs pos="53000">
                <a:srgbClr val="D4DEFF"/>
              </a:gs>
              <a:gs pos="83000">
                <a:srgbClr val="D4DEFF"/>
              </a:gs>
              <a:gs pos="100000">
                <a:srgbClr val="96AB94"/>
              </a:gs>
            </a:gsLst>
            <a:lin ang="5400000" scaled="1"/>
          </a:gradFill>
          <a:ln w="9525" cmpd="sng">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1027" name="Line 13">
            <a:extLst>
              <a:ext uri="{FF2B5EF4-FFF2-40B4-BE49-F238E27FC236}">
                <a16:creationId xmlns:a16="http://schemas.microsoft.com/office/drawing/2014/main" id="{09E19DD6-A5C6-4ED1-A054-5C774735290B}"/>
              </a:ext>
            </a:extLst>
          </p:cNvPr>
          <p:cNvSpPr>
            <a:spLocks noChangeShapeType="1"/>
          </p:cNvSpPr>
          <p:nvPr userDrawn="1"/>
        </p:nvSpPr>
        <p:spPr bwMode="auto">
          <a:xfrm>
            <a:off x="0" y="696913"/>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 name="Text Box 14">
            <a:extLst>
              <a:ext uri="{FF2B5EF4-FFF2-40B4-BE49-F238E27FC236}">
                <a16:creationId xmlns:a16="http://schemas.microsoft.com/office/drawing/2014/main" id="{BE9B457F-A69F-4693-B340-75EDA426198D}"/>
              </a:ext>
            </a:extLst>
          </p:cNvPr>
          <p:cNvSpPr txBox="1">
            <a:spLocks noChangeArrowheads="1"/>
          </p:cNvSpPr>
          <p:nvPr userDrawn="1"/>
        </p:nvSpPr>
        <p:spPr bwMode="auto">
          <a:xfrm>
            <a:off x="1524000" y="6324600"/>
            <a:ext cx="647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eaLnBrk="1" hangingPunct="1">
              <a:spcBef>
                <a:spcPct val="50000"/>
              </a:spcBef>
              <a:buFont typeface="Arial" panose="020B0604020202020204" pitchFamily="34" charset="0"/>
              <a:buNone/>
              <a:defRPr/>
            </a:pPr>
            <a:r>
              <a:rPr lang="en-US" sz="1400" dirty="0">
                <a:solidFill>
                  <a:srgbClr val="0000FF"/>
                </a:solidFill>
              </a:rPr>
              <a:t>  Dept. of ECE, New Horizon College of Engineering, Bengaluru</a:t>
            </a:r>
          </a:p>
        </p:txBody>
      </p:sp>
      <p:sp>
        <p:nvSpPr>
          <p:cNvPr id="1029" name="Rectangle 15">
            <a:extLst>
              <a:ext uri="{FF2B5EF4-FFF2-40B4-BE49-F238E27FC236}">
                <a16:creationId xmlns:a16="http://schemas.microsoft.com/office/drawing/2014/main" id="{36DC873D-C5D5-4A4E-9B82-EF010141210F}"/>
              </a:ext>
            </a:extLst>
          </p:cNvPr>
          <p:cNvSpPr>
            <a:spLocks noChangeArrowheads="1"/>
          </p:cNvSpPr>
          <p:nvPr userDrawn="1"/>
        </p:nvSpPr>
        <p:spPr bwMode="auto">
          <a:xfrm>
            <a:off x="4003675" y="3033713"/>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1030" name="Rectangle 17">
            <a:extLst>
              <a:ext uri="{FF2B5EF4-FFF2-40B4-BE49-F238E27FC236}">
                <a16:creationId xmlns:a16="http://schemas.microsoft.com/office/drawing/2014/main" id="{58CD7580-6638-42AD-BBCE-94ED351CEED2}"/>
              </a:ext>
            </a:extLst>
          </p:cNvPr>
          <p:cNvSpPr>
            <a:spLocks noChangeArrowheads="1"/>
          </p:cNvSpPr>
          <p:nvPr userDrawn="1"/>
        </p:nvSpPr>
        <p:spPr bwMode="auto">
          <a:xfrm>
            <a:off x="4279900" y="3024188"/>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1031" name="Line 18">
            <a:extLst>
              <a:ext uri="{FF2B5EF4-FFF2-40B4-BE49-F238E27FC236}">
                <a16:creationId xmlns:a16="http://schemas.microsoft.com/office/drawing/2014/main" id="{7DF5D1B1-AFE4-46C7-978B-8D271F357283}"/>
              </a:ext>
            </a:extLst>
          </p:cNvPr>
          <p:cNvSpPr>
            <a:spLocks noChangeShapeType="1"/>
          </p:cNvSpPr>
          <p:nvPr userDrawn="1"/>
        </p:nvSpPr>
        <p:spPr bwMode="auto">
          <a:xfrm>
            <a:off x="0" y="6389688"/>
            <a:ext cx="914400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Rectangle 8">
            <a:extLst>
              <a:ext uri="{FF2B5EF4-FFF2-40B4-BE49-F238E27FC236}">
                <a16:creationId xmlns:a16="http://schemas.microsoft.com/office/drawing/2014/main" id="{5574FAD7-35B5-4D0D-B271-1B0F5D3363F3}"/>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3" name="Rectangle 9">
            <a:extLst>
              <a:ext uri="{FF2B5EF4-FFF2-40B4-BE49-F238E27FC236}">
                <a16:creationId xmlns:a16="http://schemas.microsoft.com/office/drawing/2014/main" id="{2D4FA717-F82A-46FA-B97E-D3EA3B550E51}"/>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4" name="Rectangle 10">
            <a:extLst>
              <a:ext uri="{FF2B5EF4-FFF2-40B4-BE49-F238E27FC236}">
                <a16:creationId xmlns:a16="http://schemas.microsoft.com/office/drawing/2014/main" id="{2B49F505-FA58-4B97-B44F-2CE7C1118FCF}"/>
              </a:ext>
            </a:extLst>
          </p:cNvPr>
          <p:cNvSpPr>
            <a:spLocks noGrp="1" noChangeArrowheads="1"/>
          </p:cNvSpPr>
          <p:nvPr>
            <p:ph type="dt" sz="half" idx="2"/>
          </p:nvPr>
        </p:nvSpPr>
        <p:spPr bwMode="auto">
          <a:xfrm>
            <a:off x="0" y="631507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a:lvl1pPr>
          </a:lstStyle>
          <a:p>
            <a:pPr>
              <a:defRPr/>
            </a:pPr>
            <a:fld id="{86239BDD-90BF-496D-8B57-B241F47E5387}" type="datetime1">
              <a:rPr lang="en-US"/>
              <a:pPr>
                <a:defRPr/>
              </a:pPr>
              <a:t>5/19/2021</a:t>
            </a:fld>
            <a:endParaRPr lang="en-US"/>
          </a:p>
        </p:txBody>
      </p:sp>
      <p:sp>
        <p:nvSpPr>
          <p:cNvPr id="1035" name="Rectangle 11">
            <a:extLst>
              <a:ext uri="{FF2B5EF4-FFF2-40B4-BE49-F238E27FC236}">
                <a16:creationId xmlns:a16="http://schemas.microsoft.com/office/drawing/2014/main" id="{0CB9593D-D26B-480C-840B-C03B8107318B}"/>
              </a:ext>
            </a:extLst>
          </p:cNvPr>
          <p:cNvSpPr>
            <a:spLocks noGrp="1" noChangeArrowheads="1"/>
          </p:cNvSpPr>
          <p:nvPr>
            <p:ph type="ftr" sz="quarter" idx="3"/>
          </p:nvPr>
        </p:nvSpPr>
        <p:spPr bwMode="auto">
          <a:xfrm>
            <a:off x="2959100" y="543718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en-US"/>
          </a:p>
        </p:txBody>
      </p:sp>
      <p:sp>
        <p:nvSpPr>
          <p:cNvPr id="1036" name="Rectangle 12">
            <a:extLst>
              <a:ext uri="{FF2B5EF4-FFF2-40B4-BE49-F238E27FC236}">
                <a16:creationId xmlns:a16="http://schemas.microsoft.com/office/drawing/2014/main" id="{6442A25E-6B39-4660-8583-184CC1662986}"/>
              </a:ext>
            </a:extLst>
          </p:cNvPr>
          <p:cNvSpPr>
            <a:spLocks noGrp="1" noChangeArrowheads="1"/>
          </p:cNvSpPr>
          <p:nvPr>
            <p:ph type="sldNum" sz="quarter" idx="4"/>
          </p:nvPr>
        </p:nvSpPr>
        <p:spPr bwMode="auto">
          <a:xfrm>
            <a:off x="7204075" y="63627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a:lvl1pPr>
          </a:lstStyle>
          <a:p>
            <a:fld id="{D774FA8F-D5D2-4634-9541-28051C0575F2}" type="slidenum">
              <a:rPr lang="en-US" altLang="en-US"/>
              <a:pPr/>
              <a:t>‹#›</a:t>
            </a:fld>
            <a:endParaRPr lang="en-US" altLang="en-US"/>
          </a:p>
        </p:txBody>
      </p:sp>
      <p:pic>
        <p:nvPicPr>
          <p:cNvPr id="1037" name="Picture 12" descr="new horizon college of engineering logo க்கான பட முடிவு">
            <a:extLst>
              <a:ext uri="{FF2B5EF4-FFF2-40B4-BE49-F238E27FC236}">
                <a16:creationId xmlns:a16="http://schemas.microsoft.com/office/drawing/2014/main" id="{D9FFB935-F465-48B8-919F-11DFC236A7F5}"/>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90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56" r:id="rId1"/>
    <p:sldLayoutId id="2147484244" r:id="rId2"/>
    <p:sldLayoutId id="2147484245" r:id="rId3"/>
    <p:sldLayoutId id="2147484246" r:id="rId4"/>
    <p:sldLayoutId id="2147484247" r:id="rId5"/>
    <p:sldLayoutId id="2147484248" r:id="rId6"/>
    <p:sldLayoutId id="2147484249" r:id="rId7"/>
    <p:sldLayoutId id="2147484250" r:id="rId8"/>
    <p:sldLayoutId id="2147484251" r:id="rId9"/>
    <p:sldLayoutId id="2147484252" r:id="rId10"/>
    <p:sldLayoutId id="2147484253" r:id="rId11"/>
    <p:sldLayoutId id="2147484254" r:id="rId12"/>
    <p:sldLayoutId id="2147484255" r:id="rId13"/>
  </p:sldLayoutIdLst>
  <p:hf hdr="0" ftr="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EFB33C9D-34D8-495D-8565-781F5F293D26}"/>
              </a:ext>
            </a:extLst>
          </p:cNvPr>
          <p:cNvSpPr>
            <a:spLocks noGrp="1" noChangeArrowheads="1"/>
          </p:cNvSpPr>
          <p:nvPr>
            <p:ph type="ctrTitle"/>
          </p:nvPr>
        </p:nvSpPr>
        <p:spPr>
          <a:xfrm>
            <a:off x="688975" y="1454150"/>
            <a:ext cx="7988300" cy="819150"/>
          </a:xfrm>
        </p:spPr>
        <p:txBody>
          <a:bodyPr/>
          <a:lstStyle/>
          <a:p>
            <a:br>
              <a:rPr lang="en-US" altLang="en-US" sz="2100" b="1">
                <a:cs typeface="Times New Roman" panose="02020603050405020304" pitchFamily="18" charset="0"/>
              </a:rPr>
            </a:br>
            <a:r>
              <a:rPr lang="en-US" altLang="en-US" sz="2100" b="1">
                <a:cs typeface="Times New Roman" panose="02020603050405020304" pitchFamily="18" charset="0"/>
              </a:rPr>
              <a:t>LUGGAGE SECURITY ALARM</a:t>
            </a:r>
            <a:br>
              <a:rPr lang="en-US" altLang="en-US" sz="2100" b="1">
                <a:cs typeface="Times New Roman" panose="02020603050405020304" pitchFamily="18" charset="0"/>
              </a:rPr>
            </a:br>
            <a:r>
              <a:rPr lang="en-US" altLang="en-US" sz="1800">
                <a:cs typeface="Times New Roman" panose="02020603050405020304" pitchFamily="18" charset="0"/>
              </a:rPr>
              <a:t>By</a:t>
            </a:r>
          </a:p>
        </p:txBody>
      </p:sp>
      <p:sp>
        <p:nvSpPr>
          <p:cNvPr id="4099" name="TextBox 3">
            <a:extLst>
              <a:ext uri="{FF2B5EF4-FFF2-40B4-BE49-F238E27FC236}">
                <a16:creationId xmlns:a16="http://schemas.microsoft.com/office/drawing/2014/main" id="{019C6D01-5A51-45F5-8156-3CE005DFD43F}"/>
              </a:ext>
            </a:extLst>
          </p:cNvPr>
          <p:cNvSpPr txBox="1">
            <a:spLocks noChangeArrowheads="1"/>
          </p:cNvSpPr>
          <p:nvPr/>
        </p:nvSpPr>
        <p:spPr bwMode="auto">
          <a:xfrm>
            <a:off x="2290763" y="763588"/>
            <a:ext cx="456247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100">
                <a:cs typeface="Times New Roman" panose="02020603050405020304" pitchFamily="18" charset="0"/>
              </a:rPr>
              <a:t>PRESENTATION  </a:t>
            </a:r>
          </a:p>
          <a:p>
            <a:pPr algn="ctr" eaLnBrk="1" hangingPunct="1">
              <a:spcBef>
                <a:spcPct val="0"/>
              </a:spcBef>
              <a:buFontTx/>
              <a:buNone/>
            </a:pPr>
            <a:r>
              <a:rPr lang="en-US" altLang="en-US" sz="2100">
                <a:cs typeface="Times New Roman" panose="02020603050405020304" pitchFamily="18" charset="0"/>
              </a:rPr>
              <a:t>ON</a:t>
            </a:r>
          </a:p>
        </p:txBody>
      </p:sp>
      <p:sp>
        <p:nvSpPr>
          <p:cNvPr id="4100" name="Date Placeholder 3">
            <a:extLst>
              <a:ext uri="{FF2B5EF4-FFF2-40B4-BE49-F238E27FC236}">
                <a16:creationId xmlns:a16="http://schemas.microsoft.com/office/drawing/2014/main" id="{6F22FEC7-84E9-4C72-8FCF-C4CA5575D40B}"/>
              </a:ext>
            </a:extLst>
          </p:cNvPr>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EDB567A-D7DD-4002-8ED4-7F972A3874A7}" type="datetime1">
              <a:rPr lang="en-US" altLang="en-US" sz="1400" smtClean="0"/>
              <a:pPr>
                <a:spcBef>
                  <a:spcPct val="0"/>
                </a:spcBef>
                <a:buFontTx/>
                <a:buNone/>
              </a:pPr>
              <a:t>5/19/2021</a:t>
            </a:fld>
            <a:endParaRPr lang="en-US" altLang="en-US" sz="1400"/>
          </a:p>
        </p:txBody>
      </p:sp>
      <p:sp>
        <p:nvSpPr>
          <p:cNvPr id="4101" name="Slide Number Placeholder 4">
            <a:extLst>
              <a:ext uri="{FF2B5EF4-FFF2-40B4-BE49-F238E27FC236}">
                <a16:creationId xmlns:a16="http://schemas.microsoft.com/office/drawing/2014/main" id="{EBF0A599-98A8-4B28-9B47-898A3AE7B16A}"/>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175F575-962D-4A53-BEA8-E648F4F64119}" type="slidenum">
              <a:rPr lang="en-US" altLang="en-US" sz="1400"/>
              <a:pPr>
                <a:spcBef>
                  <a:spcPct val="0"/>
                </a:spcBef>
                <a:buFontTx/>
                <a:buNone/>
              </a:pPr>
              <a:t>1</a:t>
            </a:fld>
            <a:endParaRPr lang="en-US" altLang="en-US" sz="1400"/>
          </a:p>
        </p:txBody>
      </p:sp>
      <p:sp>
        <p:nvSpPr>
          <p:cNvPr id="4102" name="Rectangle 4">
            <a:extLst>
              <a:ext uri="{FF2B5EF4-FFF2-40B4-BE49-F238E27FC236}">
                <a16:creationId xmlns:a16="http://schemas.microsoft.com/office/drawing/2014/main" id="{A21220D6-5D6F-4E41-BBB8-4688199ED4C8}"/>
              </a:ext>
            </a:extLst>
          </p:cNvPr>
          <p:cNvSpPr>
            <a:spLocks noChangeArrowheads="1"/>
          </p:cNvSpPr>
          <p:nvPr/>
        </p:nvSpPr>
        <p:spPr bwMode="auto">
          <a:xfrm>
            <a:off x="2073275" y="4492625"/>
            <a:ext cx="52197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Ms. Rajani  </a:t>
            </a:r>
          </a:p>
          <a:p>
            <a:pPr algn="ctr">
              <a:spcBef>
                <a:spcPct val="0"/>
              </a:spcBef>
              <a:buFontTx/>
              <a:buNone/>
            </a:pPr>
            <a:r>
              <a:rPr lang="en-US" altLang="en-US" sz="2400"/>
              <a:t>Assistant Professor </a:t>
            </a:r>
          </a:p>
          <a:p>
            <a:pPr algn="ctr">
              <a:spcBef>
                <a:spcPct val="0"/>
              </a:spcBef>
              <a:buFontTx/>
              <a:buNone/>
            </a:pPr>
            <a:r>
              <a:rPr lang="en-US" altLang="en-US" sz="2400"/>
              <a:t>Dept. of ECE</a:t>
            </a:r>
          </a:p>
          <a:p>
            <a:pPr algn="ctr">
              <a:spcBef>
                <a:spcPct val="0"/>
              </a:spcBef>
              <a:buFontTx/>
              <a:buNone/>
            </a:pPr>
            <a:r>
              <a:rPr lang="en-US" altLang="en-US" sz="2400"/>
              <a:t>New Horizon College Of Engineering</a:t>
            </a:r>
            <a:endParaRPr lang="en-IN" altLang="en-US" sz="2400"/>
          </a:p>
        </p:txBody>
      </p:sp>
      <p:sp>
        <p:nvSpPr>
          <p:cNvPr id="4103" name="Rectangle 5">
            <a:extLst>
              <a:ext uri="{FF2B5EF4-FFF2-40B4-BE49-F238E27FC236}">
                <a16:creationId xmlns:a16="http://schemas.microsoft.com/office/drawing/2014/main" id="{81ADC7BB-9EA4-4217-92C8-909D2D63D26B}"/>
              </a:ext>
            </a:extLst>
          </p:cNvPr>
          <p:cNvSpPr>
            <a:spLocks noChangeArrowheads="1"/>
          </p:cNvSpPr>
          <p:nvPr/>
        </p:nvSpPr>
        <p:spPr bwMode="auto">
          <a:xfrm>
            <a:off x="3916363" y="4149725"/>
            <a:ext cx="1527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Guided By</a:t>
            </a:r>
            <a:endParaRPr lang="en-IN" altLang="en-US" sz="2400"/>
          </a:p>
        </p:txBody>
      </p:sp>
      <p:sp>
        <p:nvSpPr>
          <p:cNvPr id="7" name="Rectangle 6">
            <a:extLst>
              <a:ext uri="{FF2B5EF4-FFF2-40B4-BE49-F238E27FC236}">
                <a16:creationId xmlns:a16="http://schemas.microsoft.com/office/drawing/2014/main" id="{DB2FD866-3615-4EDF-9586-222D37819BE0}"/>
              </a:ext>
            </a:extLst>
          </p:cNvPr>
          <p:cNvSpPr/>
          <p:nvPr/>
        </p:nvSpPr>
        <p:spPr>
          <a:xfrm>
            <a:off x="2514600" y="160338"/>
            <a:ext cx="9169400" cy="522287"/>
          </a:xfrm>
          <a:prstGeom prst="rect">
            <a:avLst/>
          </a:prstGeom>
        </p:spPr>
        <p:txBody>
          <a:bodyPr>
            <a:spAutoFit/>
          </a:bodyPr>
          <a:lstStyle/>
          <a:p>
            <a:pPr algn="ctr">
              <a:defRPr/>
            </a:pPr>
            <a:r>
              <a:rPr lang="en-IN" sz="2800" b="1" cap="all" dirty="0">
                <a:solidFill>
                  <a:srgbClr val="C00000"/>
                </a:solidFill>
                <a:latin typeface="+mj-lt"/>
              </a:rPr>
              <a:t>Mini-Project Phase-01 </a:t>
            </a:r>
            <a:r>
              <a:rPr lang="en-IN" sz="1400" b="1" cap="all" dirty="0">
                <a:solidFill>
                  <a:srgbClr val="C00000"/>
                </a:solidFill>
                <a:latin typeface="+mj-lt"/>
              </a:rPr>
              <a:t>  </a:t>
            </a:r>
            <a:r>
              <a:rPr lang="en-IN" sz="1400" b="1" cap="all" dirty="0">
                <a:solidFill>
                  <a:srgbClr val="254360"/>
                </a:solidFill>
                <a:latin typeface="+mj-lt"/>
              </a:rPr>
              <a:t>                                                                                             </a:t>
            </a:r>
          </a:p>
        </p:txBody>
      </p:sp>
      <p:sp>
        <p:nvSpPr>
          <p:cNvPr id="4105" name="TextBox 1">
            <a:extLst>
              <a:ext uri="{FF2B5EF4-FFF2-40B4-BE49-F238E27FC236}">
                <a16:creationId xmlns:a16="http://schemas.microsoft.com/office/drawing/2014/main" id="{3196D752-F41D-4C96-960B-14CDA01A4C66}"/>
              </a:ext>
            </a:extLst>
          </p:cNvPr>
          <p:cNvSpPr txBox="1">
            <a:spLocks noChangeArrowheads="1"/>
          </p:cNvSpPr>
          <p:nvPr/>
        </p:nvSpPr>
        <p:spPr bwMode="auto">
          <a:xfrm>
            <a:off x="2774950" y="2273300"/>
            <a:ext cx="3810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Student Name            USN</a:t>
            </a:r>
          </a:p>
        </p:txBody>
      </p:sp>
      <p:sp>
        <p:nvSpPr>
          <p:cNvPr id="4106" name="Rectangle 1">
            <a:extLst>
              <a:ext uri="{FF2B5EF4-FFF2-40B4-BE49-F238E27FC236}">
                <a16:creationId xmlns:a16="http://schemas.microsoft.com/office/drawing/2014/main" id="{308E8791-D27C-4EF6-8135-E9B1612F9EE1}"/>
              </a:ext>
            </a:extLst>
          </p:cNvPr>
          <p:cNvSpPr>
            <a:spLocks noChangeArrowheads="1"/>
          </p:cNvSpPr>
          <p:nvPr/>
        </p:nvSpPr>
        <p:spPr bwMode="auto">
          <a:xfrm>
            <a:off x="2514600" y="2697163"/>
            <a:ext cx="67818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IN" altLang="en-US"/>
              <a:t>Divya Shree R          1NH18EC711</a:t>
            </a:r>
          </a:p>
          <a:p>
            <a:r>
              <a:rPr lang="en-IN" altLang="en-US"/>
              <a:t>Sowmya G                1NH18EC714</a:t>
            </a:r>
          </a:p>
          <a:p>
            <a:r>
              <a:rPr lang="en-IN" altLang="en-US"/>
              <a:t>Sharanya K N           1NH18EC747</a:t>
            </a:r>
          </a:p>
          <a:p>
            <a:r>
              <a:rPr lang="en-IN" altLang="en-US"/>
              <a:t>Devika K                  1NH18ME037</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a:extLst>
              <a:ext uri="{FF2B5EF4-FFF2-40B4-BE49-F238E27FC236}">
                <a16:creationId xmlns:a16="http://schemas.microsoft.com/office/drawing/2014/main" id="{B5A634E7-3E5C-4593-B46D-4F917033ECF6}"/>
              </a:ext>
            </a:extLst>
          </p:cNvPr>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551FF3D-CD56-4E39-9829-1F45C1F0F6D3}" type="datetime1">
              <a:rPr lang="en-US" altLang="en-US" sz="1400" smtClean="0"/>
              <a:pPr>
                <a:spcBef>
                  <a:spcPct val="0"/>
                </a:spcBef>
                <a:buFontTx/>
                <a:buNone/>
              </a:pPr>
              <a:t>5/19/2021</a:t>
            </a:fld>
            <a:endParaRPr lang="en-US" altLang="en-US" sz="1400"/>
          </a:p>
        </p:txBody>
      </p:sp>
      <p:sp>
        <p:nvSpPr>
          <p:cNvPr id="14339" name="Slide Number Placeholder 4">
            <a:extLst>
              <a:ext uri="{FF2B5EF4-FFF2-40B4-BE49-F238E27FC236}">
                <a16:creationId xmlns:a16="http://schemas.microsoft.com/office/drawing/2014/main" id="{117DCFB8-3C88-4484-A1E5-EF3579FE7D9E}"/>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4809C86-D698-4665-BD92-3CC7D1383988}" type="slidenum">
              <a:rPr lang="en-US" altLang="en-US" sz="1400"/>
              <a:pPr>
                <a:spcBef>
                  <a:spcPct val="0"/>
                </a:spcBef>
                <a:buFontTx/>
                <a:buNone/>
              </a:pPr>
              <a:t>10</a:t>
            </a:fld>
            <a:endParaRPr lang="en-US" altLang="en-US" sz="1400"/>
          </a:p>
        </p:txBody>
      </p:sp>
      <p:sp>
        <p:nvSpPr>
          <p:cNvPr id="14340" name="Rectangle 9">
            <a:extLst>
              <a:ext uri="{FF2B5EF4-FFF2-40B4-BE49-F238E27FC236}">
                <a16:creationId xmlns:a16="http://schemas.microsoft.com/office/drawing/2014/main" id="{86AC3696-9774-4918-BD9A-D842DF24482B}"/>
              </a:ext>
            </a:extLst>
          </p:cNvPr>
          <p:cNvSpPr>
            <a:spLocks noChangeArrowheads="1"/>
          </p:cNvSpPr>
          <p:nvPr/>
        </p:nvSpPr>
        <p:spPr bwMode="auto">
          <a:xfrm>
            <a:off x="2536825" y="152400"/>
            <a:ext cx="37211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185738" algn="l"/>
                <a:tab pos="506413" algn="l"/>
              </a:tabLst>
              <a:defRPr sz="3200">
                <a:solidFill>
                  <a:schemeClr val="tx1"/>
                </a:solidFill>
                <a:latin typeface="Times New Roman" panose="02020603050405020304" pitchFamily="18" charset="0"/>
              </a:defRPr>
            </a:lvl1pPr>
            <a:lvl2pPr marL="742950" indent="-285750">
              <a:spcBef>
                <a:spcPct val="20000"/>
              </a:spcBef>
              <a:buChar char="–"/>
              <a:tabLst>
                <a:tab pos="185738" algn="l"/>
                <a:tab pos="506413" algn="l"/>
              </a:tabLst>
              <a:defRPr sz="2800">
                <a:solidFill>
                  <a:schemeClr val="tx1"/>
                </a:solidFill>
                <a:latin typeface="Times New Roman" panose="02020603050405020304" pitchFamily="18" charset="0"/>
              </a:defRPr>
            </a:lvl2pPr>
            <a:lvl3pPr marL="1143000" indent="-228600">
              <a:spcBef>
                <a:spcPct val="20000"/>
              </a:spcBef>
              <a:buChar char="•"/>
              <a:tabLst>
                <a:tab pos="185738" algn="l"/>
                <a:tab pos="506413" algn="l"/>
              </a:tabLst>
              <a:defRPr sz="2400">
                <a:solidFill>
                  <a:schemeClr val="tx1"/>
                </a:solidFill>
                <a:latin typeface="Times New Roman" panose="02020603050405020304" pitchFamily="18" charset="0"/>
              </a:defRPr>
            </a:lvl3pPr>
            <a:lvl4pPr marL="1600200" indent="-228600">
              <a:spcBef>
                <a:spcPct val="20000"/>
              </a:spcBef>
              <a:buChar char="–"/>
              <a:tabLst>
                <a:tab pos="185738" algn="l"/>
                <a:tab pos="506413" algn="l"/>
              </a:tabLst>
              <a:defRPr sz="2000">
                <a:solidFill>
                  <a:schemeClr val="tx1"/>
                </a:solidFill>
                <a:latin typeface="Times New Roman" panose="02020603050405020304" pitchFamily="18" charset="0"/>
              </a:defRPr>
            </a:lvl4pPr>
            <a:lvl5pPr marL="2057400" indent="-228600">
              <a:spcBef>
                <a:spcPct val="20000"/>
              </a:spcBef>
              <a:buChar char="»"/>
              <a:tabLst>
                <a:tab pos="185738" algn="l"/>
                <a:tab pos="5064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85738" algn="l"/>
                <a:tab pos="5064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85738" algn="l"/>
                <a:tab pos="5064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85738" algn="l"/>
                <a:tab pos="5064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85738" algn="l"/>
                <a:tab pos="506413" algn="l"/>
              </a:tabLst>
              <a:defRPr sz="2000">
                <a:solidFill>
                  <a:schemeClr val="tx1"/>
                </a:solidFill>
                <a:latin typeface="Times New Roman" panose="02020603050405020304" pitchFamily="18" charset="0"/>
              </a:defRPr>
            </a:lvl9pPr>
          </a:lstStyle>
          <a:p>
            <a:pPr algn="just">
              <a:lnSpc>
                <a:spcPct val="107000"/>
              </a:lnSpc>
              <a:spcBef>
                <a:spcPct val="0"/>
              </a:spcBef>
              <a:spcAft>
                <a:spcPts val="600"/>
              </a:spcAft>
              <a:buFontTx/>
              <a:buNone/>
            </a:pPr>
            <a:r>
              <a:rPr lang="en-US" altLang="en-US" sz="2400" b="1">
                <a:ea typeface="Calibri" panose="020F0502020204030204" pitchFamily="34" charset="0"/>
                <a:cs typeface="Times New Roman" panose="02020603050405020304" pitchFamily="18" charset="0"/>
              </a:rPr>
              <a:t>Project Work Distribution </a:t>
            </a:r>
            <a:endParaRPr lang="en-IN" altLang="en-US">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C2F17D81-E4C2-49AB-94B1-21294E6BDA8E}"/>
              </a:ext>
            </a:extLst>
          </p:cNvPr>
          <p:cNvGraphicFramePr>
            <a:graphicFrameLocks noGrp="1"/>
          </p:cNvGraphicFramePr>
          <p:nvPr/>
        </p:nvGraphicFramePr>
        <p:xfrm>
          <a:off x="609600" y="1676400"/>
          <a:ext cx="7924800" cy="4535488"/>
        </p:xfrm>
        <a:graphic>
          <a:graphicData uri="http://schemas.openxmlformats.org/drawingml/2006/table">
            <a:tbl>
              <a:tblPr firstRow="1" firstCol="1" bandRow="1">
                <a:tableStyleId>{5C22544A-7EE6-4342-B048-85BDC9FD1C3A}</a:tableStyleId>
              </a:tblPr>
              <a:tblGrid>
                <a:gridCol w="23622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687935">
                <a:tc>
                  <a:txBody>
                    <a:bodyPr/>
                    <a:lstStyle/>
                    <a:p>
                      <a:pPr algn="ctr">
                        <a:lnSpc>
                          <a:spcPct val="107000"/>
                        </a:lnSpc>
                        <a:spcBef>
                          <a:spcPts val="300"/>
                        </a:spcBef>
                        <a:spcAft>
                          <a:spcPts val="300"/>
                        </a:spcAft>
                      </a:pPr>
                      <a:r>
                        <a:rPr lang="en-AU" sz="1400" dirty="0">
                          <a:effectLst/>
                          <a:latin typeface="Times New Roman" panose="02020603050405020304" pitchFamily="18" charset="0"/>
                          <a:cs typeface="Times New Roman" panose="02020603050405020304" pitchFamily="18" charset="0"/>
                        </a:rPr>
                        <a:t>Name of Team Member</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354" marR="51354" marT="0" marB="0"/>
                </a:tc>
                <a:tc>
                  <a:txBody>
                    <a:bodyPr/>
                    <a:lstStyle/>
                    <a:p>
                      <a:pPr algn="ctr">
                        <a:lnSpc>
                          <a:spcPct val="107000"/>
                        </a:lnSpc>
                        <a:spcBef>
                          <a:spcPts val="300"/>
                        </a:spcBef>
                        <a:spcAft>
                          <a:spcPts val="300"/>
                        </a:spcAft>
                      </a:pPr>
                      <a:r>
                        <a:rPr lang="en-AU" sz="1400" dirty="0">
                          <a:effectLst/>
                          <a:latin typeface="Times New Roman" panose="02020603050405020304" pitchFamily="18" charset="0"/>
                          <a:cs typeface="Times New Roman" panose="02020603050405020304" pitchFamily="18" charset="0"/>
                        </a:rPr>
                        <a:t>Work distributed </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354" marR="51354" marT="0" marB="0"/>
                </a:tc>
                <a:extLst>
                  <a:ext uri="{0D108BD9-81ED-4DB2-BD59-A6C34878D82A}">
                    <a16:rowId xmlns:a16="http://schemas.microsoft.com/office/drawing/2014/main" val="10000"/>
                  </a:ext>
                </a:extLst>
              </a:tr>
              <a:tr h="970224">
                <a:tc>
                  <a:txBody>
                    <a:bodyPr/>
                    <a:lstStyle/>
                    <a:p>
                      <a:pPr algn="ctr">
                        <a:lnSpc>
                          <a:spcPct val="107000"/>
                        </a:lnSpc>
                        <a:spcBef>
                          <a:spcPts val="300"/>
                        </a:spcBef>
                        <a:spcAft>
                          <a:spcPts val="300"/>
                        </a:spcAft>
                      </a:pPr>
                      <a:r>
                        <a:rPr lang="en-IN" sz="2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DIVYA SHREE.R</a:t>
                      </a:r>
                    </a:p>
                  </a:txBody>
                  <a:tcPr marL="51354" marR="51354" marT="0" marB="0"/>
                </a:tc>
                <a:tc>
                  <a:txBody>
                    <a:bodyPr/>
                    <a:lstStyle/>
                    <a:p>
                      <a:pPr algn="ctr">
                        <a:lnSpc>
                          <a:spcPct val="107000"/>
                        </a:lnSpc>
                        <a:spcBef>
                          <a:spcPts val="300"/>
                        </a:spcBef>
                        <a:spcAft>
                          <a:spcPts val="300"/>
                        </a:spcAft>
                      </a:pPr>
                      <a:r>
                        <a:rPr lang="en-IN" sz="2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RESEARCHING ON THE TOPICS </a:t>
                      </a:r>
                    </a:p>
                  </a:txBody>
                  <a:tcPr marL="51354" marR="51354" marT="0" marB="0"/>
                </a:tc>
                <a:extLst>
                  <a:ext uri="{0D108BD9-81ED-4DB2-BD59-A6C34878D82A}">
                    <a16:rowId xmlns:a16="http://schemas.microsoft.com/office/drawing/2014/main" val="10001"/>
                  </a:ext>
                </a:extLst>
              </a:tr>
              <a:tr h="970224">
                <a:tc>
                  <a:txBody>
                    <a:bodyPr/>
                    <a:lstStyle/>
                    <a:p>
                      <a:pPr algn="ctr">
                        <a:lnSpc>
                          <a:spcPct val="107000"/>
                        </a:lnSpc>
                        <a:spcBef>
                          <a:spcPts val="300"/>
                        </a:spcBef>
                        <a:spcAft>
                          <a:spcPts val="300"/>
                        </a:spcAft>
                      </a:pPr>
                      <a:r>
                        <a:rPr lang="en-IN" sz="2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SOWMYA.G</a:t>
                      </a:r>
                    </a:p>
                  </a:txBody>
                  <a:tcPr marL="51354" marR="51354" marT="0" marB="0"/>
                </a:tc>
                <a:tc>
                  <a:txBody>
                    <a:bodyPr/>
                    <a:lstStyle/>
                    <a:p>
                      <a:pPr algn="ctr">
                        <a:lnSpc>
                          <a:spcPct val="107000"/>
                        </a:lnSpc>
                        <a:spcBef>
                          <a:spcPts val="300"/>
                        </a:spcBef>
                        <a:spcAft>
                          <a:spcPts val="300"/>
                        </a:spcAft>
                      </a:pPr>
                      <a:r>
                        <a:rPr lang="en-IN" sz="2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PRESENTATION</a:t>
                      </a:r>
                    </a:p>
                  </a:txBody>
                  <a:tcPr marL="51354" marR="51354" marT="0" marB="0"/>
                </a:tc>
                <a:extLst>
                  <a:ext uri="{0D108BD9-81ED-4DB2-BD59-A6C34878D82A}">
                    <a16:rowId xmlns:a16="http://schemas.microsoft.com/office/drawing/2014/main" val="10002"/>
                  </a:ext>
                </a:extLst>
              </a:tr>
              <a:tr h="953553">
                <a:tc>
                  <a:txBody>
                    <a:bodyPr/>
                    <a:lstStyle/>
                    <a:p>
                      <a:pPr algn="ctr">
                        <a:lnSpc>
                          <a:spcPct val="107000"/>
                        </a:lnSpc>
                        <a:spcBef>
                          <a:spcPts val="300"/>
                        </a:spcBef>
                        <a:spcAft>
                          <a:spcPts val="300"/>
                        </a:spcAft>
                      </a:pPr>
                      <a:r>
                        <a:rPr lang="en-IN" sz="2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SHARANYA.KN</a:t>
                      </a:r>
                    </a:p>
                  </a:txBody>
                  <a:tcPr marL="51354" marR="51354" marT="0" marB="0"/>
                </a:tc>
                <a:tc>
                  <a:txBody>
                    <a:bodyPr/>
                    <a:lstStyle/>
                    <a:p>
                      <a:pPr algn="ctr">
                        <a:lnSpc>
                          <a:spcPct val="107000"/>
                        </a:lnSpc>
                        <a:spcBef>
                          <a:spcPts val="300"/>
                        </a:spcBef>
                        <a:spcAft>
                          <a:spcPts val="300"/>
                        </a:spcAft>
                      </a:pPr>
                      <a:r>
                        <a:rPr lang="en-IN" sz="2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ABSTRACT AND CIRCUIT</a:t>
                      </a:r>
                    </a:p>
                  </a:txBody>
                  <a:tcPr marL="51354" marR="51354" marT="0" marB="0"/>
                </a:tc>
                <a:extLst>
                  <a:ext uri="{0D108BD9-81ED-4DB2-BD59-A6C34878D82A}">
                    <a16:rowId xmlns:a16="http://schemas.microsoft.com/office/drawing/2014/main" val="10003"/>
                  </a:ext>
                </a:extLst>
              </a:tr>
              <a:tr h="953553">
                <a:tc>
                  <a:txBody>
                    <a:bodyPr/>
                    <a:lstStyle/>
                    <a:p>
                      <a:pPr algn="ctr">
                        <a:lnSpc>
                          <a:spcPct val="107000"/>
                        </a:lnSpc>
                        <a:spcBef>
                          <a:spcPts val="300"/>
                        </a:spcBef>
                        <a:spcAft>
                          <a:spcPts val="300"/>
                        </a:spcAft>
                      </a:pPr>
                      <a:r>
                        <a:rPr lang="en-IN" sz="2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DEVIKA.K</a:t>
                      </a:r>
                    </a:p>
                  </a:txBody>
                  <a:tcPr marL="51354" marR="51354" marT="0" marB="0"/>
                </a:tc>
                <a:tc>
                  <a:txBody>
                    <a:bodyPr/>
                    <a:lstStyle/>
                    <a:p>
                      <a:pPr algn="ctr">
                        <a:lnSpc>
                          <a:spcPct val="107000"/>
                        </a:lnSpc>
                        <a:spcBef>
                          <a:spcPts val="300"/>
                        </a:spcBef>
                        <a:spcAft>
                          <a:spcPts val="300"/>
                        </a:spcAft>
                      </a:pPr>
                      <a:r>
                        <a:rPr lang="en-IN" sz="2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COMPONENTS PURCHASED AND RESEARCH</a:t>
                      </a:r>
                    </a:p>
                    <a:p>
                      <a:pPr algn="ctr">
                        <a:lnSpc>
                          <a:spcPct val="107000"/>
                        </a:lnSpc>
                        <a:spcBef>
                          <a:spcPts val="300"/>
                        </a:spcBef>
                        <a:spcAft>
                          <a:spcPts val="300"/>
                        </a:spcAft>
                      </a:pPr>
                      <a:r>
                        <a:rPr lang="en-IN" sz="2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ABOUT THE TOPIC</a:t>
                      </a:r>
                    </a:p>
                  </a:txBody>
                  <a:tcPr marL="51354" marR="51354" marT="0" marB="0"/>
                </a:tc>
                <a:extLst>
                  <a:ext uri="{0D108BD9-81ED-4DB2-BD59-A6C34878D82A}">
                    <a16:rowId xmlns:a16="http://schemas.microsoft.com/office/drawing/2014/main" val="204393613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7EE9F892-FCC3-41EC-ACE0-797194F23DF2}"/>
              </a:ext>
            </a:extLst>
          </p:cNvPr>
          <p:cNvSpPr txBox="1">
            <a:spLocks noGrp="1" noChangeArrowheads="1"/>
          </p:cNvSpPr>
          <p:nvPr/>
        </p:nvSpPr>
        <p:spPr bwMode="auto">
          <a:xfrm>
            <a:off x="7204075" y="63627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54FDDBA1-664A-4F91-BA9D-93B161B75E3E}" type="slidenum">
              <a:rPr lang="en-US" altLang="en-US" sz="1400"/>
              <a:pPr algn="r" eaLnBrk="1" hangingPunct="1">
                <a:spcBef>
                  <a:spcPct val="0"/>
                </a:spcBef>
                <a:buFontTx/>
                <a:buNone/>
              </a:pPr>
              <a:t>11</a:t>
            </a:fld>
            <a:endParaRPr lang="en-US" altLang="en-US" sz="1400"/>
          </a:p>
        </p:txBody>
      </p:sp>
      <p:sp>
        <p:nvSpPr>
          <p:cNvPr id="15363" name="Rectangle 2">
            <a:extLst>
              <a:ext uri="{FF2B5EF4-FFF2-40B4-BE49-F238E27FC236}">
                <a16:creationId xmlns:a16="http://schemas.microsoft.com/office/drawing/2014/main" id="{0B275DFB-8537-48DC-90B1-B33B80A0FABF}"/>
              </a:ext>
            </a:extLst>
          </p:cNvPr>
          <p:cNvSpPr>
            <a:spLocks noGrp="1" noChangeArrowheads="1"/>
          </p:cNvSpPr>
          <p:nvPr>
            <p:ph type="title" idx="4294967295"/>
          </p:nvPr>
        </p:nvSpPr>
        <p:spPr>
          <a:xfrm>
            <a:off x="2057400" y="76200"/>
            <a:ext cx="5715000" cy="609600"/>
          </a:xfrm>
        </p:spPr>
        <p:txBody>
          <a:bodyPr/>
          <a:lstStyle/>
          <a:p>
            <a:pPr eaLnBrk="1" hangingPunct="1"/>
            <a:r>
              <a:rPr lang="en-US" altLang="en-US" sz="2400" b="1"/>
              <a:t>OUTCOME OF PROJECT</a:t>
            </a:r>
          </a:p>
        </p:txBody>
      </p:sp>
      <p:sp>
        <p:nvSpPr>
          <p:cNvPr id="15364" name="Date Placeholder 1">
            <a:extLst>
              <a:ext uri="{FF2B5EF4-FFF2-40B4-BE49-F238E27FC236}">
                <a16:creationId xmlns:a16="http://schemas.microsoft.com/office/drawing/2014/main" id="{86373F13-62A8-4B27-AE1C-F62B953B62E5}"/>
              </a:ext>
            </a:extLst>
          </p:cNvPr>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448A0FF-B408-4627-8118-64D02F097C3D}" type="datetime1">
              <a:rPr lang="en-US" altLang="en-US" sz="1400" smtClean="0"/>
              <a:pPr>
                <a:spcBef>
                  <a:spcPct val="0"/>
                </a:spcBef>
                <a:buFontTx/>
                <a:buNone/>
              </a:pPr>
              <a:t>5/19/2021</a:t>
            </a:fld>
            <a:endParaRPr lang="en-US" altLang="en-US" sz="1400"/>
          </a:p>
        </p:txBody>
      </p:sp>
      <p:sp>
        <p:nvSpPr>
          <p:cNvPr id="15365" name="Slide Number Placeholder 2">
            <a:extLst>
              <a:ext uri="{FF2B5EF4-FFF2-40B4-BE49-F238E27FC236}">
                <a16:creationId xmlns:a16="http://schemas.microsoft.com/office/drawing/2014/main" id="{7442981B-67D4-42F7-92CE-A391DE99E164}"/>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F2FBCD8-A1E7-4CC5-80B3-F0A44E3CED6F}" type="slidenum">
              <a:rPr lang="en-US" altLang="en-US" sz="1400"/>
              <a:pPr>
                <a:spcBef>
                  <a:spcPct val="0"/>
                </a:spcBef>
                <a:buFontTx/>
                <a:buNone/>
              </a:pPr>
              <a:t>11</a:t>
            </a:fld>
            <a:endParaRPr lang="en-US" altLang="en-US" sz="1400"/>
          </a:p>
        </p:txBody>
      </p:sp>
      <p:sp>
        <p:nvSpPr>
          <p:cNvPr id="15366" name="Rectangle 1">
            <a:extLst>
              <a:ext uri="{FF2B5EF4-FFF2-40B4-BE49-F238E27FC236}">
                <a16:creationId xmlns:a16="http://schemas.microsoft.com/office/drawing/2014/main" id="{834AF696-7196-48E9-94EB-B70DD15BB622}"/>
              </a:ext>
            </a:extLst>
          </p:cNvPr>
          <p:cNvSpPr>
            <a:spLocks noChangeArrowheads="1"/>
          </p:cNvSpPr>
          <p:nvPr/>
        </p:nvSpPr>
        <p:spPr bwMode="auto">
          <a:xfrm>
            <a:off x="304800" y="2438400"/>
            <a:ext cx="8991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IN" altLang="en-US" sz="4000"/>
              <a:t>To test the working of luggage security  </a:t>
            </a:r>
          </a:p>
          <a:p>
            <a:pPr algn="ctr"/>
            <a:r>
              <a:rPr lang="en-IN" altLang="en-US" sz="4000"/>
              <a:t>alarm.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75CF97-9C1B-4EEF-8BFE-4AD7FF2774DB}"/>
              </a:ext>
            </a:extLst>
          </p:cNvPr>
          <p:cNvSpPr/>
          <p:nvPr/>
        </p:nvSpPr>
        <p:spPr>
          <a:xfrm>
            <a:off x="3124200" y="152400"/>
            <a:ext cx="2312988" cy="461963"/>
          </a:xfrm>
          <a:prstGeom prst="rect">
            <a:avLst/>
          </a:prstGeom>
        </p:spPr>
        <p:txBody>
          <a:bodyPr wrap="none">
            <a:spAutoFit/>
          </a:bodyPr>
          <a:lstStyle/>
          <a:p>
            <a:pPr>
              <a:defRPr/>
            </a:pPr>
            <a:r>
              <a:rPr lang="en-US" b="1" cap="small" dirty="0">
                <a:cs typeface="Times New Roman" panose="02020603050405020304" pitchFamily="18" charset="0"/>
              </a:rPr>
              <a:t>REFERENCES</a:t>
            </a:r>
            <a:r>
              <a:rPr lang="en-US" sz="1800" dirty="0"/>
              <a:t> </a:t>
            </a:r>
          </a:p>
        </p:txBody>
      </p:sp>
      <p:sp>
        <p:nvSpPr>
          <p:cNvPr id="16387" name="Content Placeholder 3">
            <a:extLst>
              <a:ext uri="{FF2B5EF4-FFF2-40B4-BE49-F238E27FC236}">
                <a16:creationId xmlns:a16="http://schemas.microsoft.com/office/drawing/2014/main" id="{6FC08950-396F-43C7-A47E-00EF9193FD34}"/>
              </a:ext>
            </a:extLst>
          </p:cNvPr>
          <p:cNvSpPr>
            <a:spLocks noGrp="1" noChangeArrowheads="1"/>
          </p:cNvSpPr>
          <p:nvPr>
            <p:ph idx="1"/>
          </p:nvPr>
        </p:nvSpPr>
        <p:spPr>
          <a:xfrm>
            <a:off x="685800" y="1371600"/>
            <a:ext cx="7772400" cy="4114800"/>
          </a:xfrm>
        </p:spPr>
        <p:txBody>
          <a:bodyPr/>
          <a:lstStyle/>
          <a:p>
            <a:pPr marL="0" indent="0">
              <a:buFontTx/>
              <a:buNone/>
            </a:pPr>
            <a:r>
              <a:rPr lang="en-IN" altLang="en-US"/>
              <a:t>1.ElectronicsHub.Org</a:t>
            </a:r>
          </a:p>
          <a:p>
            <a:pPr marL="0" indent="0">
              <a:buFontTx/>
              <a:buNone/>
            </a:pPr>
            <a:r>
              <a:rPr lang="en-IN" altLang="en-US"/>
              <a:t>2.https://www.edgefxkits.com/blog/luggage-security-alarm-system-applications/</a:t>
            </a:r>
          </a:p>
          <a:p>
            <a:pPr marL="0" indent="0">
              <a:buFontTx/>
              <a:buNone/>
            </a:pPr>
            <a:r>
              <a:rPr lang="en-IN" altLang="en-US"/>
              <a:t>3.</a:t>
            </a:r>
          </a:p>
          <a:p>
            <a:pPr marL="0" indent="0">
              <a:buFontTx/>
              <a:buNone/>
            </a:pPr>
            <a:endParaRPr lang="en-IN" altLang="en-US"/>
          </a:p>
        </p:txBody>
      </p:sp>
      <p:sp>
        <p:nvSpPr>
          <p:cNvPr id="16388" name="Date Placeholder 2">
            <a:extLst>
              <a:ext uri="{FF2B5EF4-FFF2-40B4-BE49-F238E27FC236}">
                <a16:creationId xmlns:a16="http://schemas.microsoft.com/office/drawing/2014/main" id="{B7F2ECDD-4840-4D49-9177-25BEF37A5D23}"/>
              </a:ext>
            </a:extLst>
          </p:cNvPr>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9D06C10-89A7-4E98-960F-7CD974C4549A}" type="datetime1">
              <a:rPr lang="en-US" altLang="en-US" sz="1400" smtClean="0"/>
              <a:pPr>
                <a:spcBef>
                  <a:spcPct val="0"/>
                </a:spcBef>
                <a:buFontTx/>
                <a:buNone/>
              </a:pPr>
              <a:t>5/19/2021</a:t>
            </a:fld>
            <a:endParaRPr lang="en-US" altLang="en-US" sz="1400"/>
          </a:p>
        </p:txBody>
      </p:sp>
      <p:sp>
        <p:nvSpPr>
          <p:cNvPr id="16389" name="Slide Number Placeholder 3">
            <a:extLst>
              <a:ext uri="{FF2B5EF4-FFF2-40B4-BE49-F238E27FC236}">
                <a16:creationId xmlns:a16="http://schemas.microsoft.com/office/drawing/2014/main" id="{66412F1E-AA54-4524-8A99-3F760C7E1478}"/>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F231F7A-481D-4F49-98C5-CE951781AD03}" type="slidenum">
              <a:rPr lang="en-US" altLang="en-US" sz="1400"/>
              <a:pPr>
                <a:spcBef>
                  <a:spcPct val="0"/>
                </a:spcBef>
                <a:buFontTx/>
                <a:buNone/>
              </a:pPr>
              <a:t>12</a:t>
            </a:fld>
            <a:endParaRPr lang="en-US" altLang="en-US" sz="140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a:extLst>
              <a:ext uri="{FF2B5EF4-FFF2-40B4-BE49-F238E27FC236}">
                <a16:creationId xmlns:a16="http://schemas.microsoft.com/office/drawing/2014/main" id="{0C6B5F8F-B428-444C-AA1E-AF854372BE14}"/>
              </a:ext>
            </a:extLst>
          </p:cNvPr>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9EAB50F-3834-4E31-BBB5-128058727C64}" type="datetime1">
              <a:rPr lang="en-US" altLang="en-US" sz="1400" smtClean="0"/>
              <a:pPr>
                <a:spcBef>
                  <a:spcPct val="0"/>
                </a:spcBef>
                <a:buFontTx/>
                <a:buNone/>
              </a:pPr>
              <a:t>5/19/2021</a:t>
            </a:fld>
            <a:endParaRPr lang="en-US" altLang="en-US" sz="1400"/>
          </a:p>
        </p:txBody>
      </p:sp>
      <p:sp>
        <p:nvSpPr>
          <p:cNvPr id="17411" name="Slide Number Placeholder 4">
            <a:extLst>
              <a:ext uri="{FF2B5EF4-FFF2-40B4-BE49-F238E27FC236}">
                <a16:creationId xmlns:a16="http://schemas.microsoft.com/office/drawing/2014/main" id="{145C89E1-D340-46C2-A3A5-1B8102E66C85}"/>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32E6F39-B19C-49D2-82BF-6A38838C2013}" type="slidenum">
              <a:rPr lang="en-US" altLang="en-US" sz="1400"/>
              <a:pPr>
                <a:spcBef>
                  <a:spcPct val="0"/>
                </a:spcBef>
                <a:buFontTx/>
                <a:buNone/>
              </a:pPr>
              <a:t>13</a:t>
            </a:fld>
            <a:endParaRPr lang="en-US" altLang="en-US" sz="1400"/>
          </a:p>
        </p:txBody>
      </p:sp>
      <p:pic>
        <p:nvPicPr>
          <p:cNvPr id="6" name="Rectangle 3">
            <a:extLst>
              <a:ext uri="{FF2B5EF4-FFF2-40B4-BE49-F238E27FC236}">
                <a16:creationId xmlns:a16="http://schemas.microsoft.com/office/drawing/2014/main" id="{554BAAE7-FA06-4FB4-8BDA-47839410041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2266950"/>
            <a:ext cx="4249738"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a:extLst>
              <a:ext uri="{FF2B5EF4-FFF2-40B4-BE49-F238E27FC236}">
                <a16:creationId xmlns:a16="http://schemas.microsoft.com/office/drawing/2014/main" id="{9883DEC2-96B1-4107-8CF4-0A2F7EE4972B}"/>
              </a:ext>
            </a:extLst>
          </p:cNvPr>
          <p:cNvSpPr txBox="1">
            <a:spLocks noChangeArrowheads="1"/>
          </p:cNvSpPr>
          <p:nvPr/>
        </p:nvSpPr>
        <p:spPr bwMode="auto">
          <a:xfrm>
            <a:off x="1752600" y="0"/>
            <a:ext cx="541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a:t>INDEX</a:t>
            </a:r>
            <a:endParaRPr lang="en-IN" altLang="en-US" sz="2400" b="1"/>
          </a:p>
        </p:txBody>
      </p:sp>
      <p:sp>
        <p:nvSpPr>
          <p:cNvPr id="3" name="Rectangle 2">
            <a:extLst>
              <a:ext uri="{FF2B5EF4-FFF2-40B4-BE49-F238E27FC236}">
                <a16:creationId xmlns:a16="http://schemas.microsoft.com/office/drawing/2014/main" id="{940A8579-83BA-4666-8494-033CD02413D9}"/>
              </a:ext>
            </a:extLst>
          </p:cNvPr>
          <p:cNvSpPr/>
          <p:nvPr/>
        </p:nvSpPr>
        <p:spPr>
          <a:xfrm>
            <a:off x="228600" y="536575"/>
            <a:ext cx="6629400" cy="5324475"/>
          </a:xfrm>
          <a:prstGeom prst="rect">
            <a:avLst/>
          </a:prstGeom>
        </p:spPr>
        <p:txBody>
          <a:bodyPr>
            <a:spAutoFit/>
          </a:bodyPr>
          <a:lstStyle/>
          <a:p>
            <a:pPr>
              <a:defRPr/>
            </a:pPr>
            <a:r>
              <a:rPr lang="en-US" sz="2000" dirty="0">
                <a:cs typeface="Times New Roman" panose="02020603050405020304" pitchFamily="18" charset="0"/>
              </a:rPr>
              <a:t> </a:t>
            </a:r>
          </a:p>
          <a:p>
            <a:pPr marL="285750" indent="-285750">
              <a:buFont typeface="Wingdings" panose="05000000000000000000" pitchFamily="2" charset="2"/>
              <a:buChar char="Ø"/>
              <a:defRPr/>
            </a:pPr>
            <a:r>
              <a:rPr lang="en-US" sz="2000" dirty="0">
                <a:cs typeface="Times New Roman" panose="02020603050405020304" pitchFamily="18" charset="0"/>
              </a:rPr>
              <a:t>Introduction </a:t>
            </a:r>
          </a:p>
          <a:p>
            <a:pPr marL="285750" indent="-285750">
              <a:buFont typeface="Wingdings" panose="05000000000000000000" pitchFamily="2" charset="2"/>
              <a:buChar char="Ø"/>
              <a:defRPr/>
            </a:pPr>
            <a:endParaRPr lang="en-US" sz="2000" dirty="0">
              <a:cs typeface="Times New Roman" panose="02020603050405020304" pitchFamily="18" charset="0"/>
            </a:endParaRPr>
          </a:p>
          <a:p>
            <a:pPr marL="285750" indent="-285750">
              <a:buFont typeface="Wingdings" panose="05000000000000000000" pitchFamily="2" charset="2"/>
              <a:buChar char="Ø"/>
              <a:defRPr/>
            </a:pPr>
            <a:r>
              <a:rPr lang="en-US" sz="2000" dirty="0">
                <a:cs typeface="Times New Roman" panose="02020603050405020304" pitchFamily="18" charset="0"/>
              </a:rPr>
              <a:t>Literature Survey </a:t>
            </a:r>
          </a:p>
          <a:p>
            <a:pPr marL="285750" indent="-285750">
              <a:buFont typeface="Wingdings" panose="05000000000000000000" pitchFamily="2" charset="2"/>
              <a:buChar char="Ø"/>
              <a:defRPr/>
            </a:pPr>
            <a:endParaRPr lang="en-US" sz="2000" dirty="0">
              <a:cs typeface="Times New Roman" panose="02020603050405020304" pitchFamily="18" charset="0"/>
            </a:endParaRPr>
          </a:p>
          <a:p>
            <a:pPr marL="285750" indent="-285750">
              <a:buFont typeface="Wingdings" panose="05000000000000000000" pitchFamily="2" charset="2"/>
              <a:buChar char="Ø"/>
              <a:defRPr/>
            </a:pPr>
            <a:r>
              <a:rPr lang="en-US" sz="2000" dirty="0">
                <a:cs typeface="Times New Roman" panose="02020603050405020304" pitchFamily="18" charset="0"/>
              </a:rPr>
              <a:t>Aim and Objectives of Project</a:t>
            </a:r>
          </a:p>
          <a:p>
            <a:pPr>
              <a:defRPr/>
            </a:pPr>
            <a:endParaRPr lang="en-US" sz="2000" dirty="0">
              <a:cs typeface="Times New Roman" panose="02020603050405020304" pitchFamily="18" charset="0"/>
            </a:endParaRPr>
          </a:p>
          <a:p>
            <a:pPr marL="285750" indent="-285750">
              <a:buFont typeface="Wingdings" panose="05000000000000000000" pitchFamily="2" charset="2"/>
              <a:buChar char="Ø"/>
              <a:defRPr/>
            </a:pPr>
            <a:r>
              <a:rPr lang="en-US" sz="2000" dirty="0">
                <a:cs typeface="Times New Roman" panose="02020603050405020304" pitchFamily="18" charset="0"/>
              </a:rPr>
              <a:t>Top Level Block Diagram </a:t>
            </a:r>
          </a:p>
          <a:p>
            <a:pPr marL="285750" indent="-285750">
              <a:buFont typeface="Wingdings" panose="05000000000000000000" pitchFamily="2" charset="2"/>
              <a:buChar char="Ø"/>
              <a:defRPr/>
            </a:pPr>
            <a:endParaRPr lang="en-US" sz="2000" dirty="0">
              <a:cs typeface="Times New Roman" panose="02020603050405020304" pitchFamily="18" charset="0"/>
            </a:endParaRPr>
          </a:p>
          <a:p>
            <a:pPr marL="285750" indent="-285750">
              <a:buFont typeface="Wingdings" panose="05000000000000000000" pitchFamily="2" charset="2"/>
              <a:buChar char="Ø"/>
              <a:defRPr/>
            </a:pPr>
            <a:r>
              <a:rPr lang="en-US" sz="2000" dirty="0">
                <a:cs typeface="Times New Roman" panose="02020603050405020304" pitchFamily="18" charset="0"/>
              </a:rPr>
              <a:t>Project Description  </a:t>
            </a:r>
          </a:p>
          <a:p>
            <a:pPr marL="285750" indent="-285750">
              <a:buFont typeface="Wingdings" panose="05000000000000000000" pitchFamily="2" charset="2"/>
              <a:buChar char="Ø"/>
              <a:defRPr/>
            </a:pPr>
            <a:endParaRPr lang="en-US" sz="2000" dirty="0">
              <a:cs typeface="Times New Roman" panose="02020603050405020304" pitchFamily="18" charset="0"/>
            </a:endParaRPr>
          </a:p>
          <a:p>
            <a:pPr marL="285750" indent="-285750">
              <a:buFont typeface="Wingdings" panose="05000000000000000000" pitchFamily="2" charset="2"/>
              <a:buChar char="Ø"/>
              <a:defRPr/>
            </a:pPr>
            <a:r>
              <a:rPr lang="en-US" sz="2000" dirty="0">
                <a:cs typeface="Times New Roman" panose="02020603050405020304" pitchFamily="18" charset="0"/>
              </a:rPr>
              <a:t>Progress Work  </a:t>
            </a:r>
          </a:p>
          <a:p>
            <a:pPr marL="285750" indent="-285750">
              <a:buFont typeface="Wingdings" panose="05000000000000000000" pitchFamily="2" charset="2"/>
              <a:buChar char="Ø"/>
              <a:defRPr/>
            </a:pPr>
            <a:endParaRPr lang="en-US" sz="2000" dirty="0">
              <a:cs typeface="Times New Roman" panose="02020603050405020304" pitchFamily="18" charset="0"/>
            </a:endParaRPr>
          </a:p>
          <a:p>
            <a:pPr marL="285750" indent="-285750">
              <a:buFont typeface="Wingdings" panose="05000000000000000000" pitchFamily="2" charset="2"/>
              <a:buChar char="Ø"/>
              <a:defRPr/>
            </a:pPr>
            <a:r>
              <a:rPr lang="en-US" sz="2000" dirty="0">
                <a:cs typeface="Times New Roman" panose="02020603050405020304" pitchFamily="18" charset="0"/>
              </a:rPr>
              <a:t>Milestones/Schedule </a:t>
            </a:r>
          </a:p>
          <a:p>
            <a:pPr marL="285750" indent="-285750">
              <a:buFont typeface="Wingdings" panose="05000000000000000000" pitchFamily="2" charset="2"/>
              <a:buChar char="Ø"/>
              <a:defRPr/>
            </a:pPr>
            <a:endParaRPr lang="en-US" sz="2000" dirty="0">
              <a:cs typeface="Times New Roman" panose="02020603050405020304" pitchFamily="18" charset="0"/>
            </a:endParaRPr>
          </a:p>
          <a:p>
            <a:pPr marL="285750" indent="-285750">
              <a:buFont typeface="Wingdings" panose="05000000000000000000" pitchFamily="2" charset="2"/>
              <a:buChar char="Ø"/>
              <a:defRPr/>
            </a:pPr>
            <a:endParaRPr lang="en-US" sz="2000" dirty="0">
              <a:cs typeface="Times New Roman" panose="02020603050405020304" pitchFamily="18" charset="0"/>
            </a:endParaRPr>
          </a:p>
          <a:p>
            <a:pPr>
              <a:defRPr/>
            </a:pPr>
            <a:endParaRPr lang="en-US" sz="2000" dirty="0">
              <a:cs typeface="Times New Roman" panose="02020603050405020304" pitchFamily="18" charset="0"/>
            </a:endParaRPr>
          </a:p>
        </p:txBody>
      </p:sp>
      <p:sp>
        <p:nvSpPr>
          <p:cNvPr id="4" name="Rectangle 3">
            <a:extLst>
              <a:ext uri="{FF2B5EF4-FFF2-40B4-BE49-F238E27FC236}">
                <a16:creationId xmlns:a16="http://schemas.microsoft.com/office/drawing/2014/main" id="{C26F6846-2F3D-4EE1-B57C-80841C286557}"/>
              </a:ext>
            </a:extLst>
          </p:cNvPr>
          <p:cNvSpPr/>
          <p:nvPr/>
        </p:nvSpPr>
        <p:spPr>
          <a:xfrm>
            <a:off x="-1111250" y="5105400"/>
            <a:ext cx="5486400" cy="1016000"/>
          </a:xfrm>
          <a:prstGeom prst="rect">
            <a:avLst/>
          </a:prstGeom>
        </p:spPr>
        <p:txBody>
          <a:bodyPr>
            <a:spAutoFit/>
          </a:bodyPr>
          <a:lstStyle/>
          <a:p>
            <a:pPr marL="1657350" lvl="3" indent="-285750">
              <a:buFont typeface="Wingdings" panose="05000000000000000000" pitchFamily="2" charset="2"/>
              <a:buChar char="Ø"/>
              <a:defRPr/>
            </a:pPr>
            <a:r>
              <a:rPr lang="en-US" sz="2000" dirty="0">
                <a:cs typeface="Times New Roman" panose="02020603050405020304" pitchFamily="18" charset="0"/>
              </a:rPr>
              <a:t>Outcome of Project </a:t>
            </a:r>
          </a:p>
          <a:p>
            <a:pPr lvl="3">
              <a:defRPr/>
            </a:pPr>
            <a:r>
              <a:rPr lang="en-US" sz="2000" dirty="0">
                <a:cs typeface="Times New Roman" panose="02020603050405020304" pitchFamily="18" charset="0"/>
              </a:rPr>
              <a:t> </a:t>
            </a:r>
          </a:p>
          <a:p>
            <a:pPr marL="1657350" lvl="3" indent="-285750">
              <a:buFont typeface="Wingdings" panose="05000000000000000000" pitchFamily="2" charset="2"/>
              <a:buChar char="Ø"/>
              <a:defRPr/>
            </a:pPr>
            <a:r>
              <a:rPr lang="en-US" sz="2000" dirty="0">
                <a:cs typeface="Times New Roman" panose="02020603050405020304" pitchFamily="18" charset="0"/>
              </a:rPr>
              <a:t> References </a:t>
            </a:r>
          </a:p>
        </p:txBody>
      </p:sp>
      <p:sp>
        <p:nvSpPr>
          <p:cNvPr id="6149" name="Date Placeholder 1">
            <a:extLst>
              <a:ext uri="{FF2B5EF4-FFF2-40B4-BE49-F238E27FC236}">
                <a16:creationId xmlns:a16="http://schemas.microsoft.com/office/drawing/2014/main" id="{A5B59650-4A18-44DA-98C7-FC9ADE99A24A}"/>
              </a:ext>
            </a:extLst>
          </p:cNvPr>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32558E4-D698-4277-8D37-66DD0B674025}" type="datetime1">
              <a:rPr lang="en-US" altLang="en-US" sz="1400" smtClean="0"/>
              <a:pPr>
                <a:spcBef>
                  <a:spcPct val="0"/>
                </a:spcBef>
                <a:buFontTx/>
                <a:buNone/>
              </a:pPr>
              <a:t>5/19/2021</a:t>
            </a:fld>
            <a:endParaRPr lang="en-US" altLang="en-US" sz="1400"/>
          </a:p>
        </p:txBody>
      </p:sp>
      <p:sp>
        <p:nvSpPr>
          <p:cNvPr id="6150" name="Slide Number Placeholder 4">
            <a:extLst>
              <a:ext uri="{FF2B5EF4-FFF2-40B4-BE49-F238E27FC236}">
                <a16:creationId xmlns:a16="http://schemas.microsoft.com/office/drawing/2014/main" id="{6EE5901A-3CEB-43B6-9C47-B97234C0E68A}"/>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18585FF-8A3D-4CF0-9678-6EEF26B200D3}" type="slidenum">
              <a:rPr lang="en-US" altLang="en-US" sz="1400"/>
              <a:pPr>
                <a:spcBef>
                  <a:spcPct val="0"/>
                </a:spcBef>
                <a:buFontTx/>
                <a:buNone/>
              </a:pPr>
              <a:t>2</a:t>
            </a:fld>
            <a:endParaRPr lang="en-US"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5885E7BA-773A-466C-976B-53DF52EC4C4D}"/>
              </a:ext>
            </a:extLst>
          </p:cNvPr>
          <p:cNvSpPr txBox="1">
            <a:spLocks noGrp="1" noChangeArrowheads="1"/>
          </p:cNvSpPr>
          <p:nvPr/>
        </p:nvSpPr>
        <p:spPr bwMode="auto">
          <a:xfrm>
            <a:off x="7204075" y="63627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BB68347E-C230-4019-BD44-F2A0B50C1C48}" type="slidenum">
              <a:rPr lang="en-US" altLang="en-US" sz="1400"/>
              <a:pPr algn="r" eaLnBrk="1" hangingPunct="1">
                <a:spcBef>
                  <a:spcPct val="0"/>
                </a:spcBef>
                <a:buFontTx/>
                <a:buNone/>
              </a:pPr>
              <a:t>3</a:t>
            </a:fld>
            <a:endParaRPr lang="en-US" altLang="en-US" sz="1400"/>
          </a:p>
        </p:txBody>
      </p:sp>
      <p:sp>
        <p:nvSpPr>
          <p:cNvPr id="7171" name="Rectangle 2">
            <a:extLst>
              <a:ext uri="{FF2B5EF4-FFF2-40B4-BE49-F238E27FC236}">
                <a16:creationId xmlns:a16="http://schemas.microsoft.com/office/drawing/2014/main" id="{10B52820-6C97-492D-B843-BBDBBD9300D5}"/>
              </a:ext>
            </a:extLst>
          </p:cNvPr>
          <p:cNvSpPr>
            <a:spLocks noGrp="1" noChangeArrowheads="1"/>
          </p:cNvSpPr>
          <p:nvPr>
            <p:ph type="title"/>
          </p:nvPr>
        </p:nvSpPr>
        <p:spPr/>
        <p:txBody>
          <a:bodyPr/>
          <a:lstStyle/>
          <a:p>
            <a:pPr eaLnBrk="1" hangingPunct="1"/>
            <a:r>
              <a:rPr lang="en-IN" altLang="en-US" sz="2400" b="1">
                <a:solidFill>
                  <a:schemeClr val="tx1"/>
                </a:solidFill>
              </a:rPr>
              <a:t>INTRODUCTION</a:t>
            </a:r>
          </a:p>
        </p:txBody>
      </p:sp>
      <p:sp>
        <p:nvSpPr>
          <p:cNvPr id="7172" name="Content Placeholder 1">
            <a:extLst>
              <a:ext uri="{FF2B5EF4-FFF2-40B4-BE49-F238E27FC236}">
                <a16:creationId xmlns:a16="http://schemas.microsoft.com/office/drawing/2014/main" id="{022334F6-2504-4036-A218-E0B37A4659D6}"/>
              </a:ext>
            </a:extLst>
          </p:cNvPr>
          <p:cNvSpPr>
            <a:spLocks noGrp="1" noChangeArrowheads="1"/>
          </p:cNvSpPr>
          <p:nvPr>
            <p:ph idx="1"/>
          </p:nvPr>
        </p:nvSpPr>
        <p:spPr>
          <a:xfrm>
            <a:off x="685800" y="1600200"/>
            <a:ext cx="7315200" cy="4191000"/>
          </a:xfrm>
        </p:spPr>
        <p:txBody>
          <a:bodyPr/>
          <a:lstStyle/>
          <a:p>
            <a:pPr>
              <a:buFont typeface="Wingdings" panose="05000000000000000000" pitchFamily="2" charset="2"/>
              <a:buChar char="Ø"/>
            </a:pPr>
            <a:r>
              <a:rPr lang="en-IN" altLang="en-US" sz="2400">
                <a:latin typeface="Cambria" panose="02040503050406030204" pitchFamily="18" charset="0"/>
                <a:ea typeface="Cambria" panose="02040503050406030204" pitchFamily="18" charset="0"/>
                <a:cs typeface="Cambria" panose="02040503050406030204" pitchFamily="18" charset="0"/>
              </a:rPr>
              <a:t>During our journey through train and bus, we carry many important things and all the time we have fear that someone might lift our luggage.</a:t>
            </a:r>
          </a:p>
          <a:p>
            <a:pPr>
              <a:buFont typeface="Wingdings" panose="05000000000000000000" pitchFamily="2" charset="2"/>
              <a:buChar char="Ø"/>
            </a:pPr>
            <a:r>
              <a:rPr lang="en-IN" altLang="en-US" sz="2400">
                <a:latin typeface="Cambria" panose="02040503050406030204" pitchFamily="18" charset="0"/>
                <a:ea typeface="Cambria" panose="02040503050406030204" pitchFamily="18" charset="0"/>
                <a:cs typeface="Cambria" panose="02040503050406030204" pitchFamily="18" charset="0"/>
              </a:rPr>
              <a:t> To overcome with these fears here is an easy circuit which is based on the NAND gate.</a:t>
            </a:r>
          </a:p>
          <a:p>
            <a:pPr>
              <a:buFont typeface="Wingdings" panose="05000000000000000000" pitchFamily="2" charset="2"/>
              <a:buChar char="Ø"/>
            </a:pPr>
            <a:r>
              <a:rPr lang="en-IN" altLang="en-US" sz="2400">
                <a:latin typeface="Cambria" panose="02040503050406030204" pitchFamily="18" charset="0"/>
                <a:ea typeface="Cambria" panose="02040503050406030204" pitchFamily="18" charset="0"/>
                <a:cs typeface="Cambria" panose="02040503050406030204" pitchFamily="18" charset="0"/>
              </a:rPr>
              <a:t>Luggage Security Alarm produces a warning beep, when someone tries to unlock the lock.</a:t>
            </a:r>
            <a:r>
              <a:rPr lang="en-IN" altLang="en-US" sz="2400"/>
              <a:t>  </a:t>
            </a:r>
          </a:p>
        </p:txBody>
      </p:sp>
      <p:sp>
        <p:nvSpPr>
          <p:cNvPr id="7173" name="Date Placeholder 1">
            <a:extLst>
              <a:ext uri="{FF2B5EF4-FFF2-40B4-BE49-F238E27FC236}">
                <a16:creationId xmlns:a16="http://schemas.microsoft.com/office/drawing/2014/main" id="{D19F5AE2-96D4-4764-A7EB-886ECE04A9A6}"/>
              </a:ext>
            </a:extLst>
          </p:cNvPr>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3465C2D-85C4-4D3C-A554-118EF267B965}" type="datetime1">
              <a:rPr lang="en-US" altLang="en-US" sz="1400" smtClean="0"/>
              <a:pPr>
                <a:spcBef>
                  <a:spcPct val="0"/>
                </a:spcBef>
                <a:buFontTx/>
                <a:buNone/>
              </a:pPr>
              <a:t>5/19/2021</a:t>
            </a:fld>
            <a:endParaRPr lang="en-US" altLang="en-US" sz="1400"/>
          </a:p>
        </p:txBody>
      </p:sp>
      <p:sp>
        <p:nvSpPr>
          <p:cNvPr id="7174" name="Slide Number Placeholder 2">
            <a:extLst>
              <a:ext uri="{FF2B5EF4-FFF2-40B4-BE49-F238E27FC236}">
                <a16:creationId xmlns:a16="http://schemas.microsoft.com/office/drawing/2014/main" id="{20E57163-8224-4507-8489-3F6ACEE7DE53}"/>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6480344-0D98-4874-B73D-487390669113}" type="slidenum">
              <a:rPr lang="en-US" altLang="en-US" sz="1400"/>
              <a:pPr>
                <a:spcBef>
                  <a:spcPct val="0"/>
                </a:spcBef>
                <a:buFontTx/>
                <a:buNone/>
              </a:pPr>
              <a:t>3</a:t>
            </a:fld>
            <a:endParaRPr lang="en-US" altLang="en-US" sz="14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E8589CF-4E47-4CA2-B00B-84C625B56AC8}"/>
              </a:ext>
            </a:extLst>
          </p:cNvPr>
          <p:cNvGraphicFramePr>
            <a:graphicFrameLocks noGrp="1"/>
          </p:cNvGraphicFramePr>
          <p:nvPr/>
        </p:nvGraphicFramePr>
        <p:xfrm>
          <a:off x="209550" y="685800"/>
          <a:ext cx="8629650" cy="5616575"/>
        </p:xfrm>
        <a:graphic>
          <a:graphicData uri="http://schemas.openxmlformats.org/drawingml/2006/table">
            <a:tbl>
              <a:tblPr firstRow="1" firstCol="1" bandRow="1">
                <a:tableStyleId>{5DA37D80-6434-44D0-A028-1B22A696006F}</a:tableStyleId>
              </a:tblPr>
              <a:tblGrid>
                <a:gridCol w="920688">
                  <a:extLst>
                    <a:ext uri="{9D8B030D-6E8A-4147-A177-3AD203B41FA5}">
                      <a16:colId xmlns:a16="http://schemas.microsoft.com/office/drawing/2014/main" val="20000"/>
                    </a:ext>
                  </a:extLst>
                </a:gridCol>
                <a:gridCol w="3083466">
                  <a:extLst>
                    <a:ext uri="{9D8B030D-6E8A-4147-A177-3AD203B41FA5}">
                      <a16:colId xmlns:a16="http://schemas.microsoft.com/office/drawing/2014/main" val="20001"/>
                    </a:ext>
                  </a:extLst>
                </a:gridCol>
                <a:gridCol w="1779545">
                  <a:extLst>
                    <a:ext uri="{9D8B030D-6E8A-4147-A177-3AD203B41FA5}">
                      <a16:colId xmlns:a16="http://schemas.microsoft.com/office/drawing/2014/main" val="20002"/>
                    </a:ext>
                  </a:extLst>
                </a:gridCol>
                <a:gridCol w="1530550">
                  <a:extLst>
                    <a:ext uri="{9D8B030D-6E8A-4147-A177-3AD203B41FA5}">
                      <a16:colId xmlns:a16="http://schemas.microsoft.com/office/drawing/2014/main" val="20003"/>
                    </a:ext>
                  </a:extLst>
                </a:gridCol>
                <a:gridCol w="1315400">
                  <a:extLst>
                    <a:ext uri="{9D8B030D-6E8A-4147-A177-3AD203B41FA5}">
                      <a16:colId xmlns:a16="http://schemas.microsoft.com/office/drawing/2014/main" val="20004"/>
                    </a:ext>
                  </a:extLst>
                </a:gridCol>
              </a:tblGrid>
              <a:tr h="625498">
                <a:tc>
                  <a:txBody>
                    <a:bodyPr/>
                    <a:lstStyle/>
                    <a:p>
                      <a:pPr algn="ctr">
                        <a:lnSpc>
                          <a:spcPct val="107000"/>
                        </a:lnSpc>
                        <a:spcAft>
                          <a:spcPts val="0"/>
                        </a:spcAft>
                      </a:pPr>
                      <a:r>
                        <a:rPr lang="en-IN" sz="1400" dirty="0">
                          <a:effectLst/>
                        </a:rPr>
                        <a:t>Paper No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IN" sz="1400" dirty="0">
                          <a:effectLst/>
                        </a:rPr>
                        <a:t>Title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IN" sz="1400" dirty="0">
                          <a:effectLst/>
                        </a:rPr>
                        <a:t>Author &amp; Year of Publication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Outcome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Limitation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extLst>
                  <a:ext uri="{0D108BD9-81ED-4DB2-BD59-A6C34878D82A}">
                    <a16:rowId xmlns:a16="http://schemas.microsoft.com/office/drawing/2014/main" val="10000"/>
                  </a:ext>
                </a:extLst>
              </a:tr>
              <a:tr h="684941">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US" sz="1400" kern="1200" dirty="0">
                          <a:solidFill>
                            <a:schemeClr val="tx1"/>
                          </a:solidFill>
                          <a:effectLst/>
                          <a:latin typeface="+mn-lt"/>
                          <a:ea typeface="+mn-ea"/>
                          <a:cs typeface="+mn-cs"/>
                        </a:rPr>
                        <a:t>Power Line Channels Characteristics And Their Effect On Communication System                                                                                      Design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US" sz="1400" kern="1200" dirty="0" err="1">
                          <a:solidFill>
                            <a:schemeClr val="tx1"/>
                          </a:solidFill>
                          <a:effectLst/>
                          <a:latin typeface="+mn-lt"/>
                          <a:ea typeface="+mn-ea"/>
                          <a:cs typeface="+mn-cs"/>
                        </a:rPr>
                        <a:t>Gotz.M</a:t>
                      </a:r>
                      <a:r>
                        <a:rPr lang="en-US" sz="1400" kern="1200" dirty="0">
                          <a:solidFill>
                            <a:schemeClr val="tx1"/>
                          </a:solidFill>
                          <a:effectLst/>
                          <a:latin typeface="+mn-lt"/>
                          <a:ea typeface="+mn-ea"/>
                          <a:cs typeface="+mn-cs"/>
                        </a:rPr>
                        <a:t> ; </a:t>
                      </a:r>
                      <a:r>
                        <a:rPr lang="en-US" sz="1400" kern="1200" dirty="0" err="1">
                          <a:solidFill>
                            <a:schemeClr val="tx1"/>
                          </a:solidFill>
                          <a:effectLst/>
                          <a:latin typeface="+mn-lt"/>
                          <a:ea typeface="+mn-ea"/>
                          <a:cs typeface="+mn-cs"/>
                        </a:rPr>
                        <a:t>Rapp.M</a:t>
                      </a:r>
                      <a:r>
                        <a:rPr lang="en-US" sz="1400" kern="1200" dirty="0">
                          <a:solidFill>
                            <a:schemeClr val="tx1"/>
                          </a:solidFill>
                          <a:effectLst/>
                          <a:latin typeface="+mn-lt"/>
                          <a:ea typeface="+mn-ea"/>
                          <a:cs typeface="+mn-cs"/>
                        </a:rPr>
                        <a:t>  ;  </a:t>
                      </a:r>
                      <a:r>
                        <a:rPr lang="en-US" sz="1400" kern="1200" dirty="0" err="1">
                          <a:solidFill>
                            <a:schemeClr val="tx1"/>
                          </a:solidFill>
                          <a:effectLst/>
                          <a:latin typeface="+mn-lt"/>
                          <a:ea typeface="+mn-ea"/>
                          <a:cs typeface="+mn-cs"/>
                        </a:rPr>
                        <a:t>Dostert.K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US" sz="1400" kern="1200" dirty="0">
                          <a:solidFill>
                            <a:schemeClr val="tx1"/>
                          </a:solidFill>
                          <a:effectLst/>
                          <a:latin typeface="+mn-lt"/>
                          <a:ea typeface="+mn-ea"/>
                          <a:cs typeface="+mn-cs"/>
                        </a:rPr>
                        <a:t>High-speed communication purposes</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Noise</a:t>
                      </a:r>
                      <a:r>
                        <a:rPr lang="en-US" sz="1200" baseline="0" dirty="0">
                          <a:effectLst/>
                          <a:latin typeface="Calibri" panose="020F0502020204030204" pitchFamily="34" charset="0"/>
                          <a:ea typeface="Calibri" panose="020F0502020204030204" pitchFamily="34" charset="0"/>
                          <a:cs typeface="Times New Roman" panose="02020603050405020304" pitchFamily="18" charset="0"/>
                        </a:rPr>
                        <a:t> added by PLC is more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extLst>
                  <a:ext uri="{0D108BD9-81ED-4DB2-BD59-A6C34878D82A}">
                    <a16:rowId xmlns:a16="http://schemas.microsoft.com/office/drawing/2014/main" val="10001"/>
                  </a:ext>
                </a:extLst>
              </a:tr>
              <a:tr h="978667">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IN" sz="1400" kern="1200" dirty="0">
                          <a:solidFill>
                            <a:schemeClr val="tx1"/>
                          </a:solidFill>
                          <a:effectLst/>
                          <a:latin typeface="+mn-lt"/>
                          <a:ea typeface="+mn-ea"/>
                          <a:cs typeface="+mn-cs"/>
                        </a:rPr>
                        <a:t>Wireless Sensor Networks for Water Quality Monitoring: A Case of Zambia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IN" sz="1600" kern="1200" dirty="0" err="1">
                          <a:solidFill>
                            <a:schemeClr val="tx1"/>
                          </a:solidFill>
                          <a:effectLst/>
                          <a:latin typeface="+mn-lt"/>
                          <a:ea typeface="+mn-ea"/>
                          <a:cs typeface="+mn-cs"/>
                        </a:rPr>
                        <a:t>Chaamwe</a:t>
                      </a:r>
                      <a:r>
                        <a:rPr lang="en-IN" sz="1600" kern="1200" dirty="0">
                          <a:solidFill>
                            <a:schemeClr val="tx1"/>
                          </a:solidFill>
                          <a:effectLst/>
                          <a:latin typeface="+mn-lt"/>
                          <a:ea typeface="+mn-ea"/>
                          <a:cs typeface="+mn-cs"/>
                        </a:rPr>
                        <a:t>, 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IN" sz="1200" dirty="0">
                          <a:effectLst/>
                          <a:latin typeface="+mj-lt"/>
                          <a:ea typeface="Calibri" panose="020F0502020204030204" pitchFamily="34" charset="0"/>
                          <a:cs typeface="Times New Roman" panose="02020603050405020304" pitchFamily="18" charset="0"/>
                        </a:rPr>
                        <a:t>Wireless Sensor Networks to monitor water quality using cheap, effective and efficient sensors</a:t>
                      </a:r>
                    </a:p>
                  </a:txBody>
                  <a:tcPr marL="18026" marR="18026" marT="0" marB="0"/>
                </a:tc>
                <a:tc>
                  <a:txBody>
                    <a:bodyPr/>
                    <a:lstStyle/>
                    <a:p>
                      <a:pPr algn="ctr">
                        <a:lnSpc>
                          <a:spcPct val="107000"/>
                        </a:lnSpc>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Efficiency</a:t>
                      </a:r>
                      <a:r>
                        <a:rPr lang="en-US" sz="1200" baseline="0" dirty="0">
                          <a:effectLst/>
                          <a:latin typeface="Calibri" panose="020F0502020204030204" pitchFamily="34" charset="0"/>
                          <a:ea typeface="Calibri" panose="020F0502020204030204" pitchFamily="34" charset="0"/>
                          <a:cs typeface="Times New Roman" panose="02020603050405020304" pitchFamily="18" charset="0"/>
                        </a:rPr>
                        <a:t> is very less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extLst>
                  <a:ext uri="{0D108BD9-81ED-4DB2-BD59-A6C34878D82A}">
                    <a16:rowId xmlns:a16="http://schemas.microsoft.com/office/drawing/2014/main" val="10002"/>
                  </a:ext>
                </a:extLst>
              </a:tr>
              <a:tr h="1174401">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Analysis of effect of power line channel characteristic parameters in broadband power line communication (BPLC) systems.</a:t>
                      </a:r>
                    </a:p>
                  </a:txBody>
                  <a:tcPr marL="18026" marR="18026" marT="0" marB="0"/>
                </a:tc>
                <a:tc>
                  <a:txBody>
                    <a:bodyPr/>
                    <a:lstStyle/>
                    <a:p>
                      <a:pPr algn="ctr">
                        <a:lnSpc>
                          <a:spcPct val="107000"/>
                        </a:lnSpc>
                        <a:spcAft>
                          <a:spcPts val="0"/>
                        </a:spcAft>
                      </a:pPr>
                      <a:r>
                        <a:rPr lang="en-IN" sz="1200" dirty="0" err="1">
                          <a:effectLst/>
                          <a:latin typeface="Calibri" panose="020F0502020204030204" pitchFamily="34" charset="0"/>
                          <a:ea typeface="Calibri" panose="020F0502020204030204" pitchFamily="34" charset="0"/>
                          <a:cs typeface="Times New Roman" panose="02020603050405020304" pitchFamily="18" charset="0"/>
                        </a:rPr>
                        <a:t>Surekha</a:t>
                      </a:r>
                      <a:r>
                        <a:rPr lang="en-IN" sz="1200" dirty="0">
                          <a:effectLst/>
                          <a:latin typeface="Calibri" panose="020F0502020204030204" pitchFamily="34" charset="0"/>
                          <a:ea typeface="Calibri" panose="020F0502020204030204" pitchFamily="34" charset="0"/>
                          <a:cs typeface="Times New Roman" panose="02020603050405020304" pitchFamily="18" charset="0"/>
                        </a:rPr>
                        <a:t>, T.P. ; </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Ananthapadmanabha</a:t>
                      </a:r>
                      <a:r>
                        <a:rPr lang="en-IN" sz="1200" dirty="0">
                          <a:effectLst/>
                          <a:latin typeface="Calibri" panose="020F0502020204030204" pitchFamily="34" charset="0"/>
                          <a:ea typeface="Calibri" panose="020F0502020204030204" pitchFamily="34" charset="0"/>
                          <a:cs typeface="Times New Roman" panose="02020603050405020304" pitchFamily="18" charset="0"/>
                        </a:rPr>
                        <a:t>, T.; </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Puttamadappa</a:t>
                      </a:r>
                      <a:r>
                        <a:rPr lang="en-IN" sz="1200" dirty="0">
                          <a:effectLst/>
                          <a:latin typeface="Calibri" panose="020F0502020204030204" pitchFamily="34" charset="0"/>
                          <a:ea typeface="Calibri" panose="020F0502020204030204" pitchFamily="34" charset="0"/>
                          <a:cs typeface="Times New Roman" panose="02020603050405020304" pitchFamily="18" charset="0"/>
                        </a:rPr>
                        <a:t>, C.</a:t>
                      </a:r>
                    </a:p>
                  </a:txBody>
                  <a:tcPr marL="18026" marR="18026" marT="0" marB="0"/>
                </a:tc>
                <a:tc>
                  <a:txBody>
                    <a:bodyPr/>
                    <a:lstStyle/>
                    <a:p>
                      <a:pPr algn="ctr">
                        <a:lnSpc>
                          <a:spcPct val="107000"/>
                        </a:lnSpc>
                        <a:spcAft>
                          <a:spcPts val="0"/>
                        </a:spcAft>
                      </a:pPr>
                      <a:r>
                        <a:rPr lang="en-US" sz="1200" kern="1200" dirty="0">
                          <a:solidFill>
                            <a:schemeClr val="tx1"/>
                          </a:solidFill>
                          <a:effectLst/>
                          <a:latin typeface="+mn-lt"/>
                          <a:ea typeface="+mn-ea"/>
                          <a:cs typeface="+mn-cs"/>
                        </a:rPr>
                        <a:t>The analysis presented here is helpful in the design of BPLC systems for a better data transfer and system performance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Due</a:t>
                      </a:r>
                      <a:r>
                        <a:rPr lang="en-US" sz="1200" baseline="0" dirty="0">
                          <a:effectLst/>
                          <a:latin typeface="Calibri" panose="020F0502020204030204" pitchFamily="34" charset="0"/>
                          <a:ea typeface="Calibri" panose="020F0502020204030204" pitchFamily="34" charset="0"/>
                          <a:cs typeface="Times New Roman" panose="02020603050405020304" pitchFamily="18" charset="0"/>
                        </a:rPr>
                        <a:t> to high data transfer, The BW usage is very Less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extLst>
                  <a:ext uri="{0D108BD9-81ED-4DB2-BD59-A6C34878D82A}">
                    <a16:rowId xmlns:a16="http://schemas.microsoft.com/office/drawing/2014/main" val="10003"/>
                  </a:ext>
                </a:extLst>
              </a:tr>
              <a:tr h="1174401">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A new wireless network approach for high speed communication services.</a:t>
                      </a:r>
                    </a:p>
                  </a:txBody>
                  <a:tcPr marL="18026" marR="18026" marT="0" marB="0"/>
                </a:tc>
                <a:tc>
                  <a:txBody>
                    <a:bodyPr/>
                    <a:lstStyle/>
                    <a:p>
                      <a:pPr algn="ctr">
                        <a:lnSpc>
                          <a:spcPct val="107000"/>
                        </a:lnSpc>
                        <a:spcAft>
                          <a:spcPts val="0"/>
                        </a:spcAft>
                      </a:pPr>
                      <a:r>
                        <a:rPr lang="en-IN" sz="1200" dirty="0" err="1">
                          <a:effectLst/>
                          <a:latin typeface="Calibri" panose="020F0502020204030204" pitchFamily="34" charset="0"/>
                          <a:ea typeface="Calibri" panose="020F0502020204030204" pitchFamily="34" charset="0"/>
                          <a:cs typeface="Times New Roman" panose="02020603050405020304" pitchFamily="18" charset="0"/>
                        </a:rPr>
                        <a:t>Hernández-Valdez</a:t>
                      </a:r>
                      <a:r>
                        <a:rPr lang="en-IN" sz="1200" dirty="0">
                          <a:effectLst/>
                          <a:latin typeface="Calibri" panose="020F0502020204030204" pitchFamily="34" charset="0"/>
                          <a:ea typeface="Calibri" panose="020F0502020204030204" pitchFamily="34" charset="0"/>
                          <a:cs typeface="Times New Roman" panose="02020603050405020304" pitchFamily="18" charset="0"/>
                        </a:rPr>
                        <a:t>, G. ; Cruz-Perez, F.A. ; Lara-Rodriguez, D.</a:t>
                      </a:r>
                    </a:p>
                  </a:txBody>
                  <a:tcPr marL="18026" marR="18026" marT="0" marB="0"/>
                </a:tc>
                <a:tc>
                  <a:txBody>
                    <a:bodyPr/>
                    <a:lstStyle/>
                    <a:p>
                      <a:pPr algn="ctr">
                        <a:lnSpc>
                          <a:spcPct val="107000"/>
                        </a:lnSpc>
                        <a:spcAft>
                          <a:spcPts val="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The coverage delay in both Info stations and Intermit stations systems is mathematically </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analyzed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Data rate is compromised</a:t>
                      </a:r>
                      <a:r>
                        <a:rPr lang="en-US" sz="1200" baseline="0"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extLst>
                  <a:ext uri="{0D108BD9-81ED-4DB2-BD59-A6C34878D82A}">
                    <a16:rowId xmlns:a16="http://schemas.microsoft.com/office/drawing/2014/main" val="10004"/>
                  </a:ext>
                </a:extLst>
              </a:tr>
              <a:tr h="978667">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Novel Planar Electromagnetic Sensors for Detection of Nitrates and Contamination in Natural Water Sources</a:t>
                      </a:r>
                    </a:p>
                  </a:txBody>
                  <a:tcPr marL="18026" marR="18026" marT="0" marB="0"/>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IN" sz="1400" kern="1200" dirty="0" err="1">
                          <a:solidFill>
                            <a:schemeClr val="tx1"/>
                          </a:solidFill>
                          <a:effectLst/>
                          <a:latin typeface="+mn-lt"/>
                          <a:ea typeface="+mn-ea"/>
                          <a:cs typeface="+mn-cs"/>
                        </a:rPr>
                        <a:t>Yunus</a:t>
                      </a:r>
                      <a:r>
                        <a:rPr lang="en-IN" sz="1400" kern="1200" dirty="0">
                          <a:solidFill>
                            <a:schemeClr val="tx1"/>
                          </a:solidFill>
                          <a:effectLst/>
                          <a:latin typeface="+mn-lt"/>
                          <a:ea typeface="+mn-ea"/>
                          <a:cs typeface="+mn-cs"/>
                        </a:rPr>
                        <a:t>. M.A.M ; </a:t>
                      </a:r>
                      <a:r>
                        <a:rPr lang="en-IN" sz="1400" kern="1200" dirty="0" err="1">
                          <a:solidFill>
                            <a:schemeClr val="tx1"/>
                          </a:solidFill>
                          <a:effectLst/>
                          <a:latin typeface="+mn-lt"/>
                          <a:ea typeface="+mn-ea"/>
                          <a:cs typeface="+mn-cs"/>
                        </a:rPr>
                        <a:t>Mukhopadhyay.S.C</a:t>
                      </a:r>
                      <a:r>
                        <a:rPr lang="en-IN" sz="1400" kern="1200" dirty="0">
                          <a:solidFill>
                            <a:schemeClr val="tx1"/>
                          </a:solidFill>
                          <a:effectLst/>
                          <a:latin typeface="+mn-lt"/>
                          <a:ea typeface="+mn-ea"/>
                          <a:cs typeface="+mn-cs"/>
                        </a:rPr>
                        <a:t> </a:t>
                      </a:r>
                      <a:r>
                        <a:rPr lang="en-IN" sz="1400" b="1" kern="1200" dirty="0">
                          <a:solidFill>
                            <a:schemeClr val="tx1"/>
                          </a:solidFill>
                          <a:effectLst/>
                          <a:latin typeface="+mn-lt"/>
                          <a:ea typeface="+mn-ea"/>
                          <a:cs typeface="+mn-cs"/>
                        </a:rPr>
                        <a:t> </a:t>
                      </a:r>
                      <a:endParaRPr lang="en-IN" sz="1400" kern="1200" dirty="0">
                        <a:solidFill>
                          <a:schemeClr val="tx1"/>
                        </a:solidFill>
                        <a:effectLst/>
                        <a:latin typeface="+mn-lt"/>
                        <a:ea typeface="+mn-ea"/>
                        <a:cs typeface="+mn-cs"/>
                      </a:endParaRPr>
                    </a:p>
                    <a:p>
                      <a:pPr algn="ctr">
                        <a:lnSpc>
                          <a:spcPct val="107000"/>
                        </a:lnSpc>
                        <a:spcAft>
                          <a:spcPts val="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The outcomes show a very good correlation of contamination level with the output response of the sensor</a:t>
                      </a:r>
                    </a:p>
                  </a:txBody>
                  <a:tcPr marL="18026" marR="18026" marT="0" marB="0"/>
                </a:tc>
                <a:tc>
                  <a:txBody>
                    <a:bodyPr/>
                    <a:lstStyle/>
                    <a:p>
                      <a:pPr algn="ctr">
                        <a:lnSpc>
                          <a:spcPct val="107000"/>
                        </a:lnSpc>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Efficiency of sensor used is less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extLst>
                  <a:ext uri="{0D108BD9-81ED-4DB2-BD59-A6C34878D82A}">
                    <a16:rowId xmlns:a16="http://schemas.microsoft.com/office/drawing/2014/main" val="10005"/>
                  </a:ext>
                </a:extLst>
              </a:tr>
            </a:tbl>
          </a:graphicData>
        </a:graphic>
      </p:graphicFrame>
      <p:sp>
        <p:nvSpPr>
          <p:cNvPr id="3" name="Rectangle 78">
            <a:extLst>
              <a:ext uri="{FF2B5EF4-FFF2-40B4-BE49-F238E27FC236}">
                <a16:creationId xmlns:a16="http://schemas.microsoft.com/office/drawing/2014/main" id="{DB057CB2-6C1C-4896-AE2F-2BF3C5535167}"/>
              </a:ext>
            </a:extLst>
          </p:cNvPr>
          <p:cNvSpPr txBox="1">
            <a:spLocks noChangeArrowheads="1"/>
          </p:cNvSpPr>
          <p:nvPr/>
        </p:nvSpPr>
        <p:spPr bwMode="auto">
          <a:xfrm>
            <a:off x="609600" y="762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b="1"/>
              <a:t>L</a:t>
            </a:r>
            <a:r>
              <a:rPr lang="en-IN" altLang="en-US" sz="2400" b="1"/>
              <a:t>ITERATURE </a:t>
            </a:r>
            <a:r>
              <a:rPr lang="en-US" altLang="en-US" sz="2400" b="1"/>
              <a:t>R</a:t>
            </a:r>
            <a:r>
              <a:rPr lang="en-IN" altLang="en-US" sz="2400" b="1"/>
              <a:t>EVIEW</a:t>
            </a:r>
          </a:p>
        </p:txBody>
      </p:sp>
      <p:sp>
        <p:nvSpPr>
          <p:cNvPr id="8239" name="Date Placeholder 3">
            <a:extLst>
              <a:ext uri="{FF2B5EF4-FFF2-40B4-BE49-F238E27FC236}">
                <a16:creationId xmlns:a16="http://schemas.microsoft.com/office/drawing/2014/main" id="{126C3490-F95C-4BF7-85F3-0746CF26613B}"/>
              </a:ext>
            </a:extLst>
          </p:cNvPr>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BA1D88E-0FA4-49AC-B2AB-B159BFBA59D9}" type="datetime1">
              <a:rPr lang="en-US" altLang="en-US" sz="1400" smtClean="0"/>
              <a:pPr>
                <a:spcBef>
                  <a:spcPct val="0"/>
                </a:spcBef>
                <a:buFontTx/>
                <a:buNone/>
              </a:pPr>
              <a:t>5/19/2021</a:t>
            </a:fld>
            <a:endParaRPr lang="en-US" altLang="en-US" sz="1400"/>
          </a:p>
        </p:txBody>
      </p:sp>
      <p:sp>
        <p:nvSpPr>
          <p:cNvPr id="8240" name="Slide Number Placeholder 4">
            <a:extLst>
              <a:ext uri="{FF2B5EF4-FFF2-40B4-BE49-F238E27FC236}">
                <a16:creationId xmlns:a16="http://schemas.microsoft.com/office/drawing/2014/main" id="{72350A70-37D0-446B-8501-AEF73F8DC7F3}"/>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049C03E-20B4-4FA4-BB8A-77989A8664F0}" type="slidenum">
              <a:rPr lang="en-US" altLang="en-US" sz="1400"/>
              <a:pPr>
                <a:spcBef>
                  <a:spcPct val="0"/>
                </a:spcBef>
                <a:buFontTx/>
                <a:buNone/>
              </a:pPr>
              <a:t>4</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1">
            <a:extLst>
              <a:ext uri="{FF2B5EF4-FFF2-40B4-BE49-F238E27FC236}">
                <a16:creationId xmlns:a16="http://schemas.microsoft.com/office/drawing/2014/main" id="{659B1F50-E737-45F4-9931-0597219E3AB8}"/>
              </a:ext>
            </a:extLst>
          </p:cNvPr>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2F07E8C-28CD-43CB-8AF7-2CA74E6505B9}" type="datetime1">
              <a:rPr lang="en-US" altLang="en-US" sz="1400" smtClean="0"/>
              <a:pPr>
                <a:spcBef>
                  <a:spcPct val="0"/>
                </a:spcBef>
                <a:buFontTx/>
                <a:buNone/>
              </a:pPr>
              <a:t>5/19/2021</a:t>
            </a:fld>
            <a:endParaRPr lang="en-US" altLang="en-US" sz="1400"/>
          </a:p>
        </p:txBody>
      </p:sp>
      <p:sp>
        <p:nvSpPr>
          <p:cNvPr id="9219" name="Slide Number Placeholder 2">
            <a:extLst>
              <a:ext uri="{FF2B5EF4-FFF2-40B4-BE49-F238E27FC236}">
                <a16:creationId xmlns:a16="http://schemas.microsoft.com/office/drawing/2014/main" id="{84094B91-350D-4451-9122-6430B8E1469F}"/>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899D6FF-4130-4615-971F-CAE8A0562FF3}" type="slidenum">
              <a:rPr lang="en-US" altLang="en-US" sz="1400"/>
              <a:pPr>
                <a:spcBef>
                  <a:spcPct val="0"/>
                </a:spcBef>
                <a:buFontTx/>
                <a:buNone/>
              </a:pPr>
              <a:t>5</a:t>
            </a:fld>
            <a:endParaRPr lang="en-US" altLang="en-US" sz="1400"/>
          </a:p>
        </p:txBody>
      </p:sp>
      <p:sp>
        <p:nvSpPr>
          <p:cNvPr id="4" name="Rectangle 78">
            <a:extLst>
              <a:ext uri="{FF2B5EF4-FFF2-40B4-BE49-F238E27FC236}">
                <a16:creationId xmlns:a16="http://schemas.microsoft.com/office/drawing/2014/main" id="{B5A95D3C-A16B-449F-BA4D-DD0FA5152F3F}"/>
              </a:ext>
            </a:extLst>
          </p:cNvPr>
          <p:cNvSpPr txBox="1">
            <a:spLocks noChangeArrowheads="1"/>
          </p:cNvSpPr>
          <p:nvPr/>
        </p:nvSpPr>
        <p:spPr bwMode="auto">
          <a:xfrm>
            <a:off x="609600" y="762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b="1"/>
              <a:t>AIM and OBJECTIVE</a:t>
            </a:r>
            <a:endParaRPr lang="en-IN" altLang="en-US" sz="2400" b="1"/>
          </a:p>
        </p:txBody>
      </p:sp>
      <p:sp>
        <p:nvSpPr>
          <p:cNvPr id="9221" name="TextBox 1">
            <a:extLst>
              <a:ext uri="{FF2B5EF4-FFF2-40B4-BE49-F238E27FC236}">
                <a16:creationId xmlns:a16="http://schemas.microsoft.com/office/drawing/2014/main" id="{376A58EC-848D-4A3D-A85D-3C316691C44C}"/>
              </a:ext>
            </a:extLst>
          </p:cNvPr>
          <p:cNvSpPr txBox="1">
            <a:spLocks noChangeArrowheads="1"/>
          </p:cNvSpPr>
          <p:nvPr/>
        </p:nvSpPr>
        <p:spPr bwMode="auto">
          <a:xfrm>
            <a:off x="228600" y="914400"/>
            <a:ext cx="8305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N" altLang="en-US" sz="2000"/>
              <a:t>AIM : </a:t>
            </a:r>
            <a:r>
              <a:rPr lang="en-IN" altLang="en-US" sz="2400"/>
              <a:t>Construct a luggage security alarm circuit based on NAND </a:t>
            </a:r>
          </a:p>
          <a:p>
            <a:pPr algn="ctr">
              <a:spcBef>
                <a:spcPct val="0"/>
              </a:spcBef>
              <a:buFontTx/>
              <a:buNone/>
            </a:pPr>
            <a:r>
              <a:rPr lang="en-US" altLang="en-US" sz="2400"/>
              <a:t>gate.</a:t>
            </a:r>
          </a:p>
        </p:txBody>
      </p:sp>
      <p:sp>
        <p:nvSpPr>
          <p:cNvPr id="9222" name="TextBox 2">
            <a:extLst>
              <a:ext uri="{FF2B5EF4-FFF2-40B4-BE49-F238E27FC236}">
                <a16:creationId xmlns:a16="http://schemas.microsoft.com/office/drawing/2014/main" id="{9607ACA9-7CCE-4F10-9976-FD9F66763B88}"/>
              </a:ext>
            </a:extLst>
          </p:cNvPr>
          <p:cNvSpPr txBox="1">
            <a:spLocks noChangeArrowheads="1"/>
          </p:cNvSpPr>
          <p:nvPr/>
        </p:nvSpPr>
        <p:spPr bwMode="auto">
          <a:xfrm>
            <a:off x="1066800" y="1752600"/>
            <a:ext cx="7543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t>Objective:</a:t>
            </a:r>
          </a:p>
          <a:p>
            <a:pPr>
              <a:spcBef>
                <a:spcPct val="0"/>
              </a:spcBef>
              <a:buFontTx/>
              <a:buNone/>
            </a:pPr>
            <a:r>
              <a:rPr lang="en-US" altLang="en-US" sz="2400" b="1"/>
              <a:t> </a:t>
            </a:r>
          </a:p>
          <a:p>
            <a:pPr>
              <a:spcBef>
                <a:spcPct val="0"/>
              </a:spcBef>
              <a:buFontTx/>
              <a:buNone/>
            </a:pPr>
            <a:endParaRPr lang="en-US" altLang="en-US" sz="2400" b="1"/>
          </a:p>
          <a:p>
            <a:pPr>
              <a:spcBef>
                <a:spcPct val="0"/>
              </a:spcBef>
              <a:buFontTx/>
              <a:buNone/>
            </a:pPr>
            <a:endParaRPr lang="en-US" altLang="en-US" sz="2400" b="1"/>
          </a:p>
          <a:p>
            <a:pPr>
              <a:spcBef>
                <a:spcPct val="0"/>
              </a:spcBef>
              <a:buFontTx/>
              <a:buNone/>
            </a:pPr>
            <a:r>
              <a:rPr lang="en-US" altLang="en-US" sz="2400" b="1"/>
              <a:t>      </a:t>
            </a:r>
          </a:p>
          <a:p>
            <a:pPr>
              <a:spcBef>
                <a:spcPct val="0"/>
              </a:spcBef>
              <a:buFontTx/>
              <a:buNone/>
            </a:pPr>
            <a:endParaRPr lang="en-US" altLang="en-US" sz="2400" b="1"/>
          </a:p>
          <a:p>
            <a:pPr>
              <a:spcBef>
                <a:spcPct val="0"/>
              </a:spcBef>
              <a:buFontTx/>
              <a:buNone/>
            </a:pPr>
            <a:endParaRPr lang="en-US" altLang="en-US" sz="2400" b="1"/>
          </a:p>
        </p:txBody>
      </p:sp>
      <p:sp>
        <p:nvSpPr>
          <p:cNvPr id="9223" name="TextBox 2">
            <a:extLst>
              <a:ext uri="{FF2B5EF4-FFF2-40B4-BE49-F238E27FC236}">
                <a16:creationId xmlns:a16="http://schemas.microsoft.com/office/drawing/2014/main" id="{18BECDDD-6657-4386-B956-2E12571B853F}"/>
              </a:ext>
            </a:extLst>
          </p:cNvPr>
          <p:cNvSpPr txBox="1">
            <a:spLocks noChangeArrowheads="1"/>
          </p:cNvSpPr>
          <p:nvPr/>
        </p:nvSpPr>
        <p:spPr bwMode="auto">
          <a:xfrm>
            <a:off x="1524000" y="2514600"/>
            <a:ext cx="731520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IN" altLang="en-US" sz="2400"/>
              <a:t>1.It uses components like resistors, capacitors, transistors      and so on which are available easily.</a:t>
            </a:r>
          </a:p>
          <a:p>
            <a:pPr>
              <a:buFontTx/>
              <a:buNone/>
            </a:pPr>
            <a:r>
              <a:rPr lang="en-IN" altLang="en-US" sz="2400"/>
              <a:t>2.Low cost.</a:t>
            </a:r>
          </a:p>
          <a:p>
            <a:pPr>
              <a:buFontTx/>
              <a:buNone/>
            </a:pPr>
            <a:r>
              <a:rPr lang="en-IN" altLang="en-US" sz="2400"/>
              <a:t>3.Functioning of these circuits is very easy.</a:t>
            </a:r>
          </a:p>
          <a:p>
            <a:pPr>
              <a:buFontTx/>
              <a:buNone/>
            </a:pPr>
            <a:r>
              <a:rPr lang="en-IN" altLang="en-US" sz="2400"/>
              <a:t>4.To provide safety.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a:extLst>
              <a:ext uri="{FF2B5EF4-FFF2-40B4-BE49-F238E27FC236}">
                <a16:creationId xmlns:a16="http://schemas.microsoft.com/office/drawing/2014/main" id="{CCC62570-A1F4-41DC-9027-5CD03590FB8F}"/>
              </a:ext>
            </a:extLst>
          </p:cNvPr>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18CECB6-1DF8-4BC2-851B-C8489630C358}" type="datetime1">
              <a:rPr lang="en-US" altLang="en-US" sz="1400" smtClean="0"/>
              <a:pPr>
                <a:spcBef>
                  <a:spcPct val="0"/>
                </a:spcBef>
                <a:buFontTx/>
                <a:buNone/>
              </a:pPr>
              <a:t>5/19/2021</a:t>
            </a:fld>
            <a:endParaRPr lang="en-US" altLang="en-US" sz="1400"/>
          </a:p>
        </p:txBody>
      </p:sp>
      <p:sp>
        <p:nvSpPr>
          <p:cNvPr id="10243" name="Slide Number Placeholder 4">
            <a:extLst>
              <a:ext uri="{FF2B5EF4-FFF2-40B4-BE49-F238E27FC236}">
                <a16:creationId xmlns:a16="http://schemas.microsoft.com/office/drawing/2014/main" id="{EAAE77DE-FD3D-47F9-861B-9F9D755C5D57}"/>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4EEF54E-8FC2-47F1-A718-2123EF931A47}" type="slidenum">
              <a:rPr lang="en-US" altLang="en-US" sz="1400"/>
              <a:pPr>
                <a:spcBef>
                  <a:spcPct val="0"/>
                </a:spcBef>
                <a:buFontTx/>
                <a:buNone/>
              </a:pPr>
              <a:t>6</a:t>
            </a:fld>
            <a:endParaRPr lang="en-US" altLang="en-US" sz="1400"/>
          </a:p>
        </p:txBody>
      </p:sp>
      <p:sp>
        <p:nvSpPr>
          <p:cNvPr id="10244" name="Rectangle 2">
            <a:extLst>
              <a:ext uri="{FF2B5EF4-FFF2-40B4-BE49-F238E27FC236}">
                <a16:creationId xmlns:a16="http://schemas.microsoft.com/office/drawing/2014/main" id="{5023F612-D840-4D63-B69B-C25370C8F964}"/>
              </a:ext>
            </a:extLst>
          </p:cNvPr>
          <p:cNvSpPr>
            <a:spLocks noChangeArrowheads="1"/>
          </p:cNvSpPr>
          <p:nvPr/>
        </p:nvSpPr>
        <p:spPr bwMode="auto">
          <a:xfrm>
            <a:off x="2362200" y="152400"/>
            <a:ext cx="4779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a:cs typeface="Times New Roman" panose="02020603050405020304" pitchFamily="18" charset="0"/>
              </a:rPr>
              <a:t>TOP LEVEL BLOCK DIAGRAM </a:t>
            </a:r>
            <a:endParaRPr lang="en-IN" altLang="en-US" sz="2400"/>
          </a:p>
        </p:txBody>
      </p:sp>
      <p:pic>
        <p:nvPicPr>
          <p:cNvPr id="10245" name="Picture 1">
            <a:extLst>
              <a:ext uri="{FF2B5EF4-FFF2-40B4-BE49-F238E27FC236}">
                <a16:creationId xmlns:a16="http://schemas.microsoft.com/office/drawing/2014/main" id="{C397FE9D-8BB2-40B2-9BA1-350367A863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257300"/>
            <a:ext cx="551973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a:extLst>
              <a:ext uri="{FF2B5EF4-FFF2-40B4-BE49-F238E27FC236}">
                <a16:creationId xmlns:a16="http://schemas.microsoft.com/office/drawing/2014/main" id="{F9279A63-2B9A-491B-8E42-74FED773D27F}"/>
              </a:ext>
            </a:extLst>
          </p:cNvPr>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468D301-CFD8-4438-9603-EC40B75EF857}" type="datetime1">
              <a:rPr lang="en-US" altLang="en-US" sz="1400" smtClean="0"/>
              <a:pPr>
                <a:spcBef>
                  <a:spcPct val="0"/>
                </a:spcBef>
                <a:buFontTx/>
                <a:buNone/>
              </a:pPr>
              <a:t>5/19/2021</a:t>
            </a:fld>
            <a:endParaRPr lang="en-US" altLang="en-US" sz="1400"/>
          </a:p>
        </p:txBody>
      </p:sp>
      <p:sp>
        <p:nvSpPr>
          <p:cNvPr id="11267" name="Slide Number Placeholder 4">
            <a:extLst>
              <a:ext uri="{FF2B5EF4-FFF2-40B4-BE49-F238E27FC236}">
                <a16:creationId xmlns:a16="http://schemas.microsoft.com/office/drawing/2014/main" id="{C8003DDE-4EEF-4775-B89D-728C27E51062}"/>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8C716C-2DEE-43E3-9F0B-AE21D6FB267D}" type="slidenum">
              <a:rPr lang="en-US" altLang="en-US" sz="1400"/>
              <a:pPr>
                <a:spcBef>
                  <a:spcPct val="0"/>
                </a:spcBef>
                <a:buFontTx/>
                <a:buNone/>
              </a:pPr>
              <a:t>7</a:t>
            </a:fld>
            <a:endParaRPr lang="en-US" altLang="en-US" sz="1400"/>
          </a:p>
        </p:txBody>
      </p:sp>
      <p:sp>
        <p:nvSpPr>
          <p:cNvPr id="11268" name="Rectangle 5">
            <a:extLst>
              <a:ext uri="{FF2B5EF4-FFF2-40B4-BE49-F238E27FC236}">
                <a16:creationId xmlns:a16="http://schemas.microsoft.com/office/drawing/2014/main" id="{6A7C1FBA-06CA-4388-9099-F5A480BAA81E}"/>
              </a:ext>
            </a:extLst>
          </p:cNvPr>
          <p:cNvSpPr>
            <a:spLocks noChangeArrowheads="1"/>
          </p:cNvSpPr>
          <p:nvPr/>
        </p:nvSpPr>
        <p:spPr bwMode="auto">
          <a:xfrm>
            <a:off x="2257425" y="19050"/>
            <a:ext cx="46767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150000"/>
              </a:lnSpc>
              <a:spcBef>
                <a:spcPct val="0"/>
              </a:spcBef>
              <a:spcAft>
                <a:spcPts val="1000"/>
              </a:spcAft>
              <a:buFontTx/>
              <a:buNone/>
            </a:pPr>
            <a:r>
              <a:rPr lang="en-US" altLang="en-US" sz="2400" b="1">
                <a:ea typeface="Calibri" panose="020F0502020204030204" pitchFamily="34" charset="0"/>
                <a:cs typeface="Times New Roman" panose="02020603050405020304" pitchFamily="18" charset="0"/>
              </a:rPr>
              <a:t>PROJECT DESCRIPTION  </a:t>
            </a:r>
            <a:endParaRPr lang="en-IN" altLang="en-US" sz="1400">
              <a:latin typeface="Calibri" panose="020F0502020204030204" pitchFamily="34" charset="0"/>
              <a:ea typeface="Calibri" panose="020F0502020204030204" pitchFamily="34" charset="0"/>
              <a:cs typeface="Times New Roman" panose="02020603050405020304" pitchFamily="18" charset="0"/>
            </a:endParaRPr>
          </a:p>
        </p:txBody>
      </p:sp>
      <p:sp>
        <p:nvSpPr>
          <p:cNvPr id="11269" name="Rectangle 1">
            <a:extLst>
              <a:ext uri="{FF2B5EF4-FFF2-40B4-BE49-F238E27FC236}">
                <a16:creationId xmlns:a16="http://schemas.microsoft.com/office/drawing/2014/main" id="{AA90BACF-78D6-4728-823F-862248E47B91}"/>
              </a:ext>
            </a:extLst>
          </p:cNvPr>
          <p:cNvSpPr>
            <a:spLocks noChangeArrowheads="1"/>
          </p:cNvSpPr>
          <p:nvPr/>
        </p:nvSpPr>
        <p:spPr bwMode="auto">
          <a:xfrm>
            <a:off x="228600" y="833438"/>
            <a:ext cx="853440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 typeface="Wingdings" panose="05000000000000000000" pitchFamily="2" charset="2"/>
              <a:buChar char="Ø"/>
            </a:pPr>
            <a:r>
              <a:rPr lang="en-IN" altLang="en-US"/>
              <a:t>The basic building block of this circuit is CD4011 along with resistors, capacitors, transistor and relay.</a:t>
            </a:r>
          </a:p>
          <a:p>
            <a:pPr>
              <a:buFont typeface="Wingdings" panose="05000000000000000000" pitchFamily="2" charset="2"/>
              <a:buChar char="Ø"/>
            </a:pPr>
            <a:r>
              <a:rPr lang="en-IN" altLang="en-US"/>
              <a:t>Output is based on the voltage on pin 5. At that time when power supply is attached to the circuit pin 5, voltage  is at zero as loop is unbroken, hence at pin 4 voltage is high which is coupled with pin1 and pin 2 which is also at high state. </a:t>
            </a:r>
          </a:p>
          <a:p>
            <a:pPr>
              <a:buFont typeface="Wingdings" panose="05000000000000000000" pitchFamily="2" charset="2"/>
              <a:buChar char="Ø"/>
            </a:pPr>
            <a:r>
              <a:rPr lang="en-IN" altLang="en-US"/>
              <a:t>As u can also find from the truth table of the NAND gate that if the both the I/p are at high state then the o/p is low, hence at pin 3 at gate 1, we get low which is once more attached to pin 12 as well as 13 moving them also to the low which in turn makes the pin 11 to switch at high switching pin 8 as well as pin 9 also at high and low voltage at pin 10 due to the transistor linked it via a resistor will not be boost the base of it and the alarm will not receive by us. This implies that our baggage is secure.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a:extLst>
              <a:ext uri="{FF2B5EF4-FFF2-40B4-BE49-F238E27FC236}">
                <a16:creationId xmlns:a16="http://schemas.microsoft.com/office/drawing/2014/main" id="{7D294C4B-8821-4ABC-85A7-69C4213242AF}"/>
              </a:ext>
            </a:extLst>
          </p:cNvPr>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021E49A-42A3-41E8-B7E4-E4E8CDAD72E5}" type="datetime1">
              <a:rPr lang="en-US" altLang="en-US" sz="1400" smtClean="0"/>
              <a:pPr>
                <a:spcBef>
                  <a:spcPct val="0"/>
                </a:spcBef>
                <a:buFontTx/>
                <a:buNone/>
              </a:pPr>
              <a:t>5/19/2021</a:t>
            </a:fld>
            <a:endParaRPr lang="en-US" altLang="en-US" sz="1400"/>
          </a:p>
        </p:txBody>
      </p:sp>
      <p:sp>
        <p:nvSpPr>
          <p:cNvPr id="12291" name="Slide Number Placeholder 4">
            <a:extLst>
              <a:ext uri="{FF2B5EF4-FFF2-40B4-BE49-F238E27FC236}">
                <a16:creationId xmlns:a16="http://schemas.microsoft.com/office/drawing/2014/main" id="{6B7F8F57-A96D-460F-A082-C696DE8C397E}"/>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7B2E35E-F18E-4268-B0F3-77D0C8DD7101}" type="slidenum">
              <a:rPr lang="en-US" altLang="en-US" sz="1400"/>
              <a:pPr>
                <a:spcBef>
                  <a:spcPct val="0"/>
                </a:spcBef>
                <a:buFontTx/>
                <a:buNone/>
              </a:pPr>
              <a:t>8</a:t>
            </a:fld>
            <a:endParaRPr lang="en-US" altLang="en-US" sz="1400"/>
          </a:p>
        </p:txBody>
      </p:sp>
      <p:sp>
        <p:nvSpPr>
          <p:cNvPr id="12292" name="Rectangle 5">
            <a:extLst>
              <a:ext uri="{FF2B5EF4-FFF2-40B4-BE49-F238E27FC236}">
                <a16:creationId xmlns:a16="http://schemas.microsoft.com/office/drawing/2014/main" id="{DCE60D8C-BF83-4517-A43B-92F6526E1243}"/>
              </a:ext>
            </a:extLst>
          </p:cNvPr>
          <p:cNvSpPr>
            <a:spLocks noChangeArrowheads="1"/>
          </p:cNvSpPr>
          <p:nvPr/>
        </p:nvSpPr>
        <p:spPr bwMode="auto">
          <a:xfrm>
            <a:off x="3049588" y="11113"/>
            <a:ext cx="30781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150000"/>
              </a:lnSpc>
              <a:spcBef>
                <a:spcPct val="0"/>
              </a:spcBef>
              <a:spcAft>
                <a:spcPts val="1000"/>
              </a:spcAft>
              <a:buFontTx/>
              <a:buNone/>
            </a:pPr>
            <a:r>
              <a:rPr lang="en-US" altLang="en-US" sz="2400" b="1">
                <a:ea typeface="Calibri" panose="020F0502020204030204" pitchFamily="34" charset="0"/>
                <a:cs typeface="Times New Roman" panose="02020603050405020304" pitchFamily="18" charset="0"/>
              </a:rPr>
              <a:t>PROGRESS WORK  </a:t>
            </a:r>
            <a:endParaRPr lang="en-IN" altLang="en-US" sz="1400">
              <a:latin typeface="Calibri" panose="020F0502020204030204" pitchFamily="34" charset="0"/>
              <a:ea typeface="Calibri" panose="020F0502020204030204" pitchFamily="34" charset="0"/>
              <a:cs typeface="Times New Roman" panose="02020603050405020304" pitchFamily="18" charset="0"/>
            </a:endParaRPr>
          </a:p>
        </p:txBody>
      </p:sp>
      <p:sp>
        <p:nvSpPr>
          <p:cNvPr id="12293" name="Rectangle 1">
            <a:extLst>
              <a:ext uri="{FF2B5EF4-FFF2-40B4-BE49-F238E27FC236}">
                <a16:creationId xmlns:a16="http://schemas.microsoft.com/office/drawing/2014/main" id="{32212CAE-DF8E-457D-8955-945E256833D2}"/>
              </a:ext>
            </a:extLst>
          </p:cNvPr>
          <p:cNvSpPr>
            <a:spLocks noChangeArrowheads="1"/>
          </p:cNvSpPr>
          <p:nvPr/>
        </p:nvSpPr>
        <p:spPr bwMode="auto">
          <a:xfrm>
            <a:off x="838200" y="2274888"/>
            <a:ext cx="7239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IN" altLang="en-US" sz="2800"/>
              <a:t>1.We have researched about our project.</a:t>
            </a:r>
          </a:p>
          <a:p>
            <a:r>
              <a:rPr lang="en-IN" altLang="en-US" sz="2800"/>
              <a:t>2.Components purchased.</a:t>
            </a:r>
          </a:p>
          <a:p>
            <a:r>
              <a:rPr lang="en-IN" altLang="en-US" sz="2800"/>
              <a:t>3.Working on real time implementation             and testing our circuit.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a:extLst>
              <a:ext uri="{FF2B5EF4-FFF2-40B4-BE49-F238E27FC236}">
                <a16:creationId xmlns:a16="http://schemas.microsoft.com/office/drawing/2014/main" id="{FC6C5EC9-471A-46FF-B109-15AB7603914F}"/>
              </a:ext>
            </a:extLst>
          </p:cNvPr>
          <p:cNvSpPr>
            <a:spLocks noChangeArrowheads="1"/>
          </p:cNvSpPr>
          <p:nvPr/>
        </p:nvSpPr>
        <p:spPr bwMode="auto">
          <a:xfrm>
            <a:off x="-106363" y="762000"/>
            <a:ext cx="9007476"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spcAft>
                <a:spcPts val="450"/>
              </a:spcAft>
              <a:buFontTx/>
              <a:buNone/>
            </a:pPr>
            <a:r>
              <a:rPr lang="en-AU" altLang="en-US" sz="1800" b="1">
                <a:cs typeface="Times New Roman" panose="02020603050405020304" pitchFamily="18" charset="0"/>
              </a:rPr>
              <a:t>Table A - Milestones</a:t>
            </a:r>
            <a:r>
              <a:rPr lang="en-AU" altLang="en-US" sz="1800" b="1" baseline="30000">
                <a:cs typeface="Times New Roman" panose="02020603050405020304" pitchFamily="18" charset="0"/>
              </a:rPr>
              <a:t> </a:t>
            </a:r>
            <a:r>
              <a:rPr lang="en-AU" altLang="en-US" sz="1800" b="1">
                <a:cs typeface="Times New Roman" panose="02020603050405020304" pitchFamily="18" charset="0"/>
              </a:rPr>
              <a:t>scheduled for achievement and performance against those milestones:</a:t>
            </a:r>
            <a:endParaRPr lang="en-IN" altLang="en-US" sz="1200" b="1">
              <a:latin typeface="Arial" panose="020B0604020202020204" pitchFamily="34" charset="0"/>
              <a:cs typeface="Times New Roman" panose="02020603050405020304" pitchFamily="18" charset="0"/>
            </a:endParaRPr>
          </a:p>
        </p:txBody>
      </p:sp>
      <p:sp>
        <p:nvSpPr>
          <p:cNvPr id="13315" name="Rectangle 9">
            <a:extLst>
              <a:ext uri="{FF2B5EF4-FFF2-40B4-BE49-F238E27FC236}">
                <a16:creationId xmlns:a16="http://schemas.microsoft.com/office/drawing/2014/main" id="{B2331BE0-F380-4571-978D-A9D8EA49C8FC}"/>
              </a:ext>
            </a:extLst>
          </p:cNvPr>
          <p:cNvSpPr>
            <a:spLocks noChangeArrowheads="1"/>
          </p:cNvSpPr>
          <p:nvPr/>
        </p:nvSpPr>
        <p:spPr bwMode="auto">
          <a:xfrm>
            <a:off x="2971800" y="152400"/>
            <a:ext cx="285115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185738" algn="l"/>
                <a:tab pos="506413" algn="l"/>
              </a:tabLst>
              <a:defRPr sz="3200">
                <a:solidFill>
                  <a:schemeClr val="tx1"/>
                </a:solidFill>
                <a:latin typeface="Times New Roman" panose="02020603050405020304" pitchFamily="18" charset="0"/>
              </a:defRPr>
            </a:lvl1pPr>
            <a:lvl2pPr marL="742950" indent="-285750">
              <a:spcBef>
                <a:spcPct val="20000"/>
              </a:spcBef>
              <a:buChar char="–"/>
              <a:tabLst>
                <a:tab pos="185738" algn="l"/>
                <a:tab pos="506413" algn="l"/>
              </a:tabLst>
              <a:defRPr sz="2800">
                <a:solidFill>
                  <a:schemeClr val="tx1"/>
                </a:solidFill>
                <a:latin typeface="Times New Roman" panose="02020603050405020304" pitchFamily="18" charset="0"/>
              </a:defRPr>
            </a:lvl2pPr>
            <a:lvl3pPr marL="1143000" indent="-228600">
              <a:spcBef>
                <a:spcPct val="20000"/>
              </a:spcBef>
              <a:buChar char="•"/>
              <a:tabLst>
                <a:tab pos="185738" algn="l"/>
                <a:tab pos="506413" algn="l"/>
              </a:tabLst>
              <a:defRPr sz="2400">
                <a:solidFill>
                  <a:schemeClr val="tx1"/>
                </a:solidFill>
                <a:latin typeface="Times New Roman" panose="02020603050405020304" pitchFamily="18" charset="0"/>
              </a:defRPr>
            </a:lvl3pPr>
            <a:lvl4pPr marL="1600200" indent="-228600">
              <a:spcBef>
                <a:spcPct val="20000"/>
              </a:spcBef>
              <a:buChar char="–"/>
              <a:tabLst>
                <a:tab pos="185738" algn="l"/>
                <a:tab pos="506413" algn="l"/>
              </a:tabLst>
              <a:defRPr sz="2000">
                <a:solidFill>
                  <a:schemeClr val="tx1"/>
                </a:solidFill>
                <a:latin typeface="Times New Roman" panose="02020603050405020304" pitchFamily="18" charset="0"/>
              </a:defRPr>
            </a:lvl4pPr>
            <a:lvl5pPr marL="2057400" indent="-228600">
              <a:spcBef>
                <a:spcPct val="20000"/>
              </a:spcBef>
              <a:buChar char="»"/>
              <a:tabLst>
                <a:tab pos="185738" algn="l"/>
                <a:tab pos="5064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85738" algn="l"/>
                <a:tab pos="5064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85738" algn="l"/>
                <a:tab pos="5064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85738" algn="l"/>
                <a:tab pos="5064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85738" algn="l"/>
                <a:tab pos="506413" algn="l"/>
              </a:tabLst>
              <a:defRPr sz="2000">
                <a:solidFill>
                  <a:schemeClr val="tx1"/>
                </a:solidFill>
                <a:latin typeface="Times New Roman" panose="02020603050405020304" pitchFamily="18" charset="0"/>
              </a:defRPr>
            </a:lvl9pPr>
          </a:lstStyle>
          <a:p>
            <a:pPr algn="just">
              <a:lnSpc>
                <a:spcPct val="107000"/>
              </a:lnSpc>
              <a:spcBef>
                <a:spcPct val="0"/>
              </a:spcBef>
              <a:spcAft>
                <a:spcPts val="600"/>
              </a:spcAft>
              <a:buFontTx/>
              <a:buNone/>
            </a:pPr>
            <a:r>
              <a:rPr lang="en-IN" altLang="en-US" sz="2400" b="1">
                <a:ea typeface="Calibri" panose="020F0502020204030204" pitchFamily="34" charset="0"/>
                <a:cs typeface="Times New Roman" panose="02020603050405020304" pitchFamily="18" charset="0"/>
              </a:rPr>
              <a:t>Milestones/Schedule</a:t>
            </a:r>
            <a:endParaRPr lang="en-IN" altLang="en-US">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83B3F5AE-F8FD-4C7A-8093-EA75975C407E}"/>
              </a:ext>
            </a:extLst>
          </p:cNvPr>
          <p:cNvGraphicFramePr>
            <a:graphicFrameLocks noGrp="1"/>
          </p:cNvGraphicFramePr>
          <p:nvPr/>
        </p:nvGraphicFramePr>
        <p:xfrm>
          <a:off x="228600" y="1370013"/>
          <a:ext cx="8672513" cy="5472112"/>
        </p:xfrm>
        <a:graphic>
          <a:graphicData uri="http://schemas.openxmlformats.org/drawingml/2006/table">
            <a:tbl>
              <a:tblPr firstRow="1" firstCol="1" bandRow="1">
                <a:tableStyleId>{5C22544A-7EE6-4342-B048-85BDC9FD1C3A}</a:tableStyleId>
              </a:tblPr>
              <a:tblGrid>
                <a:gridCol w="3267803">
                  <a:extLst>
                    <a:ext uri="{9D8B030D-6E8A-4147-A177-3AD203B41FA5}">
                      <a16:colId xmlns:a16="http://schemas.microsoft.com/office/drawing/2014/main" val="20000"/>
                    </a:ext>
                  </a:extLst>
                </a:gridCol>
                <a:gridCol w="1772662">
                  <a:extLst>
                    <a:ext uri="{9D8B030D-6E8A-4147-A177-3AD203B41FA5}">
                      <a16:colId xmlns:a16="http://schemas.microsoft.com/office/drawing/2014/main" val="20001"/>
                    </a:ext>
                  </a:extLst>
                </a:gridCol>
                <a:gridCol w="1500345">
                  <a:extLst>
                    <a:ext uri="{9D8B030D-6E8A-4147-A177-3AD203B41FA5}">
                      <a16:colId xmlns:a16="http://schemas.microsoft.com/office/drawing/2014/main" val="20002"/>
                    </a:ext>
                  </a:extLst>
                </a:gridCol>
                <a:gridCol w="2131703">
                  <a:extLst>
                    <a:ext uri="{9D8B030D-6E8A-4147-A177-3AD203B41FA5}">
                      <a16:colId xmlns:a16="http://schemas.microsoft.com/office/drawing/2014/main" val="20003"/>
                    </a:ext>
                  </a:extLst>
                </a:gridCol>
              </a:tblGrid>
              <a:tr h="231325">
                <a:tc>
                  <a:txBody>
                    <a:bodyPr/>
                    <a:lstStyle/>
                    <a:p>
                      <a:pPr algn="ctr">
                        <a:lnSpc>
                          <a:spcPct val="107000"/>
                        </a:lnSpc>
                        <a:spcBef>
                          <a:spcPts val="300"/>
                        </a:spcBef>
                        <a:spcAft>
                          <a:spcPts val="300"/>
                        </a:spcAft>
                      </a:pPr>
                      <a:r>
                        <a:rPr lang="en-AU" sz="1200" b="1" dirty="0">
                          <a:effectLst/>
                          <a:latin typeface="Times New Roman" panose="02020603050405020304" pitchFamily="18" charset="0"/>
                          <a:cs typeface="Times New Roman" panose="02020603050405020304" pitchFamily="18" charset="0"/>
                        </a:rPr>
                        <a:t>Milestone</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c>
                  <a:txBody>
                    <a:bodyPr/>
                    <a:lstStyle/>
                    <a:p>
                      <a:pPr algn="ctr">
                        <a:lnSpc>
                          <a:spcPct val="107000"/>
                        </a:lnSpc>
                        <a:spcBef>
                          <a:spcPts val="300"/>
                        </a:spcBef>
                        <a:spcAft>
                          <a:spcPts val="300"/>
                        </a:spcAft>
                      </a:pPr>
                      <a:r>
                        <a:rPr lang="en-AU" sz="1200" b="1">
                          <a:effectLst/>
                          <a:latin typeface="Times New Roman" panose="02020603050405020304" pitchFamily="18" charset="0"/>
                          <a:cs typeface="Times New Roman" panose="02020603050405020304" pitchFamily="18" charset="0"/>
                        </a:rPr>
                        <a:t>Baseline Date</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c>
                  <a:txBody>
                    <a:bodyPr/>
                    <a:lstStyle/>
                    <a:p>
                      <a:pPr algn="ctr">
                        <a:lnSpc>
                          <a:spcPct val="107000"/>
                        </a:lnSpc>
                        <a:spcBef>
                          <a:spcPts val="300"/>
                        </a:spcBef>
                        <a:spcAft>
                          <a:spcPts val="300"/>
                        </a:spcAft>
                      </a:pPr>
                      <a:r>
                        <a:rPr lang="en-AU" sz="1200" b="1">
                          <a:effectLst/>
                          <a:latin typeface="Times New Roman" panose="02020603050405020304" pitchFamily="18" charset="0"/>
                          <a:cs typeface="Times New Roman" panose="02020603050405020304" pitchFamily="18" charset="0"/>
                        </a:rPr>
                        <a:t>Target Date</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c>
                  <a:txBody>
                    <a:bodyPr/>
                    <a:lstStyle/>
                    <a:p>
                      <a:pPr algn="ctr">
                        <a:lnSpc>
                          <a:spcPct val="107000"/>
                        </a:lnSpc>
                        <a:spcBef>
                          <a:spcPts val="300"/>
                        </a:spcBef>
                        <a:spcAft>
                          <a:spcPts val="300"/>
                        </a:spcAft>
                      </a:pPr>
                      <a:r>
                        <a:rPr lang="en-AU" sz="1200" b="1">
                          <a:effectLst/>
                          <a:latin typeface="Times New Roman" panose="02020603050405020304" pitchFamily="18" charset="0"/>
                          <a:cs typeface="Times New Roman" panose="02020603050405020304" pitchFamily="18" charset="0"/>
                        </a:rPr>
                        <a:t>Achievement</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extLst>
                  <a:ext uri="{0D108BD9-81ED-4DB2-BD59-A6C34878D82A}">
                    <a16:rowId xmlns:a16="http://schemas.microsoft.com/office/drawing/2014/main" val="10000"/>
                  </a:ext>
                </a:extLst>
              </a:tr>
              <a:tr h="763389">
                <a:tc>
                  <a:txBody>
                    <a:bodyPr/>
                    <a:lstStyle/>
                    <a:p>
                      <a:pPr marL="0" marR="0" lvl="0" indent="0" algn="ctr" defTabSz="914400" rtl="0" eaLnBrk="1" fontAlgn="auto" latinLnBrk="0" hangingPunct="1">
                        <a:lnSpc>
                          <a:spcPct val="107000"/>
                        </a:lnSpc>
                        <a:spcBef>
                          <a:spcPts val="300"/>
                        </a:spcBef>
                        <a:spcAft>
                          <a:spcPts val="300"/>
                        </a:spcAft>
                        <a:buClrTx/>
                        <a:buSzTx/>
                        <a:buFontTx/>
                        <a:buNone/>
                        <a:tabLst/>
                        <a:defRPr/>
                      </a:pPr>
                      <a:r>
                        <a:rPr lang="en-IN" sz="2000" dirty="0"/>
                        <a:t>Discussion about abstract</a:t>
                      </a:r>
                    </a:p>
                    <a:p>
                      <a:pPr algn="ctr">
                        <a:lnSpc>
                          <a:spcPct val="107000"/>
                        </a:lnSpc>
                        <a:spcBef>
                          <a:spcPts val="300"/>
                        </a:spcBef>
                        <a:spcAft>
                          <a:spcPts val="300"/>
                        </a:spcAft>
                      </a:pPr>
                      <a:endParaRPr lang="en-IN"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c>
                  <a:txBody>
                    <a:bodyPr/>
                    <a:lstStyle/>
                    <a:p>
                      <a:r>
                        <a:rPr lang="en-IN" sz="1800" dirty="0"/>
                        <a:t>23/8/19</a:t>
                      </a:r>
                    </a:p>
                  </a:txBody>
                  <a:tcPr marT="45716" marB="45716"/>
                </a:tc>
                <a:tc>
                  <a:txBody>
                    <a:bodyPr/>
                    <a:lstStyle/>
                    <a:p>
                      <a:r>
                        <a:rPr lang="en-IN" sz="1800" dirty="0"/>
                        <a:t>2/8/19</a:t>
                      </a:r>
                    </a:p>
                  </a:txBody>
                  <a:tcPr marT="45716" marB="45716"/>
                </a:tc>
                <a:tc>
                  <a:txBody>
                    <a:bodyPr/>
                    <a:lstStyle/>
                    <a:p>
                      <a:r>
                        <a:rPr lang="en-IN" sz="1800" dirty="0"/>
                        <a:t>Discussion was positive</a:t>
                      </a:r>
                    </a:p>
                  </a:txBody>
                  <a:tcPr marT="45716" marB="45716"/>
                </a:tc>
                <a:extLst>
                  <a:ext uri="{0D108BD9-81ED-4DB2-BD59-A6C34878D82A}">
                    <a16:rowId xmlns:a16="http://schemas.microsoft.com/office/drawing/2014/main" val="10001"/>
                  </a:ext>
                </a:extLst>
              </a:tr>
              <a:tr h="1032486">
                <a:tc>
                  <a:txBody>
                    <a:bodyPr/>
                    <a:lstStyle/>
                    <a:p>
                      <a:pPr marL="0" marR="0" lvl="0" indent="0" algn="ctr" defTabSz="914400" rtl="0" eaLnBrk="1" fontAlgn="auto" latinLnBrk="0" hangingPunct="1">
                        <a:lnSpc>
                          <a:spcPct val="107000"/>
                        </a:lnSpc>
                        <a:spcBef>
                          <a:spcPts val="300"/>
                        </a:spcBef>
                        <a:spcAft>
                          <a:spcPts val="300"/>
                        </a:spcAft>
                        <a:buClrTx/>
                        <a:buSzTx/>
                        <a:buFontTx/>
                        <a:buNone/>
                        <a:tabLst/>
                        <a:defRPr/>
                      </a:pPr>
                      <a:r>
                        <a:rPr lang="en-IN" sz="2000" dirty="0"/>
                        <a:t>Submission of abstract and ppt</a:t>
                      </a:r>
                    </a:p>
                    <a:p>
                      <a:pPr algn="ctr">
                        <a:lnSpc>
                          <a:spcPct val="107000"/>
                        </a:lnSpc>
                        <a:spcBef>
                          <a:spcPts val="300"/>
                        </a:spcBef>
                        <a:spcAft>
                          <a:spcPts val="300"/>
                        </a:spcAft>
                      </a:pPr>
                      <a:endParaRPr lang="en-IN"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c>
                  <a:txBody>
                    <a:bodyPr/>
                    <a:lstStyle/>
                    <a:p>
                      <a:r>
                        <a:rPr lang="en-IN" sz="1800" dirty="0"/>
                        <a:t>28/9/19</a:t>
                      </a:r>
                    </a:p>
                  </a:txBody>
                  <a:tcPr marT="45716" marB="45716"/>
                </a:tc>
                <a:tc>
                  <a:txBody>
                    <a:bodyPr/>
                    <a:lstStyle/>
                    <a:p>
                      <a:r>
                        <a:rPr lang="en-IN" sz="1800" dirty="0"/>
                        <a:t>28/9/19</a:t>
                      </a:r>
                    </a:p>
                  </a:txBody>
                  <a:tcPr marT="45716" marB="45716"/>
                </a:tc>
                <a:tc>
                  <a:txBody>
                    <a:bodyPr/>
                    <a:lstStyle/>
                    <a:p>
                      <a:r>
                        <a:rPr lang="en-IN" sz="1800" dirty="0"/>
                        <a:t>Modification was done as per discussion</a:t>
                      </a:r>
                    </a:p>
                  </a:txBody>
                  <a:tcPr marT="45716" marB="45716"/>
                </a:tc>
                <a:extLst>
                  <a:ext uri="{0D108BD9-81ED-4DB2-BD59-A6C34878D82A}">
                    <a16:rowId xmlns:a16="http://schemas.microsoft.com/office/drawing/2014/main" val="10002"/>
                  </a:ext>
                </a:extLst>
              </a:tr>
              <a:tr h="641143">
                <a:tc>
                  <a:txBody>
                    <a:bodyPr/>
                    <a:lstStyle/>
                    <a:p>
                      <a:pPr algn="ctr">
                        <a:lnSpc>
                          <a:spcPct val="107000"/>
                        </a:lnSpc>
                        <a:spcBef>
                          <a:spcPts val="300"/>
                        </a:spcBef>
                        <a:spcAft>
                          <a:spcPts val="300"/>
                        </a:spcAft>
                      </a:pPr>
                      <a:r>
                        <a:rPr lang="en-IN" sz="2000" dirty="0"/>
                        <a:t>Submission of abstract</a:t>
                      </a:r>
                      <a:endParaRPr lang="en-IN"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c>
                  <a:txBody>
                    <a:bodyPr/>
                    <a:lstStyle/>
                    <a:p>
                      <a:r>
                        <a:rPr lang="en-IN" sz="1800" dirty="0"/>
                        <a:t>30/9/19</a:t>
                      </a:r>
                    </a:p>
                  </a:txBody>
                  <a:tcPr marT="45716" marB="45716"/>
                </a:tc>
                <a:tc>
                  <a:txBody>
                    <a:bodyPr/>
                    <a:lstStyle/>
                    <a:p>
                      <a:r>
                        <a:rPr lang="en-IN" sz="1800" dirty="0"/>
                        <a:t>30/9/19</a:t>
                      </a:r>
                    </a:p>
                  </a:txBody>
                  <a:tcPr marT="45716" marB="45716"/>
                </a:tc>
                <a:tc>
                  <a:txBody>
                    <a:bodyPr/>
                    <a:lstStyle/>
                    <a:p>
                      <a:r>
                        <a:rPr lang="en-IN" sz="1800" dirty="0"/>
                        <a:t>Accepted </a:t>
                      </a:r>
                    </a:p>
                  </a:txBody>
                  <a:tcPr marT="45716" marB="45716"/>
                </a:tc>
                <a:extLst>
                  <a:ext uri="{0D108BD9-81ED-4DB2-BD59-A6C34878D82A}">
                    <a16:rowId xmlns:a16="http://schemas.microsoft.com/office/drawing/2014/main" val="10003"/>
                  </a:ext>
                </a:extLst>
              </a:tr>
              <a:tr h="706378">
                <a:tc>
                  <a:txBody>
                    <a:bodyPr/>
                    <a:lstStyle/>
                    <a:p>
                      <a:pPr marL="0" marR="0" lvl="0" indent="0" algn="ctr" defTabSz="914400" rtl="0" eaLnBrk="1" fontAlgn="auto" latinLnBrk="0" hangingPunct="1">
                        <a:lnSpc>
                          <a:spcPct val="107000"/>
                        </a:lnSpc>
                        <a:spcBef>
                          <a:spcPts val="300"/>
                        </a:spcBef>
                        <a:spcAft>
                          <a:spcPts val="300"/>
                        </a:spcAft>
                        <a:buClrTx/>
                        <a:buSzTx/>
                        <a:buFontTx/>
                        <a:buNone/>
                        <a:tabLst/>
                        <a:defRPr/>
                      </a:pPr>
                      <a:r>
                        <a:rPr lang="en-IN" sz="2000" dirty="0"/>
                        <a:t>submission of ppt</a:t>
                      </a:r>
                    </a:p>
                    <a:p>
                      <a:pPr algn="ctr">
                        <a:lnSpc>
                          <a:spcPct val="107000"/>
                        </a:lnSpc>
                        <a:spcBef>
                          <a:spcPts val="300"/>
                        </a:spcBef>
                        <a:spcAft>
                          <a:spcPts val="300"/>
                        </a:spcAft>
                      </a:pPr>
                      <a:endParaRPr lang="en-IN"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c>
                  <a:txBody>
                    <a:bodyPr/>
                    <a:lstStyle/>
                    <a:p>
                      <a:r>
                        <a:rPr lang="en-IN" sz="1800" dirty="0"/>
                        <a:t>14/9/19</a:t>
                      </a:r>
                    </a:p>
                  </a:txBody>
                  <a:tcPr marT="45716" marB="45716"/>
                </a:tc>
                <a:tc>
                  <a:txBody>
                    <a:bodyPr/>
                    <a:lstStyle/>
                    <a:p>
                      <a:r>
                        <a:rPr lang="en-IN" sz="1800" dirty="0"/>
                        <a:t>14/9/19</a:t>
                      </a:r>
                    </a:p>
                  </a:txBody>
                  <a:tcPr marT="45716" marB="45716"/>
                </a:tc>
                <a:tc>
                  <a:txBody>
                    <a:bodyPr/>
                    <a:lstStyle/>
                    <a:p>
                      <a:r>
                        <a:rPr lang="en-IN" sz="1800" dirty="0"/>
                        <a:t>Accepted </a:t>
                      </a:r>
                    </a:p>
                  </a:txBody>
                  <a:tcPr marT="45716" marB="45716"/>
                </a:tc>
                <a:extLst>
                  <a:ext uri="{0D108BD9-81ED-4DB2-BD59-A6C34878D82A}">
                    <a16:rowId xmlns:a16="http://schemas.microsoft.com/office/drawing/2014/main" val="10004"/>
                  </a:ext>
                </a:extLst>
              </a:tr>
              <a:tr h="640025">
                <a:tc>
                  <a:txBody>
                    <a:bodyPr/>
                    <a:lstStyle/>
                    <a:p>
                      <a:pPr marL="0" marR="0" lvl="0" indent="0" algn="ctr" defTabSz="914400" rtl="0" eaLnBrk="1" fontAlgn="auto" latinLnBrk="0" hangingPunct="1">
                        <a:lnSpc>
                          <a:spcPct val="107000"/>
                        </a:lnSpc>
                        <a:spcBef>
                          <a:spcPts val="300"/>
                        </a:spcBef>
                        <a:spcAft>
                          <a:spcPts val="300"/>
                        </a:spcAft>
                        <a:buClrTx/>
                        <a:buSzTx/>
                        <a:buFontTx/>
                        <a:buNone/>
                        <a:tabLst/>
                        <a:defRPr/>
                      </a:pPr>
                      <a:endParaRPr lang="en-IN" sz="1100" dirty="0"/>
                    </a:p>
                    <a:p>
                      <a:pPr algn="ctr">
                        <a:lnSpc>
                          <a:spcPct val="107000"/>
                        </a:lnSpc>
                        <a:spcBef>
                          <a:spcPts val="300"/>
                        </a:spcBef>
                        <a:spcAft>
                          <a:spcPts val="300"/>
                        </a:spcAft>
                      </a:pPr>
                      <a:r>
                        <a:rPr lang="en-IN" sz="2000" dirty="0"/>
                        <a:t>Required Components</a:t>
                      </a:r>
                      <a:endParaRPr lang="en-IN"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c>
                  <a:txBody>
                    <a:bodyPr/>
                    <a:lstStyle/>
                    <a:p>
                      <a:r>
                        <a:rPr lang="en-IN" sz="1800" dirty="0"/>
                        <a:t>10/9/19</a:t>
                      </a:r>
                    </a:p>
                  </a:txBody>
                  <a:tcPr marT="45716" marB="45716"/>
                </a:tc>
                <a:tc>
                  <a:txBody>
                    <a:bodyPr/>
                    <a:lstStyle/>
                    <a:p>
                      <a:r>
                        <a:rPr lang="en-IN" sz="1800" dirty="0"/>
                        <a:t>10/9/19</a:t>
                      </a:r>
                    </a:p>
                  </a:txBody>
                  <a:tcPr marT="45716" marB="45716"/>
                </a:tc>
                <a:tc>
                  <a:txBody>
                    <a:bodyPr/>
                    <a:lstStyle/>
                    <a:p>
                      <a:r>
                        <a:rPr lang="en-IN" sz="1800" dirty="0"/>
                        <a:t>Components purchased </a:t>
                      </a:r>
                    </a:p>
                  </a:txBody>
                  <a:tcPr marT="45716" marB="45716"/>
                </a:tc>
                <a:extLst>
                  <a:ext uri="{0D108BD9-81ED-4DB2-BD59-A6C34878D82A}">
                    <a16:rowId xmlns:a16="http://schemas.microsoft.com/office/drawing/2014/main" val="10005"/>
                  </a:ext>
                </a:extLst>
              </a:tr>
              <a:tr h="693978">
                <a:tc>
                  <a:txBody>
                    <a:bodyPr/>
                    <a:lstStyle/>
                    <a:p>
                      <a:pPr algn="ctr">
                        <a:lnSpc>
                          <a:spcPct val="107000"/>
                        </a:lnSpc>
                        <a:spcBef>
                          <a:spcPts val="300"/>
                        </a:spcBef>
                        <a:spcAft>
                          <a:spcPts val="300"/>
                        </a:spcAft>
                      </a:pPr>
                      <a:endParaRPr lang="en-IN" sz="11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c>
                  <a:txBody>
                    <a:bodyPr/>
                    <a:lstStyle/>
                    <a:p>
                      <a:pPr algn="ctr">
                        <a:lnSpc>
                          <a:spcPct val="107000"/>
                        </a:lnSpc>
                        <a:spcBef>
                          <a:spcPts val="300"/>
                        </a:spcBef>
                        <a:spcAft>
                          <a:spcPts val="300"/>
                        </a:spcAft>
                      </a:pPr>
                      <a:endParaRPr lang="en-IN" sz="11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c>
                  <a:txBody>
                    <a:bodyPr/>
                    <a:lstStyle/>
                    <a:p>
                      <a:pPr algn="ctr">
                        <a:lnSpc>
                          <a:spcPct val="107000"/>
                        </a:lnSpc>
                        <a:spcBef>
                          <a:spcPts val="300"/>
                        </a:spcBef>
                        <a:spcAft>
                          <a:spcPts val="300"/>
                        </a:spcAft>
                      </a:pPr>
                      <a:endParaRPr lang="en-IN" sz="1100" b="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c>
                  <a:txBody>
                    <a:bodyPr/>
                    <a:lstStyle/>
                    <a:p>
                      <a:pPr algn="ctr">
                        <a:lnSpc>
                          <a:spcPct val="107000"/>
                        </a:lnSpc>
                        <a:spcBef>
                          <a:spcPts val="300"/>
                        </a:spcBef>
                        <a:spcAft>
                          <a:spcPts val="300"/>
                        </a:spcAft>
                      </a:pPr>
                      <a:endParaRPr lang="en-IN" sz="11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extLst>
                  <a:ext uri="{0D108BD9-81ED-4DB2-BD59-A6C34878D82A}">
                    <a16:rowId xmlns:a16="http://schemas.microsoft.com/office/drawing/2014/main" val="10006"/>
                  </a:ext>
                </a:extLst>
              </a:tr>
              <a:tr h="381694">
                <a:tc>
                  <a:txBody>
                    <a:bodyPr/>
                    <a:lstStyle/>
                    <a:p>
                      <a:pPr algn="ctr">
                        <a:lnSpc>
                          <a:spcPct val="107000"/>
                        </a:lnSpc>
                        <a:spcBef>
                          <a:spcPts val="300"/>
                        </a:spcBef>
                        <a:spcAft>
                          <a:spcPts val="300"/>
                        </a:spcAft>
                      </a:pPr>
                      <a:endParaRPr lang="en-IN" sz="1100" b="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c>
                  <a:txBody>
                    <a:bodyPr/>
                    <a:lstStyle/>
                    <a:p>
                      <a:pPr algn="ctr">
                        <a:lnSpc>
                          <a:spcPct val="107000"/>
                        </a:lnSpc>
                        <a:spcBef>
                          <a:spcPts val="300"/>
                        </a:spcBef>
                        <a:spcAft>
                          <a:spcPts val="300"/>
                        </a:spcAft>
                      </a:pPr>
                      <a:endParaRPr lang="en-IN" sz="11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c>
                  <a:txBody>
                    <a:bodyPr/>
                    <a:lstStyle/>
                    <a:p>
                      <a:pPr algn="ctr">
                        <a:lnSpc>
                          <a:spcPct val="107000"/>
                        </a:lnSpc>
                        <a:spcBef>
                          <a:spcPts val="300"/>
                        </a:spcBef>
                        <a:spcAft>
                          <a:spcPts val="300"/>
                        </a:spcAft>
                      </a:pPr>
                      <a:endParaRPr lang="en-IN" sz="11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c>
                  <a:txBody>
                    <a:bodyPr/>
                    <a:lstStyle/>
                    <a:p>
                      <a:pPr algn="ctr">
                        <a:lnSpc>
                          <a:spcPct val="107000"/>
                        </a:lnSpc>
                        <a:spcBef>
                          <a:spcPts val="300"/>
                        </a:spcBef>
                        <a:spcAft>
                          <a:spcPts val="300"/>
                        </a:spcAft>
                      </a:pPr>
                      <a:endParaRPr lang="en-IN" sz="11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extLst>
                  <a:ext uri="{0D108BD9-81ED-4DB2-BD59-A6C34878D82A}">
                    <a16:rowId xmlns:a16="http://schemas.microsoft.com/office/drawing/2014/main" val="10007"/>
                  </a:ext>
                </a:extLst>
              </a:tr>
              <a:tr h="381694">
                <a:tc>
                  <a:txBody>
                    <a:bodyPr/>
                    <a:lstStyle/>
                    <a:p>
                      <a:pPr algn="ctr">
                        <a:lnSpc>
                          <a:spcPct val="107000"/>
                        </a:lnSpc>
                        <a:spcBef>
                          <a:spcPts val="300"/>
                        </a:spcBef>
                        <a:spcAft>
                          <a:spcPts val="300"/>
                        </a:spcAft>
                      </a:pPr>
                      <a:endParaRPr lang="en-IN" sz="1100" b="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c>
                  <a:txBody>
                    <a:bodyPr/>
                    <a:lstStyle/>
                    <a:p>
                      <a:pPr algn="ctr">
                        <a:lnSpc>
                          <a:spcPct val="107000"/>
                        </a:lnSpc>
                        <a:spcBef>
                          <a:spcPts val="300"/>
                        </a:spcBef>
                        <a:spcAft>
                          <a:spcPts val="300"/>
                        </a:spcAft>
                      </a:pPr>
                      <a:endParaRPr lang="en-IN" sz="11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c>
                  <a:txBody>
                    <a:bodyPr/>
                    <a:lstStyle/>
                    <a:p>
                      <a:pPr algn="ctr">
                        <a:lnSpc>
                          <a:spcPct val="107000"/>
                        </a:lnSpc>
                        <a:spcBef>
                          <a:spcPts val="300"/>
                        </a:spcBef>
                        <a:spcAft>
                          <a:spcPts val="300"/>
                        </a:spcAft>
                      </a:pPr>
                      <a:endParaRPr lang="en-IN" sz="11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c>
                  <a:txBody>
                    <a:bodyPr/>
                    <a:lstStyle/>
                    <a:p>
                      <a:pPr algn="ctr">
                        <a:lnSpc>
                          <a:spcPct val="107000"/>
                        </a:lnSpc>
                        <a:spcBef>
                          <a:spcPts val="300"/>
                        </a:spcBef>
                        <a:spcAft>
                          <a:spcPts val="300"/>
                        </a:spcAft>
                      </a:pPr>
                      <a:endParaRPr lang="en-IN" sz="11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extLst>
                  <a:ext uri="{0D108BD9-81ED-4DB2-BD59-A6C34878D82A}">
                    <a16:rowId xmlns:a16="http://schemas.microsoft.com/office/drawing/2014/main" val="10008"/>
                  </a:ext>
                </a:extLst>
              </a:tr>
            </a:tbl>
          </a:graphicData>
        </a:graphic>
      </p:graphicFrame>
      <p:sp>
        <p:nvSpPr>
          <p:cNvPr id="13368" name="Date Placeholder 1">
            <a:extLst>
              <a:ext uri="{FF2B5EF4-FFF2-40B4-BE49-F238E27FC236}">
                <a16:creationId xmlns:a16="http://schemas.microsoft.com/office/drawing/2014/main" id="{11C947C1-31F9-4A4B-88D0-E16E64F17F29}"/>
              </a:ext>
            </a:extLst>
          </p:cNvPr>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19BA699-BC9E-47BB-BFAA-01F18C19C1BC}" type="datetime1">
              <a:rPr lang="en-US" altLang="en-US" sz="1400" smtClean="0"/>
              <a:pPr>
                <a:spcBef>
                  <a:spcPct val="0"/>
                </a:spcBef>
                <a:buFontTx/>
                <a:buNone/>
              </a:pPr>
              <a:t>5/19/2021</a:t>
            </a:fld>
            <a:endParaRPr lang="en-US" altLang="en-US" sz="1400"/>
          </a:p>
        </p:txBody>
      </p:sp>
      <p:sp>
        <p:nvSpPr>
          <p:cNvPr id="13369" name="Slide Number Placeholder 2">
            <a:extLst>
              <a:ext uri="{FF2B5EF4-FFF2-40B4-BE49-F238E27FC236}">
                <a16:creationId xmlns:a16="http://schemas.microsoft.com/office/drawing/2014/main" id="{7697B41C-8524-4624-89B3-C0A4FA68B6BA}"/>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9FB461A-0E04-4D2F-8882-99D993A930C9}" type="slidenum">
              <a:rPr lang="en-US" altLang="en-US" sz="1400"/>
              <a:pPr>
                <a:spcBef>
                  <a:spcPct val="0"/>
                </a:spcBef>
                <a:buFontTx/>
                <a:buNone/>
              </a:pPr>
              <a:t>9</a:t>
            </a:fld>
            <a:endParaRPr lang="en-US" altLang="en-US" sz="1400"/>
          </a:p>
        </p:txBody>
      </p:sp>
    </p:spTree>
  </p:cSld>
  <p:clrMapOvr>
    <a:masterClrMapping/>
  </p:clrMapOvr>
  <p:transition spd="slow"/>
</p:sld>
</file>

<file path=ppt/theme/theme1.xml><?xml version="1.0" encoding="utf-8"?>
<a:theme xmlns:a="http://schemas.openxmlformats.org/drawingml/2006/main" name="2_Default Design">
  <a:themeElements>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2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1208</TotalTime>
  <Pages>0</Pages>
  <Words>802</Words>
  <Characters>0</Characters>
  <Application>Microsoft Office PowerPoint</Application>
  <DocSecurity>0</DocSecurity>
  <PresentationFormat>On-screen Show (4:3)</PresentationFormat>
  <Lines>0</Lines>
  <Paragraphs>164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2_Default Design</vt:lpstr>
      <vt:lpstr> LUGGAGE SECURITY ALARM By</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OUTCOME OF PROJECT</vt:lpstr>
      <vt:lpstr>PowerPoint Presentation</vt:lpstr>
      <vt:lpstr>PowerPoint Presentation</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asic implementation of Viterbi Decoder for Wireless applications</dc:title>
  <dc:subject>VLSI System Design - Pre Project Presentation Slides</dc:subject>
  <dc:creator>Phani.S</dc:creator>
  <cp:lastModifiedBy>sharanya kn</cp:lastModifiedBy>
  <cp:revision>1317</cp:revision>
  <dcterms:created xsi:type="dcterms:W3CDTF">2006-03-21T10:54:45Z</dcterms:created>
  <dcterms:modified xsi:type="dcterms:W3CDTF">2021-05-19T10:12:45Z</dcterms:modified>
  <cp:category>VLSI - FT07</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1033-9.1.0.4058</vt:lpwstr>
  </property>
</Properties>
</file>