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Slides/notesSlide2.xml" ContentType="application/vnd.openxmlformats-officedocument.presentationml.notes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type="screen4x3" cy="6858000" cx="9144000"/>
  <p:notesSz cx="7315200" cy="9601200"/>
  <p:defaultTextStyle>
    <a:defPPr>
      <a:defRPr lang="en-US"/>
    </a:defPPr>
    <a:lvl1pPr algn="l" eaLnBrk="0" fontAlgn="base" hangingPunct="0" rtl="0">
      <a:spcBef>
        <a:spcPct val="0"/>
      </a:spcBef>
      <a:spcAft>
        <a:spcPct val="0"/>
      </a:spcAft>
      <a:defRPr sz="2400" kern="1200">
        <a:solidFill>
          <a:schemeClr val="tx1"/>
        </a:solidFill>
        <a:latin typeface="Times New Roman" pitchFamily="18" charset="0"/>
        <a:ea typeface="+mn-ea"/>
        <a:cs typeface="+mn-cs"/>
      </a:defRPr>
    </a:lvl1pPr>
    <a:lvl2pPr algn="l" eaLnBrk="0" fontAlgn="base" hangingPunct="0" marL="457200" rtl="0">
      <a:spcBef>
        <a:spcPct val="0"/>
      </a:spcBef>
      <a:spcAft>
        <a:spcPct val="0"/>
      </a:spcAft>
      <a:defRPr sz="2400" kern="1200">
        <a:solidFill>
          <a:schemeClr val="tx1"/>
        </a:solidFill>
        <a:latin typeface="Times New Roman" pitchFamily="18" charset="0"/>
        <a:ea typeface="+mn-ea"/>
        <a:cs typeface="+mn-cs"/>
      </a:defRPr>
    </a:lvl2pPr>
    <a:lvl3pPr algn="l" eaLnBrk="0" fontAlgn="base" hangingPunct="0" marL="914400" rtl="0">
      <a:spcBef>
        <a:spcPct val="0"/>
      </a:spcBef>
      <a:spcAft>
        <a:spcPct val="0"/>
      </a:spcAft>
      <a:defRPr sz="2400" kern="1200">
        <a:solidFill>
          <a:schemeClr val="tx1"/>
        </a:solidFill>
        <a:latin typeface="Times New Roman" pitchFamily="18" charset="0"/>
        <a:ea typeface="+mn-ea"/>
        <a:cs typeface="+mn-cs"/>
      </a:defRPr>
    </a:lvl3pPr>
    <a:lvl4pPr algn="l" eaLnBrk="0" fontAlgn="base" hangingPunct="0" marL="1371600" rtl="0">
      <a:spcBef>
        <a:spcPct val="0"/>
      </a:spcBef>
      <a:spcAft>
        <a:spcPct val="0"/>
      </a:spcAft>
      <a:defRPr sz="2400" kern="1200">
        <a:solidFill>
          <a:schemeClr val="tx1"/>
        </a:solidFill>
        <a:latin typeface="Times New Roman" pitchFamily="18" charset="0"/>
        <a:ea typeface="+mn-ea"/>
        <a:cs typeface="+mn-cs"/>
      </a:defRPr>
    </a:lvl4pPr>
    <a:lvl5pPr algn="l" eaLnBrk="0" fontAlgn="base" hangingPunct="0" marL="1828800" rtl="0">
      <a:spcBef>
        <a:spcPct val="0"/>
      </a:spcBef>
      <a:spcAft>
        <a:spcPct val="0"/>
      </a:spcAft>
      <a:defRPr sz="2400" kern="1200">
        <a:solidFill>
          <a:schemeClr val="tx1"/>
        </a:solidFill>
        <a:latin typeface="Times New Roman" pitchFamily="18" charset="0"/>
        <a:ea typeface="+mn-ea"/>
        <a:cs typeface="+mn-cs"/>
      </a:defRPr>
    </a:lvl5pPr>
    <a:lvl6pPr algn="l" defTabSz="914400" eaLnBrk="1" hangingPunct="1" latinLnBrk="0" marL="2286000" rtl="0">
      <a:defRPr sz="2400" kern="1200">
        <a:solidFill>
          <a:schemeClr val="tx1"/>
        </a:solidFill>
        <a:latin typeface="Times New Roman" pitchFamily="18" charset="0"/>
        <a:ea typeface="+mn-ea"/>
        <a:cs typeface="+mn-cs"/>
      </a:defRPr>
    </a:lvl6pPr>
    <a:lvl7pPr algn="l" defTabSz="914400" eaLnBrk="1" hangingPunct="1" latinLnBrk="0" marL="2743200" rtl="0">
      <a:defRPr sz="2400" kern="1200">
        <a:solidFill>
          <a:schemeClr val="tx1"/>
        </a:solidFill>
        <a:latin typeface="Times New Roman" pitchFamily="18" charset="0"/>
        <a:ea typeface="+mn-ea"/>
        <a:cs typeface="+mn-cs"/>
      </a:defRPr>
    </a:lvl7pPr>
    <a:lvl8pPr algn="l" defTabSz="914400" eaLnBrk="1" hangingPunct="1" latinLnBrk="0" marL="3200400" rtl="0">
      <a:defRPr sz="2400" kern="1200">
        <a:solidFill>
          <a:schemeClr val="tx1"/>
        </a:solidFill>
        <a:latin typeface="Times New Roman" pitchFamily="18" charset="0"/>
        <a:ea typeface="+mn-ea"/>
        <a:cs typeface="+mn-cs"/>
      </a:defRPr>
    </a:lvl8pPr>
    <a:lvl9pPr algn="l" defTabSz="914400" eaLnBrk="1" hangingPunct="1" latinLnBrk="0" marL="3657600" rtl="0">
      <a:defRPr sz="2400" kern="1200">
        <a:solidFill>
          <a:schemeClr val="tx1"/>
        </a:solidFill>
        <a:latin typeface="Times New Roman" pitchFamily="18" charset="0"/>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CC33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1023" autoAdjust="0"/>
  </p:normalViewPr>
  <p:slideViewPr>
    <p:cSldViewPr>
      <p:cViewPr varScale="1">
        <p:scale>
          <a:sx n="78" d="100"/>
          <a:sy n="78" d="100"/>
        </p:scale>
        <p:origin x="1594" y="72"/>
      </p:cViewPr>
      <p:guideLst>
        <p:guide orient="horz" pos="2160"/>
        <p:guide pos="2880"/>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p:bgPr>
    </p:bg>
    <p:spTree>
      <p:nvGrpSpPr>
        <p:cNvPr id="69" name=""/>
        <p:cNvGrpSpPr/>
        <p:nvPr/>
      </p:nvGrpSpPr>
      <p:grpSpPr>
        <a:xfrm>
          <a:off x="0" y="0"/>
          <a:ext cx="0" cy="0"/>
          <a:chOff x="0" y="0"/>
          <a:chExt cx="0" cy="0"/>
        </a:xfrm>
      </p:grpSpPr>
      <p:sp>
        <p:nvSpPr>
          <p:cNvPr id="1048734" name="Rectangle 2"/>
          <p:cNvSpPr>
            <a:spLocks noGrp="1" noChangeArrowheads="1"/>
          </p:cNvSpPr>
          <p:nvPr>
            <p:ph type="hdr" sz="quarter"/>
          </p:nvPr>
        </p:nvSpPr>
        <p:spPr bwMode="auto">
          <a:xfrm>
            <a:off x="0" y="0"/>
            <a:ext cx="3168650" cy="477838"/>
          </a:xfrm>
          <a:prstGeom prst="rect"/>
          <a:noFill/>
          <a:ln>
            <a:noFill/>
          </a:ln>
        </p:spPr>
        <p:txBody>
          <a:bodyPr anchor="t" anchorCtr="0" bIns="48331" compatLnSpc="1" lIns="96661" numCol="1" rIns="96661" tIns="48331" vert="horz" wrap="square">
            <a:prstTxWarp prst="textNoShape"/>
          </a:bodyPr>
          <a:lstStyle>
            <a:lvl1pPr defTabSz="966788" eaLnBrk="1" hangingPunct="1">
              <a:buFont typeface="Arial" panose="020B0604020202020204" pitchFamily="34" charset="0"/>
              <a:buNone/>
              <a:defRPr sz="1300"/>
            </a:lvl1pPr>
          </a:lstStyle>
          <a:p>
            <a:endParaRPr lang="en-US"/>
          </a:p>
        </p:txBody>
      </p:sp>
      <p:sp>
        <p:nvSpPr>
          <p:cNvPr id="1048735" name="Rectangle 3"/>
          <p:cNvSpPr>
            <a:spLocks noGrp="1" noChangeArrowheads="1"/>
          </p:cNvSpPr>
          <p:nvPr>
            <p:ph type="dt" idx="1"/>
          </p:nvPr>
        </p:nvSpPr>
        <p:spPr bwMode="auto">
          <a:xfrm>
            <a:off x="4143375" y="0"/>
            <a:ext cx="3170238" cy="477838"/>
          </a:xfrm>
          <a:prstGeom prst="rect"/>
          <a:noFill/>
          <a:ln>
            <a:noFill/>
          </a:ln>
        </p:spPr>
        <p:txBody>
          <a:bodyPr anchor="t" anchorCtr="0" bIns="48331" compatLnSpc="1" lIns="96661" numCol="1" rIns="96661" tIns="48331" vert="horz" wrap="square">
            <a:prstTxWarp prst="textNoShape"/>
          </a:bodyPr>
          <a:lstStyle>
            <a:lvl1pPr algn="r" defTabSz="966788" eaLnBrk="1" hangingPunct="1">
              <a:buFont typeface="Arial" panose="020B0604020202020204" pitchFamily="34" charset="0"/>
              <a:buNone/>
              <a:defRPr sz="1300"/>
            </a:lvl1pPr>
          </a:lstStyle>
          <a:p>
            <a:endParaRPr lang="en-US"/>
          </a:p>
        </p:txBody>
      </p:sp>
      <p:sp>
        <p:nvSpPr>
          <p:cNvPr id="1048736" name="Rectangle 4"/>
          <p:cNvSpPr>
            <a:spLocks noChangeAspect="1" noRot="1" noGrp="1" noChangeArrowheads="1"/>
          </p:cNvSpPr>
          <p:nvPr>
            <p:ph type="sldImg" idx="2"/>
          </p:nvPr>
        </p:nvSpPr>
        <p:spPr bwMode="auto">
          <a:xfrm>
            <a:off x="1255713" y="719138"/>
            <a:ext cx="4802187" cy="3600450"/>
          </a:xfrm>
          <a:prstGeom prst="rect"/>
          <a:noFill/>
          <a:ln w="9525">
            <a:noFill/>
            <a:miter lim="800000"/>
            <a:headEnd/>
            <a:tailEnd/>
          </a:ln>
        </p:spPr>
      </p:sp>
      <p:sp>
        <p:nvSpPr>
          <p:cNvPr id="1048737" name="Rectangle 5"/>
          <p:cNvSpPr>
            <a:spLocks noGrp="1" noChangeArrowheads="1"/>
          </p:cNvSpPr>
          <p:nvPr>
            <p:ph type="body" sz="quarter" idx="3"/>
          </p:nvPr>
        </p:nvSpPr>
        <p:spPr bwMode="auto">
          <a:xfrm>
            <a:off x="730250" y="4559300"/>
            <a:ext cx="5853113" cy="4321175"/>
          </a:xfrm>
          <a:prstGeom prst="rect"/>
          <a:noFill/>
          <a:ln>
            <a:noFill/>
          </a:ln>
        </p:spPr>
        <p:txBody>
          <a:bodyPr anchor="ctr" anchorCtr="0" bIns="48331" compatLnSpc="1" lIns="96661" numCol="1" rIns="96661" tIns="48331" vert="horz" wrap="square">
            <a:prstTxWarp prst="textNoShape"/>
          </a:bodyPr>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8738" name="Rectangle 6"/>
          <p:cNvSpPr>
            <a:spLocks noGrp="1" noChangeArrowheads="1"/>
          </p:cNvSpPr>
          <p:nvPr>
            <p:ph type="ftr" sz="quarter" idx="4"/>
          </p:nvPr>
        </p:nvSpPr>
        <p:spPr bwMode="auto">
          <a:xfrm>
            <a:off x="0" y="9118600"/>
            <a:ext cx="3168650" cy="481013"/>
          </a:xfrm>
          <a:prstGeom prst="rect"/>
          <a:noFill/>
          <a:ln>
            <a:noFill/>
          </a:ln>
        </p:spPr>
        <p:txBody>
          <a:bodyPr anchor="b" anchorCtr="0" bIns="48331" compatLnSpc="1" lIns="96661" numCol="1" rIns="96661" tIns="48331" vert="horz" wrap="square">
            <a:prstTxWarp prst="textNoShape"/>
          </a:bodyPr>
          <a:lstStyle>
            <a:lvl1pPr defTabSz="966788" eaLnBrk="1" hangingPunct="1">
              <a:buFont typeface="Arial" panose="020B0604020202020204" pitchFamily="34" charset="0"/>
              <a:buNone/>
              <a:defRPr sz="1300"/>
            </a:lvl1pPr>
          </a:lstStyle>
          <a:p>
            <a:endParaRPr lang="en-US"/>
          </a:p>
        </p:txBody>
      </p:sp>
      <p:sp>
        <p:nvSpPr>
          <p:cNvPr id="1048739" name="Rectangle 7"/>
          <p:cNvSpPr>
            <a:spLocks noGrp="1" noChangeArrowheads="1"/>
          </p:cNvSpPr>
          <p:nvPr>
            <p:ph type="sldNum" sz="quarter" idx="5"/>
          </p:nvPr>
        </p:nvSpPr>
        <p:spPr bwMode="auto">
          <a:xfrm>
            <a:off x="4143375" y="9118600"/>
            <a:ext cx="3170238" cy="481013"/>
          </a:xfrm>
          <a:prstGeom prst="rect"/>
          <a:noFill/>
          <a:ln>
            <a:noFill/>
          </a:ln>
        </p:spPr>
        <p:txBody>
          <a:bodyPr anchor="b" anchorCtr="0" bIns="48331" compatLnSpc="1" lIns="96661" numCol="1" rIns="96661" tIns="48331" vert="horz" wrap="square">
            <a:prstTxWarp prst="textNoShape"/>
          </a:bodyPr>
          <a:lstStyle>
            <a:lvl1pPr algn="r" defTabSz="966788" eaLnBrk="1" hangingPunct="1">
              <a:buFont typeface="Arial" charset="0"/>
              <a:buNone/>
              <a:defRPr sz="1300"/>
            </a:lvl1pPr>
          </a:lstStyle>
          <a:p>
            <a:fld id="{FEA573A0-8081-4044-B6A2-D67CAB00FEC1}" type="slidenum">
              <a:rPr altLang="en-US" lang="en-US"/>
              <a:t>‹#›</a:t>
            </a:fld>
            <a:endParaRPr altLang="en-US" lang="en-US"/>
          </a:p>
        </p:txBody>
      </p:sp>
    </p:spTree>
  </p:cSld>
  <p:clrMap accent1="accent1" accent2="accent2" accent3="accent3" accent4="accent4" accent5="accent5" accent6="accent6" bg1="lt1" bg2="lt2" tx1="dk1" tx2="dk2" hlink="hlink" folHlink="folHlink"/>
  <p:notesStyle>
    <a:lvl1pPr algn="l" eaLnBrk="0" fontAlgn="base" hangingPunct="0" rtl="0">
      <a:spcBef>
        <a:spcPct val="30000"/>
      </a:spcBef>
      <a:spcAft>
        <a:spcPct val="0"/>
      </a:spcAft>
      <a:defRPr sz="1200" kern="1200">
        <a:solidFill>
          <a:schemeClr val="tx1"/>
        </a:solidFill>
        <a:latin typeface="Times New Roman" panose="02020603050405020304" pitchFamily="18" charset="0"/>
        <a:ea typeface="+mn-ea"/>
        <a:cs typeface="+mn-cs"/>
      </a:defRPr>
    </a:lvl1pPr>
    <a:lvl2pPr algn="l" eaLnBrk="0" fontAlgn="base" hangingPunct="0" marL="457200" rtl="0">
      <a:spcBef>
        <a:spcPct val="30000"/>
      </a:spcBef>
      <a:spcAft>
        <a:spcPct val="0"/>
      </a:spcAft>
      <a:defRPr sz="1200" kern="1200">
        <a:solidFill>
          <a:schemeClr val="tx1"/>
        </a:solidFill>
        <a:latin typeface="Times New Roman" panose="02020603050405020304" pitchFamily="18" charset="0"/>
        <a:ea typeface="+mn-ea"/>
        <a:cs typeface="+mn-cs"/>
      </a:defRPr>
    </a:lvl2pPr>
    <a:lvl3pPr algn="l" eaLnBrk="0" fontAlgn="base" hangingPunct="0" marL="914400" rtl="0">
      <a:spcBef>
        <a:spcPct val="30000"/>
      </a:spcBef>
      <a:spcAft>
        <a:spcPct val="0"/>
      </a:spcAft>
      <a:defRPr sz="1200" kern="1200">
        <a:solidFill>
          <a:schemeClr val="tx1"/>
        </a:solidFill>
        <a:latin typeface="Times New Roman" panose="02020603050405020304" pitchFamily="18" charset="0"/>
        <a:ea typeface="+mn-ea"/>
        <a:cs typeface="+mn-cs"/>
      </a:defRPr>
    </a:lvl3pPr>
    <a:lvl4pPr algn="l" eaLnBrk="0" fontAlgn="base" hangingPunct="0" marL="1371600" rtl="0">
      <a:spcBef>
        <a:spcPct val="30000"/>
      </a:spcBef>
      <a:spcAft>
        <a:spcPct val="0"/>
      </a:spcAft>
      <a:defRPr sz="1200" kern="1200">
        <a:solidFill>
          <a:schemeClr val="tx1"/>
        </a:solidFill>
        <a:latin typeface="Times New Roman" panose="02020603050405020304" pitchFamily="18" charset="0"/>
        <a:ea typeface="+mn-ea"/>
        <a:cs typeface="+mn-cs"/>
      </a:defRPr>
    </a:lvl4pPr>
    <a:lvl5pPr algn="l" eaLnBrk="0" fontAlgn="base" hangingPunct="0" marL="1828800" rtl="0">
      <a:spcBef>
        <a:spcPct val="30000"/>
      </a:spcBef>
      <a:spcAft>
        <a:spcPct val="0"/>
      </a:spcAft>
      <a:defRPr sz="1200" kern="1200">
        <a:solidFill>
          <a:schemeClr val="tx1"/>
        </a:solidFill>
        <a:latin typeface="Times New Roman" panose="02020603050405020304" pitchFamily="18"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1" name="Slide Image Placeholder 1"/>
          <p:cNvSpPr>
            <a:spLocks noChangeAspect="1" noRot="1" noGrp="1" noTextEdit="1"/>
          </p:cNvSpPr>
          <p:nvPr>
            <p:ph type="sldImg"/>
          </p:nvPr>
        </p:nvSpPr>
        <p:spPr>
          <a:ln>
            <a:solidFill>
              <a:srgbClr val="000000"/>
            </a:solidFill>
          </a:ln>
        </p:spPr>
      </p:sp>
      <p:sp>
        <p:nvSpPr>
          <p:cNvPr id="1048612" name="Notes Placeholder 2"/>
          <p:cNvSpPr>
            <a:spLocks noGrp="1"/>
          </p:cNvSpPr>
          <p:nvPr>
            <p:ph type="body" idx="1"/>
          </p:nvPr>
        </p:nvSpPr>
        <p:spPr>
          <a:noFill/>
        </p:spPr>
        <p:txBody>
          <a:bodyPr anchor="t"/>
          <a:p>
            <a:pPr eaLnBrk="1" hangingPunct="1">
              <a:spcBef>
                <a:spcPct val="0"/>
              </a:spcBef>
            </a:pPr>
            <a:endParaRPr altLang="en-US" lang="en-US"/>
          </a:p>
        </p:txBody>
      </p:sp>
      <p:sp>
        <p:nvSpPr>
          <p:cNvPr id="1048613" name="Slide Number Placeholder 3"/>
          <p:cNvSpPr>
            <a:spLocks noGrp="1"/>
          </p:cNvSpPr>
          <p:nvPr>
            <p:ph type="sldNum" sz="quarter" idx="5"/>
          </p:nvPr>
        </p:nvSpPr>
        <p:spPr>
          <a:noFill/>
          <a:ln>
            <a:miter lim="800000"/>
            <a:headEnd/>
            <a:tailEnd/>
          </a:ln>
        </p:spPr>
        <p:txBody>
          <a:bodyPr/>
          <a:p>
            <a:pPr>
              <a:buFontTx/>
              <a:buNone/>
            </a:pPr>
            <a:fld id="{0B9644BC-37B4-44F4-9C75-D6796B01F8E2}" type="slidenum">
              <a:rPr altLang="en-US" lang="en-US" smtClean="0">
                <a:latin typeface="Calibri" pitchFamily="34" charset="0"/>
                <a:cs typeface="Arial" charset="0"/>
              </a:rPr>
              <a:pPr>
                <a:buFontTx/>
                <a:buNone/>
              </a:pPr>
              <a:t>1</a:t>
            </a:fld>
            <a:endParaRPr altLang="en-US" lang="en-US">
              <a:latin typeface="Calibri" pitchFamily="34" charset="0"/>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54" name="Slide Image Placeholder 1"/>
          <p:cNvSpPr>
            <a:spLocks noChangeAspect="1" noRot="1" noGrp="1"/>
          </p:cNvSpPr>
          <p:nvPr>
            <p:ph type="sldImg"/>
          </p:nvPr>
        </p:nvSpPr>
        <p:spPr/>
      </p:sp>
      <p:sp>
        <p:nvSpPr>
          <p:cNvPr id="1048655" name="Notes Placeholder 2"/>
          <p:cNvSpPr>
            <a:spLocks noGrp="1"/>
          </p:cNvSpPr>
          <p:nvPr>
            <p:ph type="body" idx="1"/>
          </p:nvPr>
        </p:nvSpPr>
        <p:spPr/>
        <p:txBody>
          <a:bodyPr/>
          <a:p>
            <a:endParaRPr dirty="0" lang="en-IN"/>
          </a:p>
        </p:txBody>
      </p:sp>
      <p:sp>
        <p:nvSpPr>
          <p:cNvPr id="1048656" name="Slide Number Placeholder 3"/>
          <p:cNvSpPr>
            <a:spLocks noGrp="1"/>
          </p:cNvSpPr>
          <p:nvPr>
            <p:ph type="sldNum" sz="quarter" idx="5"/>
          </p:nvPr>
        </p:nvSpPr>
        <p:spPr/>
        <p:txBody>
          <a:bodyPr/>
          <a:p>
            <a:fld id="{FEA573A0-8081-4044-B6A2-D67CAB00FEC1}" type="slidenum">
              <a:rPr altLang="en-US" lang="en-US" smtClean="0"/>
              <a:t>14</a:t>
            </a:fld>
            <a:endParaRPr altLang="en-US"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7" name=""/>
        <p:cNvGrpSpPr/>
        <p:nvPr/>
      </p:nvGrpSpPr>
      <p:grpSpPr>
        <a:xfrm>
          <a:off x="0" y="0"/>
          <a:ext cx="0" cy="0"/>
          <a:chOff x="0" y="0"/>
          <a:chExt cx="0" cy="0"/>
        </a:xfrm>
      </p:grpSpPr>
      <p:sp>
        <p:nvSpPr>
          <p:cNvPr id="1048599"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1048600"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lang="en-IN"/>
          </a:p>
        </p:txBody>
      </p:sp>
      <p:sp>
        <p:nvSpPr>
          <p:cNvPr id="1048601" name="Rectangle 10"/>
          <p:cNvSpPr>
            <a:spLocks noGrp="1" noChangeArrowheads="1"/>
          </p:cNvSpPr>
          <p:nvPr>
            <p:ph type="dt" sz="half" idx="10"/>
          </p:nvPr>
        </p:nvSpPr>
        <p:spPr>
          <a:xfrm>
            <a:off x="0" y="6400800"/>
            <a:ext cx="1905000" cy="457200"/>
          </a:xfrm>
        </p:spPr>
        <p:txBody>
          <a:bodyPr/>
          <a:p>
            <a:fld id="{B19F7135-D08F-41A2-8B05-A4CEEB38D978}" type="datetime1">
              <a:rPr lang="en-US"/>
              <a:t>4/11/2020</a:t>
            </a:fld>
            <a:endParaRPr lang="en-US"/>
          </a:p>
        </p:txBody>
      </p:sp>
      <p:sp>
        <p:nvSpPr>
          <p:cNvPr id="1048602" name="Rectangle 11"/>
          <p:cNvSpPr>
            <a:spLocks noGrp="1" noChangeArrowheads="1"/>
          </p:cNvSpPr>
          <p:nvPr>
            <p:ph type="ftr" sz="quarter" idx="11"/>
          </p:nvPr>
        </p:nvSpPr>
        <p:spPr>
          <a:xfrm>
            <a:off x="3048000" y="5835650"/>
            <a:ext cx="2895600" cy="457200"/>
          </a:xfrm>
        </p:spPr>
        <p:txBody>
          <a:bodyPr/>
          <a:p>
            <a:endParaRPr lang="en-US"/>
          </a:p>
        </p:txBody>
      </p:sp>
      <p:sp>
        <p:nvSpPr>
          <p:cNvPr id="1048603" name="Rectangle 12"/>
          <p:cNvSpPr>
            <a:spLocks noGrp="1" noChangeArrowheads="1"/>
          </p:cNvSpPr>
          <p:nvPr>
            <p:ph type="sldNum" sz="quarter" idx="12"/>
          </p:nvPr>
        </p:nvSpPr>
        <p:spPr/>
        <p:txBody>
          <a:bodyPr/>
          <a:p>
            <a:fld id="{7B8C1474-E15A-4CFC-922E-AEF239A6D309}" type="slidenum">
              <a:rPr altLang="en-US" lang="en-US"/>
              <a:t>‹#›</a:t>
            </a:fld>
            <a:endParaRPr altLang="en-US"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6" name=""/>
        <p:cNvGrpSpPr/>
        <p:nvPr/>
      </p:nvGrpSpPr>
      <p:grpSpPr>
        <a:xfrm>
          <a:off x="0" y="0"/>
          <a:ext cx="0" cy="0"/>
          <a:chOff x="0" y="0"/>
          <a:chExt cx="0" cy="0"/>
        </a:xfrm>
      </p:grpSpPr>
      <p:sp>
        <p:nvSpPr>
          <p:cNvPr id="1048717" name="Title 1"/>
          <p:cNvSpPr>
            <a:spLocks noGrp="1"/>
          </p:cNvSpPr>
          <p:nvPr>
            <p:ph type="title"/>
          </p:nvPr>
        </p:nvSpPr>
        <p:spPr/>
        <p:txBody>
          <a:bodyPr/>
          <a:p>
            <a:r>
              <a:rPr lang="en-US"/>
              <a:t>Click to edit Master title style</a:t>
            </a:r>
            <a:endParaRPr lang="en-IN"/>
          </a:p>
        </p:txBody>
      </p:sp>
      <p:sp>
        <p:nvSpPr>
          <p:cNvPr id="1048718"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9" name="Rectangle 10"/>
          <p:cNvSpPr>
            <a:spLocks noGrp="1" noChangeArrowheads="1"/>
          </p:cNvSpPr>
          <p:nvPr>
            <p:ph type="dt" sz="half" idx="10"/>
          </p:nvPr>
        </p:nvSpPr>
        <p:spPr/>
        <p:txBody>
          <a:bodyPr/>
          <a:p>
            <a:fld id="{10DE78CE-294D-418D-84E2-10F59A93DCCF}" type="datetime1">
              <a:rPr lang="en-US"/>
              <a:t>4/11/2020</a:t>
            </a:fld>
            <a:endParaRPr lang="en-US"/>
          </a:p>
        </p:txBody>
      </p:sp>
      <p:sp>
        <p:nvSpPr>
          <p:cNvPr id="1048720" name="Rectangle 11"/>
          <p:cNvSpPr>
            <a:spLocks noGrp="1" noChangeArrowheads="1"/>
          </p:cNvSpPr>
          <p:nvPr>
            <p:ph type="ftr" sz="quarter" idx="11"/>
          </p:nvPr>
        </p:nvSpPr>
        <p:spPr/>
        <p:txBody>
          <a:bodyPr/>
          <a:p>
            <a:endParaRPr lang="en-US"/>
          </a:p>
        </p:txBody>
      </p:sp>
      <p:sp>
        <p:nvSpPr>
          <p:cNvPr id="1048721" name="Rectangle 12"/>
          <p:cNvSpPr>
            <a:spLocks noGrp="1" noChangeArrowheads="1"/>
          </p:cNvSpPr>
          <p:nvPr>
            <p:ph type="sldNum" sz="quarter" idx="12"/>
          </p:nvPr>
        </p:nvSpPr>
        <p:spPr/>
        <p:txBody>
          <a:bodyPr/>
          <a:p>
            <a:fld id="{0F7BAC54-5407-4EDA-BDEC-4C689AAF9BB5}" type="slidenum">
              <a:rPr altLang="en-US" lang="en-US"/>
              <a:t>‹#›</a:t>
            </a:fld>
            <a:endParaRPr altLang="en-US"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0" name=""/>
        <p:cNvGrpSpPr/>
        <p:nvPr/>
      </p:nvGrpSpPr>
      <p:grpSpPr>
        <a:xfrm>
          <a:off x="0" y="0"/>
          <a:ext cx="0" cy="0"/>
          <a:chOff x="0" y="0"/>
          <a:chExt cx="0" cy="0"/>
        </a:xfrm>
      </p:grpSpPr>
      <p:sp>
        <p:nvSpPr>
          <p:cNvPr id="1048682" name="Vertical Title 1"/>
          <p:cNvSpPr>
            <a:spLocks noGrp="1"/>
          </p:cNvSpPr>
          <p:nvPr>
            <p:ph type="title" orient="vert"/>
          </p:nvPr>
        </p:nvSpPr>
        <p:spPr>
          <a:xfrm>
            <a:off x="6515100" y="609600"/>
            <a:ext cx="1943100" cy="5486400"/>
          </a:xfrm>
        </p:spPr>
        <p:txBody>
          <a:bodyPr vert="eaVert"/>
          <a:p>
            <a:r>
              <a:rPr lang="en-US"/>
              <a:t>Click to edit Master title style</a:t>
            </a:r>
            <a:endParaRPr lang="en-IN"/>
          </a:p>
        </p:txBody>
      </p:sp>
      <p:sp>
        <p:nvSpPr>
          <p:cNvPr id="1048683" name="Vertical Text Placeholder 2"/>
          <p:cNvSpPr>
            <a:spLocks noGrp="1"/>
          </p:cNvSpPr>
          <p:nvPr>
            <p:ph type="body" orient="vert" idx="1"/>
          </p:nvPr>
        </p:nvSpPr>
        <p:spPr>
          <a:xfrm>
            <a:off x="685800" y="609600"/>
            <a:ext cx="5676900" cy="548640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4" name="Rectangle 10"/>
          <p:cNvSpPr>
            <a:spLocks noGrp="1" noChangeArrowheads="1"/>
          </p:cNvSpPr>
          <p:nvPr>
            <p:ph type="dt" sz="half" idx="10"/>
          </p:nvPr>
        </p:nvSpPr>
        <p:spPr/>
        <p:txBody>
          <a:bodyPr/>
          <a:p>
            <a:fld id="{05693EE2-79BD-41BA-96B1-B8D29E4DEFF4}" type="datetime1">
              <a:rPr lang="en-US"/>
              <a:t>4/11/2020</a:t>
            </a:fld>
            <a:endParaRPr lang="en-US"/>
          </a:p>
        </p:txBody>
      </p:sp>
      <p:sp>
        <p:nvSpPr>
          <p:cNvPr id="1048685" name="Rectangle 11"/>
          <p:cNvSpPr>
            <a:spLocks noGrp="1" noChangeArrowheads="1"/>
          </p:cNvSpPr>
          <p:nvPr>
            <p:ph type="ftr" sz="quarter" idx="11"/>
          </p:nvPr>
        </p:nvSpPr>
        <p:spPr/>
        <p:txBody>
          <a:bodyPr/>
          <a:p>
            <a:endParaRPr lang="en-US"/>
          </a:p>
        </p:txBody>
      </p:sp>
      <p:sp>
        <p:nvSpPr>
          <p:cNvPr id="1048686" name="Rectangle 12"/>
          <p:cNvSpPr>
            <a:spLocks noGrp="1" noChangeArrowheads="1"/>
          </p:cNvSpPr>
          <p:nvPr>
            <p:ph type="sldNum" sz="quarter" idx="12"/>
          </p:nvPr>
        </p:nvSpPr>
        <p:spPr/>
        <p:txBody>
          <a:bodyPr/>
          <a:p>
            <a:fld id="{BAEB857B-96E5-44AB-8DF1-E1FF6E3924BB}" type="slidenum">
              <a:rPr altLang="en-US" lang="en-US"/>
              <a:t>‹#›</a:t>
            </a:fld>
            <a:endParaRPr altLang="en-US"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txAndObj">
  <p:cSld name="Title, Text, and Content">
    <p:spTree>
      <p:nvGrpSpPr>
        <p:cNvPr id="64" name=""/>
        <p:cNvGrpSpPr/>
        <p:nvPr/>
      </p:nvGrpSpPr>
      <p:grpSpPr>
        <a:xfrm>
          <a:off x="0" y="0"/>
          <a:ext cx="0" cy="0"/>
          <a:chOff x="0" y="0"/>
          <a:chExt cx="0" cy="0"/>
        </a:xfrm>
      </p:grpSpPr>
      <p:sp>
        <p:nvSpPr>
          <p:cNvPr id="1048706" name="Title 1"/>
          <p:cNvSpPr>
            <a:spLocks noGrp="1"/>
          </p:cNvSpPr>
          <p:nvPr>
            <p:ph type="title"/>
          </p:nvPr>
        </p:nvSpPr>
        <p:spPr>
          <a:xfrm>
            <a:off x="685800" y="609600"/>
            <a:ext cx="7772400" cy="1143000"/>
          </a:xfrm>
        </p:spPr>
        <p:txBody>
          <a:bodyPr/>
          <a:p>
            <a:r>
              <a:rPr lang="en-US"/>
              <a:t>Click to edit Master title style</a:t>
            </a:r>
            <a:endParaRPr lang="en-IN"/>
          </a:p>
        </p:txBody>
      </p:sp>
      <p:sp>
        <p:nvSpPr>
          <p:cNvPr id="1048707" name="Text Placeholder 2"/>
          <p:cNvSpPr>
            <a:spLocks noGrp="1"/>
          </p:cNvSpPr>
          <p:nvPr>
            <p:ph type="body" sz="half" idx="1"/>
          </p:nvPr>
        </p:nvSpPr>
        <p:spPr>
          <a:xfrm>
            <a:off x="685800" y="1981200"/>
            <a:ext cx="3810000" cy="4114800"/>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Content Placeholder 3"/>
          <p:cNvSpPr>
            <a:spLocks noGrp="1"/>
          </p:cNvSpPr>
          <p:nvPr>
            <p:ph sz="half" idx="2"/>
          </p:nvPr>
        </p:nvSpPr>
        <p:spPr>
          <a:xfrm>
            <a:off x="4648200" y="1981200"/>
            <a:ext cx="3810000" cy="4114800"/>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Rectangle 10"/>
          <p:cNvSpPr>
            <a:spLocks noGrp="1" noChangeArrowheads="1"/>
          </p:cNvSpPr>
          <p:nvPr>
            <p:ph type="dt" sz="half" idx="10"/>
          </p:nvPr>
        </p:nvSpPr>
        <p:spPr/>
        <p:txBody>
          <a:bodyPr/>
          <a:p>
            <a:fld id="{9FA9B71A-3303-4F4B-8125-D974C6909A4D}" type="datetime1">
              <a:rPr lang="en-US"/>
              <a:t>4/11/2020</a:t>
            </a:fld>
            <a:endParaRPr lang="en-US"/>
          </a:p>
        </p:txBody>
      </p:sp>
      <p:sp>
        <p:nvSpPr>
          <p:cNvPr id="1048710" name="Rectangle 11"/>
          <p:cNvSpPr>
            <a:spLocks noGrp="1" noChangeArrowheads="1"/>
          </p:cNvSpPr>
          <p:nvPr>
            <p:ph type="ftr" sz="quarter" idx="11"/>
          </p:nvPr>
        </p:nvSpPr>
        <p:spPr/>
        <p:txBody>
          <a:bodyPr/>
          <a:p>
            <a:endParaRPr lang="en-US"/>
          </a:p>
        </p:txBody>
      </p:sp>
      <p:sp>
        <p:nvSpPr>
          <p:cNvPr id="1048711" name="Rectangle 12"/>
          <p:cNvSpPr>
            <a:spLocks noGrp="1" noChangeArrowheads="1"/>
          </p:cNvSpPr>
          <p:nvPr>
            <p:ph type="sldNum" sz="quarter" idx="12"/>
          </p:nvPr>
        </p:nvSpPr>
        <p:spPr/>
        <p:txBody>
          <a:bodyPr/>
          <a:p>
            <a:fld id="{8349FC16-193C-46B1-84EA-B7E42195D646}" type="slidenum">
              <a:rPr altLang="en-US" lang="en-US"/>
              <a:t>‹#›</a:t>
            </a:fld>
            <a:endParaRPr altLang="en-US"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txAndTwoObj">
  <p:cSld name="Title, Text, and 2 Content">
    <p:spTree>
      <p:nvGrpSpPr>
        <p:cNvPr id="59" name=""/>
        <p:cNvGrpSpPr/>
        <p:nvPr/>
      </p:nvGrpSpPr>
      <p:grpSpPr>
        <a:xfrm>
          <a:off x="0" y="0"/>
          <a:ext cx="0" cy="0"/>
          <a:chOff x="0" y="0"/>
          <a:chExt cx="0" cy="0"/>
        </a:xfrm>
      </p:grpSpPr>
      <p:sp>
        <p:nvSpPr>
          <p:cNvPr id="1048675" name="Title 1"/>
          <p:cNvSpPr>
            <a:spLocks noGrp="1"/>
          </p:cNvSpPr>
          <p:nvPr>
            <p:ph type="title"/>
          </p:nvPr>
        </p:nvSpPr>
        <p:spPr>
          <a:xfrm>
            <a:off x="685800" y="609600"/>
            <a:ext cx="7772400" cy="1143000"/>
          </a:xfrm>
        </p:spPr>
        <p:txBody>
          <a:bodyPr/>
          <a:p>
            <a:r>
              <a:rPr lang="en-US"/>
              <a:t>Click to edit Master title style</a:t>
            </a:r>
            <a:endParaRPr lang="en-IN"/>
          </a:p>
        </p:txBody>
      </p:sp>
      <p:sp>
        <p:nvSpPr>
          <p:cNvPr id="1048676" name="Text Placeholder 2"/>
          <p:cNvSpPr>
            <a:spLocks noGrp="1"/>
          </p:cNvSpPr>
          <p:nvPr>
            <p:ph type="body" sz="half" idx="1"/>
          </p:nvPr>
        </p:nvSpPr>
        <p:spPr>
          <a:xfrm>
            <a:off x="685800" y="1981200"/>
            <a:ext cx="3810000" cy="4114800"/>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7" name="Content Placeholder 3"/>
          <p:cNvSpPr>
            <a:spLocks noGrp="1"/>
          </p:cNvSpPr>
          <p:nvPr>
            <p:ph sz="quarter" idx="2"/>
          </p:nvPr>
        </p:nvSpPr>
        <p:spPr>
          <a:xfrm>
            <a:off x="4648200" y="1981200"/>
            <a:ext cx="3810000" cy="1981200"/>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8" name="Content Placeholder 4"/>
          <p:cNvSpPr>
            <a:spLocks noGrp="1"/>
          </p:cNvSpPr>
          <p:nvPr>
            <p:ph sz="quarter" idx="3"/>
          </p:nvPr>
        </p:nvSpPr>
        <p:spPr>
          <a:xfrm>
            <a:off x="4648200" y="4114800"/>
            <a:ext cx="3810000" cy="1981200"/>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9" name="Rectangle 10"/>
          <p:cNvSpPr>
            <a:spLocks noGrp="1" noChangeArrowheads="1"/>
          </p:cNvSpPr>
          <p:nvPr>
            <p:ph type="dt" sz="half" idx="10"/>
          </p:nvPr>
        </p:nvSpPr>
        <p:spPr/>
        <p:txBody>
          <a:bodyPr/>
          <a:p>
            <a:fld id="{3A78E256-84C9-4425-A3BC-E13124805220}" type="datetime1">
              <a:rPr lang="en-US"/>
              <a:t>4/11/2020</a:t>
            </a:fld>
            <a:endParaRPr lang="en-US"/>
          </a:p>
        </p:txBody>
      </p:sp>
      <p:sp>
        <p:nvSpPr>
          <p:cNvPr id="1048680" name="Rectangle 11"/>
          <p:cNvSpPr>
            <a:spLocks noGrp="1" noChangeArrowheads="1"/>
          </p:cNvSpPr>
          <p:nvPr>
            <p:ph type="ftr" sz="quarter" idx="11"/>
          </p:nvPr>
        </p:nvSpPr>
        <p:spPr/>
        <p:txBody>
          <a:bodyPr/>
          <a:p>
            <a:endParaRPr lang="en-US"/>
          </a:p>
        </p:txBody>
      </p:sp>
      <p:sp>
        <p:nvSpPr>
          <p:cNvPr id="1048681" name="Rectangle 12"/>
          <p:cNvSpPr>
            <a:spLocks noGrp="1" noChangeArrowheads="1"/>
          </p:cNvSpPr>
          <p:nvPr>
            <p:ph type="sldNum" sz="quarter" idx="12"/>
          </p:nvPr>
        </p:nvSpPr>
        <p:spPr/>
        <p:txBody>
          <a:bodyPr/>
          <a:p>
            <a:fld id="{CE5D10B5-0D23-4C94-8526-D79ADB3E2A01}" type="slidenum">
              <a:rPr altLang="en-US" lang="en-US"/>
              <a:t>‹#›</a:t>
            </a:fld>
            <a:endParaRPr altLang="en-US"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5" name=""/>
        <p:cNvGrpSpPr/>
        <p:nvPr/>
      </p:nvGrpSpPr>
      <p:grpSpPr>
        <a:xfrm>
          <a:off x="0" y="0"/>
          <a:ext cx="0" cy="0"/>
          <a:chOff x="0" y="0"/>
          <a:chExt cx="0" cy="0"/>
        </a:xfrm>
      </p:grpSpPr>
      <p:sp>
        <p:nvSpPr>
          <p:cNvPr id="1048712" name="Title 1"/>
          <p:cNvSpPr>
            <a:spLocks noGrp="1"/>
          </p:cNvSpPr>
          <p:nvPr>
            <p:ph type="title"/>
          </p:nvPr>
        </p:nvSpPr>
        <p:spPr/>
        <p:txBody>
          <a:bodyPr/>
          <a:p>
            <a:r>
              <a:rPr lang="en-US"/>
              <a:t>Click to edit Master title style</a:t>
            </a:r>
            <a:endParaRPr lang="en-IN"/>
          </a:p>
        </p:txBody>
      </p:sp>
      <p:sp>
        <p:nvSpPr>
          <p:cNvPr id="1048713"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Rectangle 10"/>
          <p:cNvSpPr>
            <a:spLocks noGrp="1" noChangeArrowheads="1"/>
          </p:cNvSpPr>
          <p:nvPr>
            <p:ph type="dt" sz="half" idx="10"/>
          </p:nvPr>
        </p:nvSpPr>
        <p:spPr/>
        <p:txBody>
          <a:bodyPr/>
          <a:p>
            <a:fld id="{6408154A-4AAD-4B02-8DAF-157BA046479E}" type="datetime1">
              <a:rPr lang="en-US"/>
              <a:t>4/11/2020</a:t>
            </a:fld>
            <a:endParaRPr lang="en-US"/>
          </a:p>
        </p:txBody>
      </p:sp>
      <p:sp>
        <p:nvSpPr>
          <p:cNvPr id="1048715" name="Rectangle 11"/>
          <p:cNvSpPr>
            <a:spLocks noGrp="1" noChangeArrowheads="1"/>
          </p:cNvSpPr>
          <p:nvPr>
            <p:ph type="ftr" sz="quarter" idx="11"/>
          </p:nvPr>
        </p:nvSpPr>
        <p:spPr/>
        <p:txBody>
          <a:bodyPr/>
          <a:p>
            <a:endParaRPr lang="en-US"/>
          </a:p>
        </p:txBody>
      </p:sp>
      <p:sp>
        <p:nvSpPr>
          <p:cNvPr id="1048716" name="Rectangle 12"/>
          <p:cNvSpPr>
            <a:spLocks noGrp="1" noChangeArrowheads="1"/>
          </p:cNvSpPr>
          <p:nvPr>
            <p:ph type="sldNum" sz="quarter" idx="12"/>
          </p:nvPr>
        </p:nvSpPr>
        <p:spPr/>
        <p:txBody>
          <a:bodyPr/>
          <a:p>
            <a:fld id="{DC7722C7-0AC6-4F43-AAC3-9C6177304445}" type="slidenum">
              <a:rPr altLang="en-US" lang="en-US"/>
              <a:t>‹#›</a:t>
            </a:fld>
            <a:endParaRPr altLang="en-US"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2" name=""/>
        <p:cNvGrpSpPr/>
        <p:nvPr/>
      </p:nvGrpSpPr>
      <p:grpSpPr>
        <a:xfrm>
          <a:off x="0" y="0"/>
          <a:ext cx="0" cy="0"/>
          <a:chOff x="0" y="0"/>
          <a:chExt cx="0" cy="0"/>
        </a:xfrm>
      </p:grpSpPr>
      <p:sp>
        <p:nvSpPr>
          <p:cNvPr id="1048693"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1048694" name="Text Placeholder 2"/>
          <p:cNvSpPr>
            <a:spLocks noGrp="1"/>
          </p:cNvSpPr>
          <p:nvPr>
            <p:ph type="body" idx="1"/>
          </p:nvPr>
        </p:nvSpPr>
        <p:spPr>
          <a:xfrm>
            <a:off x="623888" y="4589463"/>
            <a:ext cx="78867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lang="en-US"/>
              <a:t>Click to edit Master text styles</a:t>
            </a:r>
          </a:p>
        </p:txBody>
      </p:sp>
      <p:sp>
        <p:nvSpPr>
          <p:cNvPr id="1048695" name="Rectangle 10"/>
          <p:cNvSpPr>
            <a:spLocks noGrp="1" noChangeArrowheads="1"/>
          </p:cNvSpPr>
          <p:nvPr>
            <p:ph type="dt" sz="half" idx="10"/>
          </p:nvPr>
        </p:nvSpPr>
        <p:spPr/>
        <p:txBody>
          <a:bodyPr/>
          <a:p>
            <a:fld id="{61A1BBB0-2F72-411E-8D06-3EB586C9B1CD}" type="datetime1">
              <a:rPr lang="en-US"/>
              <a:t>4/11/2020</a:t>
            </a:fld>
            <a:endParaRPr lang="en-US"/>
          </a:p>
        </p:txBody>
      </p:sp>
      <p:sp>
        <p:nvSpPr>
          <p:cNvPr id="1048696" name="Rectangle 11"/>
          <p:cNvSpPr>
            <a:spLocks noGrp="1" noChangeArrowheads="1"/>
          </p:cNvSpPr>
          <p:nvPr>
            <p:ph type="ftr" sz="quarter" idx="11"/>
          </p:nvPr>
        </p:nvSpPr>
        <p:spPr/>
        <p:txBody>
          <a:bodyPr/>
          <a:p>
            <a:endParaRPr lang="en-US"/>
          </a:p>
        </p:txBody>
      </p:sp>
      <p:sp>
        <p:nvSpPr>
          <p:cNvPr id="1048697" name="Rectangle 12"/>
          <p:cNvSpPr>
            <a:spLocks noGrp="1" noChangeArrowheads="1"/>
          </p:cNvSpPr>
          <p:nvPr>
            <p:ph type="sldNum" sz="quarter" idx="12"/>
          </p:nvPr>
        </p:nvSpPr>
        <p:spPr/>
        <p:txBody>
          <a:bodyPr/>
          <a:p>
            <a:fld id="{AF2EB915-CE51-4B44-ADF8-D909C6B69956}" type="slidenum">
              <a:rPr altLang="en-US" lang="en-US"/>
              <a:t>‹#›</a:t>
            </a:fld>
            <a:endParaRPr altLang="en-US"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7" name=""/>
        <p:cNvGrpSpPr/>
        <p:nvPr/>
      </p:nvGrpSpPr>
      <p:grpSpPr>
        <a:xfrm>
          <a:off x="0" y="0"/>
          <a:ext cx="0" cy="0"/>
          <a:chOff x="0" y="0"/>
          <a:chExt cx="0" cy="0"/>
        </a:xfrm>
      </p:grpSpPr>
      <p:sp>
        <p:nvSpPr>
          <p:cNvPr id="1048722" name="Title 1"/>
          <p:cNvSpPr>
            <a:spLocks noGrp="1"/>
          </p:cNvSpPr>
          <p:nvPr>
            <p:ph type="title"/>
          </p:nvPr>
        </p:nvSpPr>
        <p:spPr/>
        <p:txBody>
          <a:bodyPr/>
          <a:p>
            <a:r>
              <a:rPr lang="en-US"/>
              <a:t>Click to edit Master title style</a:t>
            </a:r>
            <a:endParaRPr lang="en-IN"/>
          </a:p>
        </p:txBody>
      </p:sp>
      <p:sp>
        <p:nvSpPr>
          <p:cNvPr id="1048723" name="Content Placeholder 2"/>
          <p:cNvSpPr>
            <a:spLocks noGrp="1"/>
          </p:cNvSpPr>
          <p:nvPr>
            <p:ph sz="half" idx="1"/>
          </p:nvPr>
        </p:nvSpPr>
        <p:spPr>
          <a:xfrm>
            <a:off x="685800" y="1981200"/>
            <a:ext cx="3810000" cy="4114800"/>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4" name="Content Placeholder 3"/>
          <p:cNvSpPr>
            <a:spLocks noGrp="1"/>
          </p:cNvSpPr>
          <p:nvPr>
            <p:ph sz="half" idx="2"/>
          </p:nvPr>
        </p:nvSpPr>
        <p:spPr>
          <a:xfrm>
            <a:off x="4648200" y="1981200"/>
            <a:ext cx="3810000" cy="4114800"/>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5" name="Rectangle 10"/>
          <p:cNvSpPr>
            <a:spLocks noGrp="1" noChangeArrowheads="1"/>
          </p:cNvSpPr>
          <p:nvPr>
            <p:ph type="dt" sz="half" idx="10"/>
          </p:nvPr>
        </p:nvSpPr>
        <p:spPr/>
        <p:txBody>
          <a:bodyPr/>
          <a:p>
            <a:fld id="{5AF0CC9A-C837-4F02-9963-378C3FC76F02}" type="datetime1">
              <a:rPr lang="en-US"/>
              <a:t>4/11/2020</a:t>
            </a:fld>
            <a:endParaRPr lang="en-US"/>
          </a:p>
        </p:txBody>
      </p:sp>
      <p:sp>
        <p:nvSpPr>
          <p:cNvPr id="1048726" name="Rectangle 11"/>
          <p:cNvSpPr>
            <a:spLocks noGrp="1" noChangeArrowheads="1"/>
          </p:cNvSpPr>
          <p:nvPr>
            <p:ph type="ftr" sz="quarter" idx="11"/>
          </p:nvPr>
        </p:nvSpPr>
        <p:spPr/>
        <p:txBody>
          <a:bodyPr/>
          <a:p>
            <a:endParaRPr lang="en-US"/>
          </a:p>
        </p:txBody>
      </p:sp>
      <p:sp>
        <p:nvSpPr>
          <p:cNvPr id="1048727" name="Rectangle 12"/>
          <p:cNvSpPr>
            <a:spLocks noGrp="1" noChangeArrowheads="1"/>
          </p:cNvSpPr>
          <p:nvPr>
            <p:ph type="sldNum" sz="quarter" idx="12"/>
          </p:nvPr>
        </p:nvSpPr>
        <p:spPr/>
        <p:txBody>
          <a:bodyPr/>
          <a:p>
            <a:fld id="{6C3EC2CA-986F-402E-BDC4-C668193EAFBB}" type="slidenum">
              <a:rPr altLang="en-US" lang="en-US"/>
              <a:t>‹#›</a:t>
            </a:fld>
            <a:endParaRPr altLang="en-US"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3" name=""/>
        <p:cNvGrpSpPr/>
        <p:nvPr/>
      </p:nvGrpSpPr>
      <p:grpSpPr>
        <a:xfrm>
          <a:off x="0" y="0"/>
          <a:ext cx="0" cy="0"/>
          <a:chOff x="0" y="0"/>
          <a:chExt cx="0" cy="0"/>
        </a:xfrm>
      </p:grpSpPr>
      <p:sp>
        <p:nvSpPr>
          <p:cNvPr id="1048698" name="Title 1"/>
          <p:cNvSpPr>
            <a:spLocks noGrp="1"/>
          </p:cNvSpPr>
          <p:nvPr>
            <p:ph type="title"/>
          </p:nvPr>
        </p:nvSpPr>
        <p:spPr>
          <a:xfrm>
            <a:off x="630238" y="365125"/>
            <a:ext cx="7886700" cy="1325563"/>
          </a:xfrm>
        </p:spPr>
        <p:txBody>
          <a:bodyPr/>
          <a:p>
            <a:r>
              <a:rPr lang="en-US"/>
              <a:t>Click to edit Master title style</a:t>
            </a:r>
            <a:endParaRPr lang="en-IN"/>
          </a:p>
        </p:txBody>
      </p:sp>
      <p:sp>
        <p:nvSpPr>
          <p:cNvPr id="1048699" name="Text Placeholder 2"/>
          <p:cNvSpPr>
            <a:spLocks noGrp="1"/>
          </p:cNvSpPr>
          <p:nvPr>
            <p:ph type="body" idx="1"/>
          </p:nvPr>
        </p:nvSpPr>
        <p:spPr>
          <a:xfrm>
            <a:off x="630238" y="1681163"/>
            <a:ext cx="386873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00" name="Content Placeholder 3"/>
          <p:cNvSpPr>
            <a:spLocks noGrp="1"/>
          </p:cNvSpPr>
          <p:nvPr>
            <p:ph sz="half" idx="2"/>
          </p:nvPr>
        </p:nvSpPr>
        <p:spPr>
          <a:xfrm>
            <a:off x="630238" y="2505075"/>
            <a:ext cx="386873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Text Placeholder 4"/>
          <p:cNvSpPr>
            <a:spLocks noGrp="1"/>
          </p:cNvSpPr>
          <p:nvPr>
            <p:ph type="body" sz="quarter" idx="3"/>
          </p:nvPr>
        </p:nvSpPr>
        <p:spPr>
          <a:xfrm>
            <a:off x="4629150" y="1681163"/>
            <a:ext cx="38877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02" name="Content Placeholder 5"/>
          <p:cNvSpPr>
            <a:spLocks noGrp="1"/>
          </p:cNvSpPr>
          <p:nvPr>
            <p:ph sz="quarter" idx="4"/>
          </p:nvPr>
        </p:nvSpPr>
        <p:spPr>
          <a:xfrm>
            <a:off x="4629150" y="2505075"/>
            <a:ext cx="3887788"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3" name="Rectangle 10"/>
          <p:cNvSpPr>
            <a:spLocks noGrp="1" noChangeArrowheads="1"/>
          </p:cNvSpPr>
          <p:nvPr>
            <p:ph type="dt" sz="half" idx="10"/>
          </p:nvPr>
        </p:nvSpPr>
        <p:spPr/>
        <p:txBody>
          <a:bodyPr/>
          <a:p>
            <a:fld id="{43FB39FC-3C68-46A3-97D4-E3A2BEB9630C}" type="datetime1">
              <a:rPr lang="en-US"/>
              <a:t>4/11/2020</a:t>
            </a:fld>
            <a:endParaRPr lang="en-US"/>
          </a:p>
        </p:txBody>
      </p:sp>
      <p:sp>
        <p:nvSpPr>
          <p:cNvPr id="1048704" name="Rectangle 11"/>
          <p:cNvSpPr>
            <a:spLocks noGrp="1" noChangeArrowheads="1"/>
          </p:cNvSpPr>
          <p:nvPr>
            <p:ph type="ftr" sz="quarter" idx="11"/>
          </p:nvPr>
        </p:nvSpPr>
        <p:spPr/>
        <p:txBody>
          <a:bodyPr/>
          <a:p>
            <a:endParaRPr lang="en-US"/>
          </a:p>
        </p:txBody>
      </p:sp>
      <p:sp>
        <p:nvSpPr>
          <p:cNvPr id="1048705" name="Rectangle 12"/>
          <p:cNvSpPr>
            <a:spLocks noGrp="1" noChangeArrowheads="1"/>
          </p:cNvSpPr>
          <p:nvPr>
            <p:ph type="sldNum" sz="quarter" idx="12"/>
          </p:nvPr>
        </p:nvSpPr>
        <p:spPr/>
        <p:txBody>
          <a:bodyPr/>
          <a:p>
            <a:fld id="{D8267229-C92D-4101-A5B9-33277C1AA485}" type="slidenum">
              <a:rPr altLang="en-US" lang="en-US"/>
              <a:t>‹#›</a:t>
            </a:fld>
            <a:endParaRPr altLang="en-US"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8" name=""/>
        <p:cNvGrpSpPr/>
        <p:nvPr/>
      </p:nvGrpSpPr>
      <p:grpSpPr>
        <a:xfrm>
          <a:off x="0" y="0"/>
          <a:ext cx="0" cy="0"/>
          <a:chOff x="0" y="0"/>
          <a:chExt cx="0" cy="0"/>
        </a:xfrm>
      </p:grpSpPr>
      <p:sp>
        <p:nvSpPr>
          <p:cNvPr id="1048671" name="Title 1"/>
          <p:cNvSpPr>
            <a:spLocks noGrp="1"/>
          </p:cNvSpPr>
          <p:nvPr>
            <p:ph type="title"/>
          </p:nvPr>
        </p:nvSpPr>
        <p:spPr/>
        <p:txBody>
          <a:bodyPr/>
          <a:p>
            <a:r>
              <a:rPr lang="en-US"/>
              <a:t>Click to edit Master title style</a:t>
            </a:r>
            <a:endParaRPr lang="en-IN"/>
          </a:p>
        </p:txBody>
      </p:sp>
      <p:sp>
        <p:nvSpPr>
          <p:cNvPr id="1048672" name="Rectangle 10"/>
          <p:cNvSpPr>
            <a:spLocks noGrp="1" noChangeArrowheads="1"/>
          </p:cNvSpPr>
          <p:nvPr>
            <p:ph type="dt" sz="half" idx="10"/>
          </p:nvPr>
        </p:nvSpPr>
        <p:spPr/>
        <p:txBody>
          <a:bodyPr/>
          <a:p>
            <a:fld id="{8C5C10FF-F7B4-4A71-8095-18E1ECE45713}" type="datetime1">
              <a:rPr lang="en-US"/>
              <a:t>4/11/2020</a:t>
            </a:fld>
            <a:endParaRPr lang="en-US"/>
          </a:p>
        </p:txBody>
      </p:sp>
      <p:sp>
        <p:nvSpPr>
          <p:cNvPr id="1048673" name="Rectangle 11"/>
          <p:cNvSpPr>
            <a:spLocks noGrp="1" noChangeArrowheads="1"/>
          </p:cNvSpPr>
          <p:nvPr>
            <p:ph type="ftr" sz="quarter" idx="11"/>
          </p:nvPr>
        </p:nvSpPr>
        <p:spPr/>
        <p:txBody>
          <a:bodyPr/>
          <a:p>
            <a:endParaRPr lang="en-US"/>
          </a:p>
        </p:txBody>
      </p:sp>
      <p:sp>
        <p:nvSpPr>
          <p:cNvPr id="1048674" name="Rectangle 12"/>
          <p:cNvSpPr>
            <a:spLocks noGrp="1" noChangeArrowheads="1"/>
          </p:cNvSpPr>
          <p:nvPr>
            <p:ph type="sldNum" sz="quarter" idx="12"/>
          </p:nvPr>
        </p:nvSpPr>
        <p:spPr/>
        <p:txBody>
          <a:bodyPr/>
          <a:p>
            <a:fld id="{1626B8BF-4C87-4A34-B857-DBEFE4B9C63E}" type="slidenum">
              <a:rPr altLang="en-US" lang="en-US"/>
              <a:t>‹#›</a:t>
            </a:fld>
            <a:endParaRPr altLang="en-US"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6" name=""/>
        <p:cNvGrpSpPr/>
        <p:nvPr/>
      </p:nvGrpSpPr>
      <p:grpSpPr>
        <a:xfrm>
          <a:off x="0" y="0"/>
          <a:ext cx="0" cy="0"/>
          <a:chOff x="0" y="0"/>
          <a:chExt cx="0" cy="0"/>
        </a:xfrm>
      </p:grpSpPr>
      <p:sp>
        <p:nvSpPr>
          <p:cNvPr id="1048587" name="Rectangle 10"/>
          <p:cNvSpPr>
            <a:spLocks noGrp="1" noChangeArrowheads="1"/>
          </p:cNvSpPr>
          <p:nvPr>
            <p:ph type="dt" sz="half" idx="10"/>
          </p:nvPr>
        </p:nvSpPr>
        <p:spPr/>
        <p:txBody>
          <a:bodyPr/>
          <a:p>
            <a:fld id="{86E26476-2ECB-4493-B989-EB59BCB8B50D}" type="datetime1">
              <a:rPr lang="en-US"/>
              <a:t>4/11/2020</a:t>
            </a:fld>
            <a:endParaRPr lang="en-US"/>
          </a:p>
        </p:txBody>
      </p:sp>
      <p:sp>
        <p:nvSpPr>
          <p:cNvPr id="1048588" name="Rectangle 11"/>
          <p:cNvSpPr>
            <a:spLocks noGrp="1" noChangeArrowheads="1"/>
          </p:cNvSpPr>
          <p:nvPr>
            <p:ph type="ftr" sz="quarter" idx="11"/>
          </p:nvPr>
        </p:nvSpPr>
        <p:spPr/>
        <p:txBody>
          <a:bodyPr/>
          <a:p>
            <a:endParaRPr lang="en-US"/>
          </a:p>
        </p:txBody>
      </p:sp>
      <p:sp>
        <p:nvSpPr>
          <p:cNvPr id="1048589" name="Rectangle 12"/>
          <p:cNvSpPr>
            <a:spLocks noGrp="1" noChangeArrowheads="1"/>
          </p:cNvSpPr>
          <p:nvPr>
            <p:ph type="sldNum" sz="quarter" idx="12"/>
          </p:nvPr>
        </p:nvSpPr>
        <p:spPr/>
        <p:txBody>
          <a:bodyPr/>
          <a:p>
            <a:fld id="{4BCD9A17-9AA0-44B3-9D97-867AF70E2D53}" type="slidenum">
              <a:rPr altLang="en-US" lang="en-US"/>
              <a:t>‹#›</a:t>
            </a:fld>
            <a:endParaRPr altLang="en-US"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8" name=""/>
        <p:cNvGrpSpPr/>
        <p:nvPr/>
      </p:nvGrpSpPr>
      <p:grpSpPr>
        <a:xfrm>
          <a:off x="0" y="0"/>
          <a:ext cx="0" cy="0"/>
          <a:chOff x="0" y="0"/>
          <a:chExt cx="0" cy="0"/>
        </a:xfrm>
      </p:grpSpPr>
      <p:sp>
        <p:nvSpPr>
          <p:cNvPr id="1048728"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1048729"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30" name="Text Placeholder 3"/>
          <p:cNvSpPr>
            <a:spLocks noGrp="1"/>
          </p:cNvSpPr>
          <p:nvPr>
            <p:ph type="body" sz="half" idx="2"/>
          </p:nvPr>
        </p:nvSpPr>
        <p:spPr>
          <a:xfrm>
            <a:off x="630238" y="2057400"/>
            <a:ext cx="2949575"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31" name="Rectangle 10"/>
          <p:cNvSpPr>
            <a:spLocks noGrp="1" noChangeArrowheads="1"/>
          </p:cNvSpPr>
          <p:nvPr>
            <p:ph type="dt" sz="half" idx="10"/>
          </p:nvPr>
        </p:nvSpPr>
        <p:spPr/>
        <p:txBody>
          <a:bodyPr/>
          <a:p>
            <a:fld id="{60920981-7253-4B99-9D4D-FE73BB86A47F}" type="datetime1">
              <a:rPr lang="en-US"/>
              <a:t>4/11/2020</a:t>
            </a:fld>
            <a:endParaRPr lang="en-US"/>
          </a:p>
        </p:txBody>
      </p:sp>
      <p:sp>
        <p:nvSpPr>
          <p:cNvPr id="1048732" name="Rectangle 11"/>
          <p:cNvSpPr>
            <a:spLocks noGrp="1" noChangeArrowheads="1"/>
          </p:cNvSpPr>
          <p:nvPr>
            <p:ph type="ftr" sz="quarter" idx="11"/>
          </p:nvPr>
        </p:nvSpPr>
        <p:spPr/>
        <p:txBody>
          <a:bodyPr/>
          <a:p>
            <a:endParaRPr lang="en-US"/>
          </a:p>
        </p:txBody>
      </p:sp>
      <p:sp>
        <p:nvSpPr>
          <p:cNvPr id="1048733" name="Rectangle 12"/>
          <p:cNvSpPr>
            <a:spLocks noGrp="1" noChangeArrowheads="1"/>
          </p:cNvSpPr>
          <p:nvPr>
            <p:ph type="sldNum" sz="quarter" idx="12"/>
          </p:nvPr>
        </p:nvSpPr>
        <p:spPr/>
        <p:txBody>
          <a:bodyPr/>
          <a:p>
            <a:fld id="{1BF0F933-7E9F-4214-92E4-FC26C3FB42CB}" type="slidenum">
              <a:rPr altLang="en-US" lang="en-US"/>
              <a:t>‹#›</a:t>
            </a:fld>
            <a:endParaRPr altLang="en-US"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1" name=""/>
        <p:cNvGrpSpPr/>
        <p:nvPr/>
      </p:nvGrpSpPr>
      <p:grpSpPr>
        <a:xfrm>
          <a:off x="0" y="0"/>
          <a:ext cx="0" cy="0"/>
          <a:chOff x="0" y="0"/>
          <a:chExt cx="0" cy="0"/>
        </a:xfrm>
      </p:grpSpPr>
      <p:sp>
        <p:nvSpPr>
          <p:cNvPr id="1048687"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1048688" name="Picture Placeholder 2"/>
          <p:cNvSpPr>
            <a:spLocks noGrp="1"/>
          </p:cNvSpPr>
          <p:nvPr>
            <p:ph type="pic" idx="1"/>
          </p:nvPr>
        </p:nvSpPr>
        <p:spPr>
          <a:xfrm>
            <a:off x="3887788" y="987425"/>
            <a:ext cx="462915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lvl="0"/>
            <a:endParaRPr lang="en-IN" noProof="0"/>
          </a:p>
        </p:txBody>
      </p:sp>
      <p:sp>
        <p:nvSpPr>
          <p:cNvPr id="1048689" name="Text Placeholder 3"/>
          <p:cNvSpPr>
            <a:spLocks noGrp="1"/>
          </p:cNvSpPr>
          <p:nvPr>
            <p:ph type="body" sz="half" idx="2"/>
          </p:nvPr>
        </p:nvSpPr>
        <p:spPr>
          <a:xfrm>
            <a:off x="630238" y="2057400"/>
            <a:ext cx="2949575"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90" name="Rectangle 10"/>
          <p:cNvSpPr>
            <a:spLocks noGrp="1" noChangeArrowheads="1"/>
          </p:cNvSpPr>
          <p:nvPr>
            <p:ph type="dt" sz="half" idx="10"/>
          </p:nvPr>
        </p:nvSpPr>
        <p:spPr/>
        <p:txBody>
          <a:bodyPr/>
          <a:p>
            <a:fld id="{1DCDE1B4-1C72-4ADE-9FF8-78872D040474}" type="datetime1">
              <a:rPr lang="en-US"/>
              <a:t>4/11/2020</a:t>
            </a:fld>
            <a:endParaRPr lang="en-US"/>
          </a:p>
        </p:txBody>
      </p:sp>
      <p:sp>
        <p:nvSpPr>
          <p:cNvPr id="1048691" name="Rectangle 11"/>
          <p:cNvSpPr>
            <a:spLocks noGrp="1" noChangeArrowheads="1"/>
          </p:cNvSpPr>
          <p:nvPr>
            <p:ph type="ftr" sz="quarter" idx="11"/>
          </p:nvPr>
        </p:nvSpPr>
        <p:spPr/>
        <p:txBody>
          <a:bodyPr/>
          <a:p>
            <a:endParaRPr lang="en-US"/>
          </a:p>
        </p:txBody>
      </p:sp>
      <p:sp>
        <p:nvSpPr>
          <p:cNvPr id="1048692" name="Rectangle 12"/>
          <p:cNvSpPr>
            <a:spLocks noGrp="1" noChangeArrowheads="1"/>
          </p:cNvSpPr>
          <p:nvPr>
            <p:ph type="sldNum" sz="quarter" idx="12"/>
          </p:nvPr>
        </p:nvSpPr>
        <p:spPr/>
        <p:txBody>
          <a:bodyPr/>
          <a:p>
            <a:fld id="{5CA592E2-DDDC-4C7A-A6D4-0DE1489ADAE7}" type="slidenum">
              <a:rPr altLang="en-US" lang="en-US"/>
              <a:t>‹#›</a:t>
            </a:fld>
            <a:endParaRPr altLang="en-US"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image" Target="../media/image1.png"/><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p:bgPr>
    </p:bg>
    <p:spTree>
      <p:nvGrpSpPr>
        <p:cNvPr id="12" name=""/>
        <p:cNvGrpSpPr/>
        <p:nvPr/>
      </p:nvGrpSpPr>
      <p:grpSpPr>
        <a:xfrm>
          <a:off x="0" y="0"/>
          <a:ext cx="0" cy="0"/>
          <a:chOff x="0" y="0"/>
          <a:chExt cx="0" cy="0"/>
        </a:xfrm>
      </p:grpSpPr>
      <p:sp>
        <p:nvSpPr>
          <p:cNvPr id="1048576" name="Rectangle 7"/>
          <p:cNvSpPr>
            <a:spLocks noChangeArrowheads="1"/>
          </p:cNvSpPr>
          <p:nvPr userDrawn="1"/>
        </p:nvSpPr>
        <p:spPr bwMode="auto">
          <a:xfrm>
            <a:off x="0" y="0"/>
            <a:ext cx="9144000" cy="685800"/>
          </a:xfrm>
          <a:prstGeom prst="rect"/>
          <a:gradFill rotWithShape="0">
            <a:gsLst>
              <a:gs pos="0">
                <a:srgbClr val="8488C4"/>
              </a:gs>
              <a:gs pos="53000">
                <a:srgbClr val="D4DEFF"/>
              </a:gs>
              <a:gs pos="83000">
                <a:srgbClr val="D4DEFF"/>
              </a:gs>
              <a:gs pos="100000">
                <a:srgbClr val="96AB94"/>
              </a:gs>
            </a:gsLst>
            <a:lin ang="5400000" scaled="1"/>
          </a:gradFill>
          <a:ln w="9525" cmpd="sng">
            <a:solidFill>
              <a:schemeClr val="tx1"/>
            </a:solidFill>
            <a:miter lim="800000"/>
            <a:headEnd/>
            <a:tailEnd/>
          </a:ln>
        </p:spPr>
        <p:txBody>
          <a:bodyPr anchor="ctr" wrap="none"/>
          <a:lstStyle>
            <a:lvl1pPr eaLnBrk="0" hangingPunct="0">
              <a:defRPr sz="2400">
                <a:solidFill>
                  <a:schemeClr val="tx1"/>
                </a:solidFill>
                <a:latin typeface="Times New Roman" panose="02020603050405020304" pitchFamily="18" charset="0"/>
              </a:defRPr>
            </a:lvl1pPr>
            <a:lvl2pPr eaLnBrk="0" hangingPunct="0" indent="-285750" marL="742950">
              <a:defRPr sz="2400">
                <a:solidFill>
                  <a:schemeClr val="tx1"/>
                </a:solidFill>
                <a:latin typeface="Times New Roman" panose="02020603050405020304" pitchFamily="18" charset="0"/>
              </a:defRPr>
            </a:lvl2pPr>
            <a:lvl3pPr eaLnBrk="0" hangingPunct="0" indent="-228600" marL="1143000">
              <a:defRPr sz="2400">
                <a:solidFill>
                  <a:schemeClr val="tx1"/>
                </a:solidFill>
                <a:latin typeface="Times New Roman" panose="02020603050405020304" pitchFamily="18" charset="0"/>
              </a:defRPr>
            </a:lvl3pPr>
            <a:lvl4pPr eaLnBrk="0" hangingPunct="0" indent="-228600" marL="1600200">
              <a:defRPr sz="2400">
                <a:solidFill>
                  <a:schemeClr val="tx1"/>
                </a:solidFill>
                <a:latin typeface="Times New Roman" panose="02020603050405020304" pitchFamily="18" charset="0"/>
              </a:defRPr>
            </a:lvl4pPr>
            <a:lvl5pPr eaLnBrk="0" hangingPunct="0" indent="-228600" marL="2057400">
              <a:defRPr sz="2400">
                <a:solidFill>
                  <a:schemeClr val="tx1"/>
                </a:solidFill>
                <a:latin typeface="Times New Roman" panose="02020603050405020304" pitchFamily="18" charset="0"/>
              </a:defRPr>
            </a:lvl5pPr>
            <a:lvl6pPr eaLnBrk="0" fontAlgn="base" hangingPunct="0" indent="-228600" marL="251460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eaLnBrk="0" fontAlgn="base" hangingPunct="0" indent="-228600" marL="297180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eaLnBrk="0" fontAlgn="base" hangingPunct="0" indent="-228600" marL="342900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eaLnBrk="0" fontAlgn="base" hangingPunct="0" indent="-228600" marL="388620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eaLnBrk="1" hangingPunct="1">
              <a:buFont typeface="Arial" panose="020B0604020202020204" pitchFamily="34" charset="0"/>
              <a:buNone/>
            </a:pPr>
            <a:endParaRPr lang="en-US"/>
          </a:p>
        </p:txBody>
      </p:sp>
      <p:sp>
        <p:nvSpPr>
          <p:cNvPr id="1048577" name="Line 13"/>
          <p:cNvSpPr>
            <a:spLocks noChangeShapeType="1"/>
          </p:cNvSpPr>
          <p:nvPr userDrawn="1"/>
        </p:nvSpPr>
        <p:spPr bwMode="auto">
          <a:xfrm>
            <a:off x="0" y="696913"/>
            <a:ext cx="9144000" cy="0"/>
          </a:xfrm>
          <a:prstGeom prst="line"/>
          <a:noFill/>
          <a:ln w="28575">
            <a:solidFill>
              <a:srgbClr val="FF0000"/>
            </a:solidFill>
            <a:round/>
            <a:headEnd/>
            <a:tailEnd/>
          </a:ln>
        </p:spPr>
        <p:txBody>
          <a:bodyPr/>
          <a:p>
            <a:endParaRPr lang="en-US"/>
          </a:p>
        </p:txBody>
      </p:sp>
      <p:sp>
        <p:nvSpPr>
          <p:cNvPr id="1048578" name="Text Box 14"/>
          <p:cNvSpPr txBox="1">
            <a:spLocks noChangeArrowheads="1"/>
          </p:cNvSpPr>
          <p:nvPr userDrawn="1"/>
        </p:nvSpPr>
        <p:spPr bwMode="auto">
          <a:xfrm>
            <a:off x="1524000" y="6324600"/>
            <a:ext cx="6477000" cy="304800"/>
          </a:xfrm>
          <a:prstGeom prst="rect"/>
          <a:noFill/>
          <a:ln>
            <a:noFill/>
          </a:ln>
        </p:spPr>
        <p:txBody>
          <a:bodyPr>
            <a:spAutoFit/>
          </a:bodyPr>
          <a:lstStyle>
            <a:lvl1pPr eaLnBrk="0" hangingPunct="0">
              <a:defRPr sz="2400">
                <a:solidFill>
                  <a:schemeClr val="tx1"/>
                </a:solidFill>
                <a:latin typeface="Times New Roman" panose="02020603050405020304" pitchFamily="18" charset="0"/>
              </a:defRPr>
            </a:lvl1pPr>
            <a:lvl2pPr eaLnBrk="0" hangingPunct="0" indent="-285750" marL="742950">
              <a:defRPr sz="2400">
                <a:solidFill>
                  <a:schemeClr val="tx1"/>
                </a:solidFill>
                <a:latin typeface="Times New Roman" panose="02020603050405020304" pitchFamily="18" charset="0"/>
              </a:defRPr>
            </a:lvl2pPr>
            <a:lvl3pPr eaLnBrk="0" hangingPunct="0" indent="-228600" marL="1143000">
              <a:defRPr sz="2400">
                <a:solidFill>
                  <a:schemeClr val="tx1"/>
                </a:solidFill>
                <a:latin typeface="Times New Roman" panose="02020603050405020304" pitchFamily="18" charset="0"/>
              </a:defRPr>
            </a:lvl3pPr>
            <a:lvl4pPr eaLnBrk="0" hangingPunct="0" indent="-228600" marL="1600200">
              <a:defRPr sz="2400">
                <a:solidFill>
                  <a:schemeClr val="tx1"/>
                </a:solidFill>
                <a:latin typeface="Times New Roman" panose="02020603050405020304" pitchFamily="18" charset="0"/>
              </a:defRPr>
            </a:lvl4pPr>
            <a:lvl5pPr eaLnBrk="0" hangingPunct="0" indent="-228600" marL="2057400">
              <a:defRPr sz="2400">
                <a:solidFill>
                  <a:schemeClr val="tx1"/>
                </a:solidFill>
                <a:latin typeface="Times New Roman" panose="02020603050405020304" pitchFamily="18" charset="0"/>
              </a:defRPr>
            </a:lvl5pPr>
            <a:lvl6pPr eaLnBrk="0" fontAlgn="base" hangingPunct="0" indent="-228600" marL="251460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eaLnBrk="0" fontAlgn="base" hangingPunct="0" indent="-228600" marL="297180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eaLnBrk="0" fontAlgn="base" hangingPunct="0" indent="-228600" marL="342900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eaLnBrk="0" fontAlgn="base" hangingPunct="0" indent="-228600" marL="388620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ctr" eaLnBrk="1" hangingPunct="1">
              <a:spcBef>
                <a:spcPct val="50000"/>
              </a:spcBef>
              <a:buFont typeface="Arial" panose="020B0604020202020204" pitchFamily="34" charset="0"/>
              <a:buNone/>
            </a:pPr>
            <a:r>
              <a:rPr dirty="0" sz="1400" lang="en-US">
                <a:solidFill>
                  <a:srgbClr val="0000FF"/>
                </a:solidFill>
              </a:rPr>
              <a:t>  Dept. of ECE, New Horizon College of Engineering, Bengaluru</a:t>
            </a:r>
          </a:p>
        </p:txBody>
      </p:sp>
      <p:sp>
        <p:nvSpPr>
          <p:cNvPr id="1048579" name="Rectangle 15"/>
          <p:cNvSpPr>
            <a:spLocks noChangeArrowheads="1"/>
          </p:cNvSpPr>
          <p:nvPr userDrawn="1"/>
        </p:nvSpPr>
        <p:spPr bwMode="auto">
          <a:xfrm>
            <a:off x="4003675" y="3033713"/>
            <a:ext cx="127000" cy="457200"/>
          </a:xfrm>
          <a:prstGeom prst="rect"/>
          <a:noFill/>
          <a:ln>
            <a:noFill/>
          </a:ln>
        </p:spPr>
        <p:txBody>
          <a:bodyPr>
            <a:spAutoFit/>
          </a:bodyPr>
          <a:lstStyle>
            <a:lvl1pPr eaLnBrk="0" hangingPunct="0">
              <a:defRPr sz="2400">
                <a:solidFill>
                  <a:schemeClr val="tx1"/>
                </a:solidFill>
                <a:latin typeface="Times New Roman" panose="02020603050405020304" pitchFamily="18" charset="0"/>
              </a:defRPr>
            </a:lvl1pPr>
            <a:lvl2pPr eaLnBrk="0" hangingPunct="0" indent="-285750" marL="742950">
              <a:defRPr sz="2400">
                <a:solidFill>
                  <a:schemeClr val="tx1"/>
                </a:solidFill>
                <a:latin typeface="Times New Roman" panose="02020603050405020304" pitchFamily="18" charset="0"/>
              </a:defRPr>
            </a:lvl2pPr>
            <a:lvl3pPr eaLnBrk="0" hangingPunct="0" indent="-228600" marL="1143000">
              <a:defRPr sz="2400">
                <a:solidFill>
                  <a:schemeClr val="tx1"/>
                </a:solidFill>
                <a:latin typeface="Times New Roman" panose="02020603050405020304" pitchFamily="18" charset="0"/>
              </a:defRPr>
            </a:lvl3pPr>
            <a:lvl4pPr eaLnBrk="0" hangingPunct="0" indent="-228600" marL="1600200">
              <a:defRPr sz="2400">
                <a:solidFill>
                  <a:schemeClr val="tx1"/>
                </a:solidFill>
                <a:latin typeface="Times New Roman" panose="02020603050405020304" pitchFamily="18" charset="0"/>
              </a:defRPr>
            </a:lvl4pPr>
            <a:lvl5pPr eaLnBrk="0" hangingPunct="0" indent="-228600" marL="2057400">
              <a:defRPr sz="2400">
                <a:solidFill>
                  <a:schemeClr val="tx1"/>
                </a:solidFill>
                <a:latin typeface="Times New Roman" panose="02020603050405020304" pitchFamily="18" charset="0"/>
              </a:defRPr>
            </a:lvl5pPr>
            <a:lvl6pPr eaLnBrk="0" fontAlgn="base" hangingPunct="0" indent="-228600" marL="251460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eaLnBrk="0" fontAlgn="base" hangingPunct="0" indent="-228600" marL="297180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eaLnBrk="0" fontAlgn="base" hangingPunct="0" indent="-228600" marL="342900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eaLnBrk="0" fontAlgn="base" hangingPunct="0" indent="-228600" marL="388620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eaLnBrk="1" hangingPunct="1">
              <a:buFont typeface="Arial" panose="020B0604020202020204" pitchFamily="34" charset="0"/>
              <a:buNone/>
            </a:pPr>
            <a:endParaRPr lang="en-US"/>
          </a:p>
        </p:txBody>
      </p:sp>
      <p:sp>
        <p:nvSpPr>
          <p:cNvPr id="1048580" name="Rectangle 17"/>
          <p:cNvSpPr>
            <a:spLocks noChangeArrowheads="1"/>
          </p:cNvSpPr>
          <p:nvPr userDrawn="1"/>
        </p:nvSpPr>
        <p:spPr bwMode="auto">
          <a:xfrm>
            <a:off x="4279900" y="3024188"/>
            <a:ext cx="127000" cy="457200"/>
          </a:xfrm>
          <a:prstGeom prst="rect"/>
          <a:noFill/>
          <a:ln>
            <a:noFill/>
          </a:ln>
        </p:spPr>
        <p:txBody>
          <a:bodyPr>
            <a:spAutoFit/>
          </a:bodyPr>
          <a:lstStyle>
            <a:lvl1pPr eaLnBrk="0" hangingPunct="0">
              <a:defRPr sz="2400">
                <a:solidFill>
                  <a:schemeClr val="tx1"/>
                </a:solidFill>
                <a:latin typeface="Times New Roman" panose="02020603050405020304" pitchFamily="18" charset="0"/>
              </a:defRPr>
            </a:lvl1pPr>
            <a:lvl2pPr eaLnBrk="0" hangingPunct="0" indent="-285750" marL="742950">
              <a:defRPr sz="2400">
                <a:solidFill>
                  <a:schemeClr val="tx1"/>
                </a:solidFill>
                <a:latin typeface="Times New Roman" panose="02020603050405020304" pitchFamily="18" charset="0"/>
              </a:defRPr>
            </a:lvl2pPr>
            <a:lvl3pPr eaLnBrk="0" hangingPunct="0" indent="-228600" marL="1143000">
              <a:defRPr sz="2400">
                <a:solidFill>
                  <a:schemeClr val="tx1"/>
                </a:solidFill>
                <a:latin typeface="Times New Roman" panose="02020603050405020304" pitchFamily="18" charset="0"/>
              </a:defRPr>
            </a:lvl3pPr>
            <a:lvl4pPr eaLnBrk="0" hangingPunct="0" indent="-228600" marL="1600200">
              <a:defRPr sz="2400">
                <a:solidFill>
                  <a:schemeClr val="tx1"/>
                </a:solidFill>
                <a:latin typeface="Times New Roman" panose="02020603050405020304" pitchFamily="18" charset="0"/>
              </a:defRPr>
            </a:lvl4pPr>
            <a:lvl5pPr eaLnBrk="0" hangingPunct="0" indent="-228600" marL="2057400">
              <a:defRPr sz="2400">
                <a:solidFill>
                  <a:schemeClr val="tx1"/>
                </a:solidFill>
                <a:latin typeface="Times New Roman" panose="02020603050405020304" pitchFamily="18" charset="0"/>
              </a:defRPr>
            </a:lvl5pPr>
            <a:lvl6pPr eaLnBrk="0" fontAlgn="base" hangingPunct="0" indent="-228600" marL="251460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eaLnBrk="0" fontAlgn="base" hangingPunct="0" indent="-228600" marL="297180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eaLnBrk="0" fontAlgn="base" hangingPunct="0" indent="-228600" marL="342900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eaLnBrk="0" fontAlgn="base" hangingPunct="0" indent="-228600" marL="388620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eaLnBrk="1" hangingPunct="1">
              <a:buFont typeface="Arial" panose="020B0604020202020204" pitchFamily="34" charset="0"/>
              <a:buNone/>
            </a:pPr>
            <a:endParaRPr lang="en-US"/>
          </a:p>
        </p:txBody>
      </p:sp>
      <p:sp>
        <p:nvSpPr>
          <p:cNvPr id="1048581" name="Line 18"/>
          <p:cNvSpPr>
            <a:spLocks noChangeShapeType="1"/>
          </p:cNvSpPr>
          <p:nvPr userDrawn="1"/>
        </p:nvSpPr>
        <p:spPr bwMode="auto">
          <a:xfrm>
            <a:off x="0" y="6389688"/>
            <a:ext cx="9144000" cy="0"/>
          </a:xfrm>
          <a:prstGeom prst="line"/>
          <a:noFill/>
          <a:ln w="19050">
            <a:solidFill>
              <a:srgbClr val="FF0000"/>
            </a:solidFill>
            <a:round/>
            <a:headEnd/>
            <a:tailEnd/>
          </a:ln>
        </p:spPr>
        <p:txBody>
          <a:bodyPr/>
          <a:p>
            <a:endParaRPr lang="en-US"/>
          </a:p>
        </p:txBody>
      </p:sp>
      <p:sp>
        <p:nvSpPr>
          <p:cNvPr id="1048582" name="Rectangle 8"/>
          <p:cNvSpPr>
            <a:spLocks noGrp="1" noChangeArrowheads="1"/>
          </p:cNvSpPr>
          <p:nvPr>
            <p:ph type="title"/>
          </p:nvPr>
        </p:nvSpPr>
        <p:spPr bwMode="auto">
          <a:xfrm>
            <a:off x="685800" y="609600"/>
            <a:ext cx="7772400" cy="1143000"/>
          </a:xfrm>
          <a:prstGeom prst="rect"/>
          <a:noFill/>
          <a:ln w="9525">
            <a:noFill/>
            <a:miter lim="800000"/>
            <a:headEnd/>
            <a:tailEnd/>
          </a:ln>
        </p:spPr>
        <p:txBody>
          <a:bodyPr anchor="ctr" anchorCtr="0" bIns="45720" compatLnSpc="1" lIns="91440" numCol="1" rIns="91440" tIns="45720" vert="horz" wrap="square">
            <a:prstTxWarp prst="textNoShape"/>
          </a:bodyPr>
          <a:p>
            <a:pPr lvl="0"/>
            <a:r>
              <a:rPr altLang="en-US" lang="en-US"/>
              <a:t>Click to edit Master title style</a:t>
            </a:r>
          </a:p>
        </p:txBody>
      </p:sp>
      <p:sp>
        <p:nvSpPr>
          <p:cNvPr id="1048583" name="Rectangle 9"/>
          <p:cNvSpPr>
            <a:spLocks noGrp="1" noChangeArrowheads="1"/>
          </p:cNvSpPr>
          <p:nvPr>
            <p:ph type="body" idx="1"/>
          </p:nvPr>
        </p:nvSpPr>
        <p:spPr bwMode="auto">
          <a:xfrm>
            <a:off x="685800" y="1981200"/>
            <a:ext cx="7772400" cy="4114800"/>
          </a:xfrm>
          <a:prstGeom prst="rect"/>
          <a:noFill/>
          <a:ln w="9525">
            <a:noFill/>
            <a:miter lim="800000"/>
            <a:headEnd/>
            <a:tailEnd/>
          </a:ln>
        </p:spPr>
        <p:txBody>
          <a:bodyPr anchor="t" anchorCtr="0" bIns="45720" compatLnSpc="1" lIns="91440" numCol="1" rIns="91440" tIns="45720" vert="horz" wrap="square">
            <a:prstTxWarp prst="textNoShape"/>
          </a:bodyPr>
          <a:p>
            <a:pPr lvl="0"/>
            <a:r>
              <a:rPr altLang="en-US" lang="en-US"/>
              <a:t>Click to edit Master text styles</a:t>
            </a:r>
          </a:p>
          <a:p>
            <a:pPr lvl="1"/>
            <a:r>
              <a:rPr altLang="en-US" lang="en-US"/>
              <a:t>Second level</a:t>
            </a:r>
          </a:p>
          <a:p>
            <a:pPr lvl="2"/>
            <a:r>
              <a:rPr altLang="en-US" lang="en-US"/>
              <a:t>Third level</a:t>
            </a:r>
          </a:p>
          <a:p>
            <a:pPr lvl="3"/>
            <a:r>
              <a:rPr altLang="en-US" lang="en-US"/>
              <a:t>Fourth level</a:t>
            </a:r>
          </a:p>
          <a:p>
            <a:pPr lvl="4"/>
            <a:r>
              <a:rPr altLang="en-US" lang="en-US"/>
              <a:t>Fifth level</a:t>
            </a:r>
          </a:p>
        </p:txBody>
      </p:sp>
      <p:sp>
        <p:nvSpPr>
          <p:cNvPr id="1048584" name="Rectangle 10"/>
          <p:cNvSpPr>
            <a:spLocks noGrp="1" noChangeArrowheads="1"/>
          </p:cNvSpPr>
          <p:nvPr>
            <p:ph type="dt" sz="half" idx="2"/>
          </p:nvPr>
        </p:nvSpPr>
        <p:spPr bwMode="auto">
          <a:xfrm>
            <a:off x="0" y="6315075"/>
            <a:ext cx="1905000" cy="457200"/>
          </a:xfrm>
          <a:prstGeom prst="rect"/>
          <a:noFill/>
          <a:ln>
            <a:noFill/>
          </a:ln>
        </p:spPr>
        <p:txBody>
          <a:bodyPr anchor="t" anchorCtr="0" bIns="45720" compatLnSpc="1" lIns="91440" numCol="1" rIns="91440" tIns="45720" vert="horz" wrap="square">
            <a:prstTxWarp prst="textNoShape"/>
          </a:bodyPr>
          <a:lstStyle>
            <a:lvl1pPr eaLnBrk="1" hangingPunct="1">
              <a:buFont typeface="Arial" panose="020B0604020202020204" pitchFamily="34" charset="0"/>
              <a:buNone/>
              <a:defRPr sz="1400"/>
            </a:lvl1pPr>
          </a:lstStyle>
          <a:p>
            <a:fld id="{0F477F58-DB12-4CC5-9AA9-4E2BA2FD07D7}" type="datetime1">
              <a:rPr lang="en-US"/>
              <a:t>4/11/2020</a:t>
            </a:fld>
            <a:endParaRPr lang="en-US"/>
          </a:p>
        </p:txBody>
      </p:sp>
      <p:sp>
        <p:nvSpPr>
          <p:cNvPr id="1048585" name="Rectangle 11"/>
          <p:cNvSpPr>
            <a:spLocks noGrp="1" noChangeArrowheads="1"/>
          </p:cNvSpPr>
          <p:nvPr>
            <p:ph type="ftr" sz="quarter" idx="3"/>
          </p:nvPr>
        </p:nvSpPr>
        <p:spPr bwMode="auto">
          <a:xfrm>
            <a:off x="2959100" y="5437188"/>
            <a:ext cx="2895600" cy="457200"/>
          </a:xfrm>
          <a:prstGeom prst="rect"/>
          <a:noFill/>
          <a:ln>
            <a:noFill/>
          </a:ln>
        </p:spPr>
        <p:txBody>
          <a:bodyPr anchor="t" anchorCtr="0" bIns="45720" compatLnSpc="1" lIns="91440" numCol="1" rIns="91440" tIns="45720" vert="horz" wrap="square">
            <a:prstTxWarp prst="textNoShape"/>
          </a:bodyPr>
          <a:lstStyle>
            <a:lvl1pPr eaLnBrk="1" hangingPunct="1">
              <a:buFont typeface="Arial" panose="020B0604020202020204" pitchFamily="34" charset="0"/>
              <a:buNone/>
            </a:lvl1pPr>
          </a:lstStyle>
          <a:p>
            <a:endParaRPr lang="en-US"/>
          </a:p>
        </p:txBody>
      </p:sp>
      <p:sp>
        <p:nvSpPr>
          <p:cNvPr id="1048586" name="Rectangle 12"/>
          <p:cNvSpPr>
            <a:spLocks noGrp="1" noChangeArrowheads="1"/>
          </p:cNvSpPr>
          <p:nvPr>
            <p:ph type="sldNum" sz="quarter" idx="4"/>
          </p:nvPr>
        </p:nvSpPr>
        <p:spPr bwMode="auto">
          <a:xfrm>
            <a:off x="7204075" y="6362700"/>
            <a:ext cx="1905000" cy="457200"/>
          </a:xfrm>
          <a:prstGeom prst="rect"/>
          <a:noFill/>
          <a:ln>
            <a:noFill/>
          </a:ln>
        </p:spPr>
        <p:txBody>
          <a:bodyPr anchor="t" anchorCtr="0" bIns="45720" compatLnSpc="1" lIns="91440" numCol="1" rIns="91440" tIns="45720" vert="horz" wrap="square">
            <a:prstTxWarp prst="textNoShape"/>
          </a:bodyPr>
          <a:lstStyle>
            <a:lvl1pPr algn="r" eaLnBrk="1" hangingPunct="1">
              <a:buFont typeface="Arial" charset="0"/>
              <a:buNone/>
              <a:defRPr sz="1400"/>
            </a:lvl1pPr>
          </a:lstStyle>
          <a:p>
            <a:fld id="{FFD6B2CF-1C6F-47D2-84B2-B8ADF28D8BC6}" type="slidenum">
              <a:rPr altLang="en-US" lang="en-US"/>
              <a:t>‹#›</a:t>
            </a:fld>
            <a:endParaRPr altLang="en-US" lang="en-US"/>
          </a:p>
        </p:txBody>
      </p:sp>
      <p:pic>
        <p:nvPicPr>
          <p:cNvPr id="2097152" name="Picture 12" descr="new horizon college of engineering logo க்கான பட முடிவு"/>
          <p:cNvPicPr>
            <a:picLocks noChangeAspect="1" noChangeArrowheads="1"/>
          </p:cNvPicPr>
          <p:nvPr userDrawn="1"/>
        </p:nvPicPr>
        <p:blipFill>
          <a:blip xmlns:r="http://schemas.openxmlformats.org/officeDocument/2006/relationships" r:embed="rId14"/>
          <a:srcRect/>
          <a:stretch>
            <a:fillRect/>
          </a:stretch>
        </p:blipFill>
        <p:spPr bwMode="auto">
          <a:xfrm>
            <a:off x="0" y="0"/>
            <a:ext cx="1905000" cy="685800"/>
          </a:xfrm>
          <a:prstGeom prst="rect"/>
          <a:noFill/>
          <a:ln w="9525">
            <a:noFill/>
            <a:miter lim="800000"/>
            <a:headEnd/>
            <a:tailEnd/>
          </a:ln>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1" ftr="0" hdr="0" sldNum="1"/>
  <p:txStyles>
    <p:titleStyle>
      <a:lvl1pPr algn="ctr" eaLnBrk="0" fontAlgn="base" hangingPunct="0" rtl="0">
        <a:spcBef>
          <a:spcPct val="0"/>
        </a:spcBef>
        <a:spcAft>
          <a:spcPct val="0"/>
        </a:spcAft>
        <a:defRPr sz="4400" kern="1200">
          <a:solidFill>
            <a:schemeClr val="tx2"/>
          </a:solidFill>
          <a:latin typeface="+mj-lt"/>
          <a:ea typeface="+mj-ea"/>
          <a:cs typeface="+mj-cs"/>
        </a:defRPr>
      </a:lvl1pPr>
      <a:lvl2pPr algn="ctr" eaLnBrk="0" fontAlgn="base" hangingPunct="0" rtl="0">
        <a:spcBef>
          <a:spcPct val="0"/>
        </a:spcBef>
        <a:spcAft>
          <a:spcPct val="0"/>
        </a:spcAft>
        <a:defRPr sz="4400">
          <a:solidFill>
            <a:schemeClr val="tx2"/>
          </a:solidFill>
          <a:latin typeface="Times New Roman" panose="02020603050405020304" pitchFamily="18" charset="0"/>
        </a:defRPr>
      </a:lvl2pPr>
      <a:lvl3pPr algn="ctr" eaLnBrk="0" fontAlgn="base" hangingPunct="0" rtl="0">
        <a:spcBef>
          <a:spcPct val="0"/>
        </a:spcBef>
        <a:spcAft>
          <a:spcPct val="0"/>
        </a:spcAft>
        <a:defRPr sz="4400">
          <a:solidFill>
            <a:schemeClr val="tx2"/>
          </a:solidFill>
          <a:latin typeface="Times New Roman" panose="02020603050405020304" pitchFamily="18" charset="0"/>
        </a:defRPr>
      </a:lvl3pPr>
      <a:lvl4pPr algn="ctr" eaLnBrk="0" fontAlgn="base" hangingPunct="0" rtl="0">
        <a:spcBef>
          <a:spcPct val="0"/>
        </a:spcBef>
        <a:spcAft>
          <a:spcPct val="0"/>
        </a:spcAft>
        <a:defRPr sz="4400">
          <a:solidFill>
            <a:schemeClr val="tx2"/>
          </a:solidFill>
          <a:latin typeface="Times New Roman" panose="02020603050405020304" pitchFamily="18" charset="0"/>
        </a:defRPr>
      </a:lvl4pPr>
      <a:lvl5pPr algn="ctr" eaLnBrk="0" fontAlgn="base" hangingPunct="0" rtl="0">
        <a:spcBef>
          <a:spcPct val="0"/>
        </a:spcBef>
        <a:spcAft>
          <a:spcPct val="0"/>
        </a:spcAft>
        <a:defRPr sz="4400">
          <a:solidFill>
            <a:schemeClr val="tx2"/>
          </a:solidFill>
          <a:latin typeface="Times New Roman" panose="02020603050405020304" pitchFamily="18" charset="0"/>
        </a:defRPr>
      </a:lvl5pPr>
      <a:lvl6pPr algn="ctr" eaLnBrk="0" fontAlgn="base" hangingPunct="0" marL="457200" rtl="0">
        <a:spcBef>
          <a:spcPct val="0"/>
        </a:spcBef>
        <a:spcAft>
          <a:spcPct val="0"/>
        </a:spcAft>
        <a:defRPr sz="4400">
          <a:solidFill>
            <a:schemeClr val="tx2"/>
          </a:solidFill>
          <a:latin typeface="Times New Roman" panose="02020603050405020304" pitchFamily="18" charset="0"/>
        </a:defRPr>
      </a:lvl6pPr>
      <a:lvl7pPr algn="ctr" eaLnBrk="0" fontAlgn="base" hangingPunct="0" marL="914400" rtl="0">
        <a:spcBef>
          <a:spcPct val="0"/>
        </a:spcBef>
        <a:spcAft>
          <a:spcPct val="0"/>
        </a:spcAft>
        <a:defRPr sz="4400">
          <a:solidFill>
            <a:schemeClr val="tx2"/>
          </a:solidFill>
          <a:latin typeface="Times New Roman" panose="02020603050405020304" pitchFamily="18" charset="0"/>
        </a:defRPr>
      </a:lvl7pPr>
      <a:lvl8pPr algn="ctr" eaLnBrk="0" fontAlgn="base" hangingPunct="0" marL="1371600" rtl="0">
        <a:spcBef>
          <a:spcPct val="0"/>
        </a:spcBef>
        <a:spcAft>
          <a:spcPct val="0"/>
        </a:spcAft>
        <a:defRPr sz="4400">
          <a:solidFill>
            <a:schemeClr val="tx2"/>
          </a:solidFill>
          <a:latin typeface="Times New Roman" panose="02020603050405020304" pitchFamily="18" charset="0"/>
        </a:defRPr>
      </a:lvl8pPr>
      <a:lvl9pPr algn="ctr" eaLnBrk="0" fontAlgn="base" hangingPunct="0" marL="1828800" rtl="0">
        <a:spcBef>
          <a:spcPct val="0"/>
        </a:spcBef>
        <a:spcAft>
          <a:spcPct val="0"/>
        </a:spcAft>
        <a:defRPr sz="4400">
          <a:solidFill>
            <a:schemeClr val="tx2"/>
          </a:solidFill>
          <a:latin typeface="Times New Roman" panose="02020603050405020304" pitchFamily="18" charset="0"/>
        </a:defRPr>
      </a:lvl9pPr>
    </p:titleStyle>
    <p:bodyStyle>
      <a:lvl1pPr algn="l" eaLnBrk="0" fontAlgn="base" hangingPunct="0" indent="-342900" marL="342900" rtl="0">
        <a:spcBef>
          <a:spcPct val="20000"/>
        </a:spcBef>
        <a:spcAft>
          <a:spcPct val="0"/>
        </a:spcAft>
        <a:buChar char="•"/>
        <a:defRPr sz="3200" kern="1200">
          <a:solidFill>
            <a:schemeClr val="tx1"/>
          </a:solidFill>
          <a:latin typeface="+mn-lt"/>
          <a:ea typeface="+mn-ea"/>
          <a:cs typeface="+mn-cs"/>
        </a:defRPr>
      </a:lvl1pPr>
      <a:lvl2pPr algn="l" eaLnBrk="0" fontAlgn="base" hangingPunct="0" indent="-285750" marL="742950" rtl="0">
        <a:spcBef>
          <a:spcPct val="20000"/>
        </a:spcBef>
        <a:spcAft>
          <a:spcPct val="0"/>
        </a:spcAft>
        <a:buChar char="–"/>
        <a:defRPr sz="2800" kern="1200">
          <a:solidFill>
            <a:schemeClr val="tx1"/>
          </a:solidFill>
          <a:latin typeface="+mn-lt"/>
          <a:ea typeface="+mn-ea"/>
          <a:cs typeface="+mn-cs"/>
        </a:defRPr>
      </a:lvl2pPr>
      <a:lvl3pPr algn="l" eaLnBrk="0" fontAlgn="base" hangingPunct="0" indent="-228600" marL="1143000" rtl="0">
        <a:spcBef>
          <a:spcPct val="20000"/>
        </a:spcBef>
        <a:spcAft>
          <a:spcPct val="0"/>
        </a:spcAft>
        <a:buChar char="•"/>
        <a:defRPr sz="2400" kern="1200">
          <a:solidFill>
            <a:schemeClr val="tx1"/>
          </a:solidFill>
          <a:latin typeface="+mn-lt"/>
          <a:ea typeface="+mn-ea"/>
          <a:cs typeface="+mn-cs"/>
        </a:defRPr>
      </a:lvl3pPr>
      <a:lvl4pPr algn="l" eaLnBrk="0" fontAlgn="base" hangingPunct="0" indent="-228600" marL="1600200" rtl="0">
        <a:spcBef>
          <a:spcPct val="20000"/>
        </a:spcBef>
        <a:spcAft>
          <a:spcPct val="0"/>
        </a:spcAft>
        <a:buChar char="–"/>
        <a:defRPr sz="2000" kern="1200">
          <a:solidFill>
            <a:schemeClr val="tx1"/>
          </a:solidFill>
          <a:latin typeface="+mn-lt"/>
          <a:ea typeface="+mn-ea"/>
          <a:cs typeface="+mn-cs"/>
        </a:defRPr>
      </a:lvl4pPr>
      <a:lvl5pPr algn="l" eaLnBrk="0" fontAlgn="base" hangingPunct="0" indent="-228600" marL="2057400" rtl="0">
        <a:spcBef>
          <a:spcPct val="20000"/>
        </a:spcBef>
        <a:spcAft>
          <a:spcPct val="0"/>
        </a:spcAft>
        <a:buChar char="»"/>
        <a:defRPr sz="20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4" name="Date Placeholder 3"/>
          <p:cNvSpPr>
            <a:spLocks noGrp="1"/>
          </p:cNvSpPr>
          <p:nvPr>
            <p:ph type="dt" sz="quarter" idx="10"/>
          </p:nvPr>
        </p:nvSpPr>
        <p:spPr>
          <a:noFill/>
          <a:ln>
            <a:miter lim="800000"/>
            <a:headEnd/>
            <a:tailEnd/>
          </a:ln>
        </p:spPr>
        <p:txBody>
          <a:bodyPr/>
          <a:p>
            <a:pPr>
              <a:buFontTx/>
              <a:buNone/>
            </a:pPr>
            <a:r>
              <a:rPr altLang="en-US" lang="en-US"/>
              <a:t>14-Mar-2020</a:t>
            </a:r>
          </a:p>
        </p:txBody>
      </p:sp>
      <p:sp>
        <p:nvSpPr>
          <p:cNvPr id="1048605" name="Slide Number Placeholder 4"/>
          <p:cNvSpPr>
            <a:spLocks noGrp="1"/>
          </p:cNvSpPr>
          <p:nvPr>
            <p:ph type="sldNum" sz="quarter" idx="12"/>
          </p:nvPr>
        </p:nvSpPr>
        <p:spPr>
          <a:noFill/>
          <a:ln>
            <a:miter lim="800000"/>
            <a:headEnd/>
            <a:tailEnd/>
          </a:ln>
        </p:spPr>
        <p:txBody>
          <a:bodyPr/>
          <a:p>
            <a:pPr>
              <a:buFontTx/>
              <a:buNone/>
            </a:pPr>
            <a:fld id="{E80BDA7A-9ABE-4E40-95E8-6347FAF25663}" type="slidenum">
              <a:rPr altLang="en-US" lang="en-US" smtClean="0"/>
              <a:pPr>
                <a:buFontTx/>
                <a:buNone/>
              </a:pPr>
              <a:t>1</a:t>
            </a:fld>
            <a:endParaRPr altLang="en-US" lang="en-US"/>
          </a:p>
        </p:txBody>
      </p:sp>
      <p:sp>
        <p:nvSpPr>
          <p:cNvPr id="1048606" name="TextBox 3"/>
          <p:cNvSpPr txBox="1">
            <a:spLocks noChangeArrowheads="1"/>
          </p:cNvSpPr>
          <p:nvPr/>
        </p:nvSpPr>
        <p:spPr bwMode="auto">
          <a:xfrm>
            <a:off x="466725" y="76200"/>
            <a:ext cx="8448675" cy="584200"/>
          </a:xfrm>
          <a:prstGeom prst="rect"/>
          <a:noFill/>
          <a:ln w="9525">
            <a:noFill/>
            <a:miter lim="800000"/>
            <a:headEnd/>
            <a:tailEnd/>
          </a:ln>
        </p:spPr>
        <p:txBody>
          <a:bodyPr>
            <a:spAutoFit/>
          </a:bodyPr>
          <a:p>
            <a:pPr algn="ctr" eaLnBrk="1" hangingPunct="1"/>
            <a:r>
              <a:rPr altLang="en-US" dirty="0" sz="3200" lang="en-US">
                <a:cs typeface="Times New Roman" pitchFamily="18" charset="0"/>
              </a:rPr>
              <a:t>Mini Project - II</a:t>
            </a:r>
          </a:p>
        </p:txBody>
      </p:sp>
      <p:sp>
        <p:nvSpPr>
          <p:cNvPr id="1048607" name="Title 1"/>
          <p:cNvSpPr txBox="1">
            <a:spLocks noChangeArrowheads="1"/>
          </p:cNvSpPr>
          <p:nvPr/>
        </p:nvSpPr>
        <p:spPr bwMode="auto">
          <a:xfrm>
            <a:off x="459265" y="971550"/>
            <a:ext cx="7465535" cy="873125"/>
          </a:xfrm>
          <a:prstGeom prst="rect"/>
          <a:noFill/>
          <a:ln w="9525">
            <a:noFill/>
            <a:miter lim="800000"/>
            <a:headEnd/>
            <a:tailEnd/>
          </a:ln>
        </p:spPr>
        <p:txBody>
          <a:bodyPr anchor="b" anchorCtr="0" bIns="45720" compatLnSpc="1" lIns="91440" numCol="1" rIns="91440" tIns="45720" vert="horz" wrap="square">
            <a:prstTxWarp prst="textNoShape"/>
          </a:bodyPr>
          <a:lstStyle>
            <a:lvl1pPr algn="ctr" eaLnBrk="0" fontAlgn="base" hangingPunct="0" rtl="0">
              <a:spcBef>
                <a:spcPct val="0"/>
              </a:spcBef>
              <a:spcAft>
                <a:spcPct val="0"/>
              </a:spcAft>
              <a:defRPr sz="6000" kern="1200">
                <a:solidFill>
                  <a:schemeClr val="tx2"/>
                </a:solidFill>
                <a:latin typeface="+mj-lt"/>
                <a:ea typeface="+mj-ea"/>
                <a:cs typeface="+mj-cs"/>
              </a:defRPr>
            </a:lvl1pPr>
            <a:lvl2pPr algn="ctr" eaLnBrk="0" fontAlgn="base" hangingPunct="0" rtl="0">
              <a:spcBef>
                <a:spcPct val="0"/>
              </a:spcBef>
              <a:spcAft>
                <a:spcPct val="0"/>
              </a:spcAft>
              <a:defRPr sz="4400">
                <a:solidFill>
                  <a:schemeClr val="tx2"/>
                </a:solidFill>
                <a:latin typeface="Times New Roman" panose="02020603050405020304" pitchFamily="18" charset="0"/>
              </a:defRPr>
            </a:lvl2pPr>
            <a:lvl3pPr algn="ctr" eaLnBrk="0" fontAlgn="base" hangingPunct="0" rtl="0">
              <a:spcBef>
                <a:spcPct val="0"/>
              </a:spcBef>
              <a:spcAft>
                <a:spcPct val="0"/>
              </a:spcAft>
              <a:defRPr sz="4400">
                <a:solidFill>
                  <a:schemeClr val="tx2"/>
                </a:solidFill>
                <a:latin typeface="Times New Roman" panose="02020603050405020304" pitchFamily="18" charset="0"/>
              </a:defRPr>
            </a:lvl3pPr>
            <a:lvl4pPr algn="ctr" eaLnBrk="0" fontAlgn="base" hangingPunct="0" rtl="0">
              <a:spcBef>
                <a:spcPct val="0"/>
              </a:spcBef>
              <a:spcAft>
                <a:spcPct val="0"/>
              </a:spcAft>
              <a:defRPr sz="4400">
                <a:solidFill>
                  <a:schemeClr val="tx2"/>
                </a:solidFill>
                <a:latin typeface="Times New Roman" panose="02020603050405020304" pitchFamily="18" charset="0"/>
              </a:defRPr>
            </a:lvl4pPr>
            <a:lvl5pPr algn="ctr" eaLnBrk="0" fontAlgn="base" hangingPunct="0" rtl="0">
              <a:spcBef>
                <a:spcPct val="0"/>
              </a:spcBef>
              <a:spcAft>
                <a:spcPct val="0"/>
              </a:spcAft>
              <a:defRPr sz="4400">
                <a:solidFill>
                  <a:schemeClr val="tx2"/>
                </a:solidFill>
                <a:latin typeface="Times New Roman" panose="02020603050405020304" pitchFamily="18" charset="0"/>
              </a:defRPr>
            </a:lvl5pPr>
            <a:lvl6pPr algn="ctr" eaLnBrk="0" fontAlgn="base" hangingPunct="0" marL="457200" rtl="0">
              <a:spcBef>
                <a:spcPct val="0"/>
              </a:spcBef>
              <a:spcAft>
                <a:spcPct val="0"/>
              </a:spcAft>
              <a:defRPr sz="4400">
                <a:solidFill>
                  <a:schemeClr val="tx2"/>
                </a:solidFill>
                <a:latin typeface="Times New Roman" panose="02020603050405020304" pitchFamily="18" charset="0"/>
              </a:defRPr>
            </a:lvl6pPr>
            <a:lvl7pPr algn="ctr" eaLnBrk="0" fontAlgn="base" hangingPunct="0" marL="914400" rtl="0">
              <a:spcBef>
                <a:spcPct val="0"/>
              </a:spcBef>
              <a:spcAft>
                <a:spcPct val="0"/>
              </a:spcAft>
              <a:defRPr sz="4400">
                <a:solidFill>
                  <a:schemeClr val="tx2"/>
                </a:solidFill>
                <a:latin typeface="Times New Roman" panose="02020603050405020304" pitchFamily="18" charset="0"/>
              </a:defRPr>
            </a:lvl7pPr>
            <a:lvl8pPr algn="ctr" eaLnBrk="0" fontAlgn="base" hangingPunct="0" marL="1371600" rtl="0">
              <a:spcBef>
                <a:spcPct val="0"/>
              </a:spcBef>
              <a:spcAft>
                <a:spcPct val="0"/>
              </a:spcAft>
              <a:defRPr sz="4400">
                <a:solidFill>
                  <a:schemeClr val="tx2"/>
                </a:solidFill>
                <a:latin typeface="Times New Roman" panose="02020603050405020304" pitchFamily="18" charset="0"/>
              </a:defRPr>
            </a:lvl8pPr>
            <a:lvl9pPr algn="ctr" eaLnBrk="0" fontAlgn="base" hangingPunct="0" marL="1828800" rtl="0">
              <a:spcBef>
                <a:spcPct val="0"/>
              </a:spcBef>
              <a:spcAft>
                <a:spcPct val="0"/>
              </a:spcAft>
              <a:defRPr sz="4400">
                <a:solidFill>
                  <a:schemeClr val="tx2"/>
                </a:solidFill>
                <a:latin typeface="Times New Roman" panose="02020603050405020304" pitchFamily="18" charset="0"/>
              </a:defRPr>
            </a:lvl9pPr>
          </a:lstStyle>
          <a:p>
            <a:r>
              <a:rPr altLang="en-US" b="1" dirty="0" sz="2100" lang="en-US">
                <a:cs typeface="Times New Roman" panose="02020603050405020304" pitchFamily="18" charset="0"/>
              </a:rPr>
              <a:t>                   “ </a:t>
            </a:r>
            <a:r>
              <a:rPr altLang="en-US" b="1" dirty="0" sz="2100" lang="en-IN">
                <a:solidFill>
                  <a:schemeClr val="accent2"/>
                </a:solidFill>
                <a:cs typeface="Times New Roman" panose="02020603050405020304" pitchFamily="18" charset="0"/>
              </a:rPr>
              <a:t>Power Conversion using Windmill </a:t>
            </a:r>
            <a:r>
              <a:rPr altLang="en-US" b="1" dirty="0" sz="2100" lang="en-US">
                <a:cs typeface="Times New Roman" panose="02020603050405020304" pitchFamily="18" charset="0"/>
              </a:rPr>
              <a:t>”</a:t>
            </a:r>
            <a:br>
              <a:rPr altLang="en-US" b="1" dirty="0" sz="2100" lang="en-US">
                <a:cs typeface="Times New Roman" panose="02020603050405020304" pitchFamily="18" charset="0"/>
              </a:rPr>
            </a:br>
            <a:r>
              <a:rPr altLang="en-US" b="1" dirty="0" sz="2100" lang="en-US">
                <a:cs typeface="Times New Roman" panose="02020603050405020304" pitchFamily="18" charset="0"/>
              </a:rPr>
              <a:t>  </a:t>
            </a:r>
            <a:endParaRPr altLang="en-US" dirty="0" sz="1800" lang="en-US">
              <a:cs typeface="Times New Roman" panose="02020603050405020304" pitchFamily="18" charset="0"/>
            </a:endParaRPr>
          </a:p>
        </p:txBody>
      </p:sp>
      <p:sp>
        <p:nvSpPr>
          <p:cNvPr id="1048608" name="Rectangle 4"/>
          <p:cNvSpPr>
            <a:spLocks noChangeArrowheads="1"/>
          </p:cNvSpPr>
          <p:nvPr/>
        </p:nvSpPr>
        <p:spPr bwMode="auto">
          <a:xfrm>
            <a:off x="1943100" y="4675188"/>
            <a:ext cx="5692775" cy="1513840"/>
          </a:xfrm>
          <a:prstGeom prst="rect"/>
          <a:noFill/>
          <a:ln>
            <a:noFill/>
          </a:ln>
        </p:spPr>
        <p:txBody>
          <a:bodyPr>
            <a:spAutoFit/>
          </a:bodyPr>
          <a:lstStyle>
            <a:lvl1pPr>
              <a:spcBef>
                <a:spcPct val="20000"/>
              </a:spcBef>
              <a:buChar char="•"/>
              <a:defRPr sz="3200">
                <a:solidFill>
                  <a:schemeClr val="tx1"/>
                </a:solidFill>
                <a:latin typeface="Times New Roman" panose="02020603050405020304" pitchFamily="18" charset="0"/>
              </a:defRPr>
            </a:lvl1pPr>
            <a:lvl2pPr indent="-285750" marL="742950">
              <a:spcBef>
                <a:spcPct val="20000"/>
              </a:spcBef>
              <a:buChar char="–"/>
              <a:defRPr sz="2800">
                <a:solidFill>
                  <a:schemeClr val="tx1"/>
                </a:solidFill>
                <a:latin typeface="Times New Roman" panose="02020603050405020304" pitchFamily="18" charset="0"/>
              </a:defRPr>
            </a:lvl2pPr>
            <a:lvl3pPr indent="-228600" marL="1143000">
              <a:spcBef>
                <a:spcPct val="20000"/>
              </a:spcBef>
              <a:buChar char="•"/>
              <a:defRPr sz="2400">
                <a:solidFill>
                  <a:schemeClr val="tx1"/>
                </a:solidFill>
                <a:latin typeface="Times New Roman" panose="02020603050405020304" pitchFamily="18" charset="0"/>
              </a:defRPr>
            </a:lvl3pPr>
            <a:lvl4pPr indent="-228600" marL="1600200">
              <a:spcBef>
                <a:spcPct val="20000"/>
              </a:spcBef>
              <a:buChar char="–"/>
              <a:defRPr sz="2000">
                <a:solidFill>
                  <a:schemeClr val="tx1"/>
                </a:solidFill>
                <a:latin typeface="Times New Roman" panose="02020603050405020304" pitchFamily="18" charset="0"/>
              </a:defRPr>
            </a:lvl4pPr>
            <a:lvl5pPr indent="-228600" marL="2057400">
              <a:spcBef>
                <a:spcPct val="20000"/>
              </a:spcBef>
              <a:buChar char="»"/>
              <a:defRPr sz="2000">
                <a:solidFill>
                  <a:schemeClr val="tx1"/>
                </a:solidFill>
                <a:latin typeface="Times New Roman" panose="02020603050405020304" pitchFamily="18" charset="0"/>
              </a:defRPr>
            </a:lvl5pPr>
            <a:lvl6pPr eaLnBrk="0" fontAlgn="base" hangingPunct="0" indent="-228600" marL="2514600">
              <a:spcBef>
                <a:spcPct val="20000"/>
              </a:spcBef>
              <a:spcAft>
                <a:spcPct val="0"/>
              </a:spcAft>
              <a:buChar char="»"/>
              <a:defRPr sz="2000">
                <a:solidFill>
                  <a:schemeClr val="tx1"/>
                </a:solidFill>
                <a:latin typeface="Times New Roman" panose="02020603050405020304" pitchFamily="18" charset="0"/>
              </a:defRPr>
            </a:lvl6pPr>
            <a:lvl7pPr eaLnBrk="0" fontAlgn="base" hangingPunct="0" indent="-228600" marL="2971800">
              <a:spcBef>
                <a:spcPct val="20000"/>
              </a:spcBef>
              <a:spcAft>
                <a:spcPct val="0"/>
              </a:spcAft>
              <a:buChar char="»"/>
              <a:defRPr sz="2000">
                <a:solidFill>
                  <a:schemeClr val="tx1"/>
                </a:solidFill>
                <a:latin typeface="Times New Roman" panose="02020603050405020304" pitchFamily="18" charset="0"/>
              </a:defRPr>
            </a:lvl7pPr>
            <a:lvl8pPr eaLnBrk="0" fontAlgn="base" hangingPunct="0" indent="-228600" marL="3429000">
              <a:spcBef>
                <a:spcPct val="20000"/>
              </a:spcBef>
              <a:spcAft>
                <a:spcPct val="0"/>
              </a:spcAft>
              <a:buChar char="»"/>
              <a:defRPr sz="2000">
                <a:solidFill>
                  <a:schemeClr val="tx1"/>
                </a:solidFill>
                <a:latin typeface="Times New Roman" panose="02020603050405020304" pitchFamily="18" charset="0"/>
              </a:defRPr>
            </a:lvl8pPr>
            <a:lvl9pPr eaLnBrk="0" fontAlgn="base" hangingPunct="0" indent="-228600" marL="388620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altLang="en-US" sz="2400" lang="en-US"/>
              <a:t>Ms. Rajashree  </a:t>
            </a:r>
          </a:p>
          <a:p>
            <a:pPr algn="ctr">
              <a:spcBef>
                <a:spcPct val="0"/>
              </a:spcBef>
              <a:buFontTx/>
              <a:buNone/>
            </a:pPr>
            <a:r>
              <a:rPr altLang="en-US" sz="2400" lang="en-US"/>
              <a:t>Senior Assistant Professor</a:t>
            </a:r>
          </a:p>
          <a:p>
            <a:pPr algn="ctr">
              <a:spcBef>
                <a:spcPct val="0"/>
              </a:spcBef>
              <a:buFontTx/>
              <a:buNone/>
            </a:pPr>
            <a:r>
              <a:rPr altLang="en-US" sz="2400" lang="en-US"/>
              <a:t>Dept. of ECE</a:t>
            </a:r>
          </a:p>
          <a:p>
            <a:pPr algn="ctr">
              <a:spcBef>
                <a:spcPct val="0"/>
              </a:spcBef>
              <a:buFontTx/>
              <a:buNone/>
            </a:pPr>
            <a:r>
              <a:rPr altLang="en-US" sz="2400" lang="en-US"/>
              <a:t>New Horizon College Of Engineering</a:t>
            </a:r>
            <a:endParaRPr altLang="en-US" sz="2400" lang="en-IN"/>
          </a:p>
        </p:txBody>
      </p:sp>
      <p:sp>
        <p:nvSpPr>
          <p:cNvPr id="1048609" name="Rectangle 5"/>
          <p:cNvSpPr>
            <a:spLocks noChangeArrowheads="1"/>
          </p:cNvSpPr>
          <p:nvPr/>
        </p:nvSpPr>
        <p:spPr bwMode="auto">
          <a:xfrm>
            <a:off x="4114800" y="4316413"/>
            <a:ext cx="1554479" cy="447040"/>
          </a:xfrm>
          <a:prstGeom prst="rect"/>
          <a:noFill/>
          <a:ln>
            <a:noFill/>
          </a:ln>
        </p:spPr>
        <p:txBody>
          <a:bodyPr wrap="none">
            <a:spAutoFit/>
          </a:bodyPr>
          <a:lstStyle>
            <a:lvl1pPr>
              <a:spcBef>
                <a:spcPct val="20000"/>
              </a:spcBef>
              <a:buChar char="•"/>
              <a:defRPr sz="3200">
                <a:solidFill>
                  <a:schemeClr val="tx1"/>
                </a:solidFill>
                <a:latin typeface="Times New Roman" panose="02020603050405020304" pitchFamily="18" charset="0"/>
              </a:defRPr>
            </a:lvl1pPr>
            <a:lvl2pPr indent="-285750" marL="742950">
              <a:spcBef>
                <a:spcPct val="20000"/>
              </a:spcBef>
              <a:buChar char="–"/>
              <a:defRPr sz="2800">
                <a:solidFill>
                  <a:schemeClr val="tx1"/>
                </a:solidFill>
                <a:latin typeface="Times New Roman" panose="02020603050405020304" pitchFamily="18" charset="0"/>
              </a:defRPr>
            </a:lvl2pPr>
            <a:lvl3pPr indent="-228600" marL="1143000">
              <a:spcBef>
                <a:spcPct val="20000"/>
              </a:spcBef>
              <a:buChar char="•"/>
              <a:defRPr sz="2400">
                <a:solidFill>
                  <a:schemeClr val="tx1"/>
                </a:solidFill>
                <a:latin typeface="Times New Roman" panose="02020603050405020304" pitchFamily="18" charset="0"/>
              </a:defRPr>
            </a:lvl3pPr>
            <a:lvl4pPr indent="-228600" marL="1600200">
              <a:spcBef>
                <a:spcPct val="20000"/>
              </a:spcBef>
              <a:buChar char="–"/>
              <a:defRPr sz="2000">
                <a:solidFill>
                  <a:schemeClr val="tx1"/>
                </a:solidFill>
                <a:latin typeface="Times New Roman" panose="02020603050405020304" pitchFamily="18" charset="0"/>
              </a:defRPr>
            </a:lvl4pPr>
            <a:lvl5pPr indent="-228600" marL="2057400">
              <a:spcBef>
                <a:spcPct val="20000"/>
              </a:spcBef>
              <a:buChar char="»"/>
              <a:defRPr sz="2000">
                <a:solidFill>
                  <a:schemeClr val="tx1"/>
                </a:solidFill>
                <a:latin typeface="Times New Roman" panose="02020603050405020304" pitchFamily="18" charset="0"/>
              </a:defRPr>
            </a:lvl5pPr>
            <a:lvl6pPr eaLnBrk="0" fontAlgn="base" hangingPunct="0" indent="-228600" marL="2514600">
              <a:spcBef>
                <a:spcPct val="20000"/>
              </a:spcBef>
              <a:spcAft>
                <a:spcPct val="0"/>
              </a:spcAft>
              <a:buChar char="»"/>
              <a:defRPr sz="2000">
                <a:solidFill>
                  <a:schemeClr val="tx1"/>
                </a:solidFill>
                <a:latin typeface="Times New Roman" panose="02020603050405020304" pitchFamily="18" charset="0"/>
              </a:defRPr>
            </a:lvl6pPr>
            <a:lvl7pPr eaLnBrk="0" fontAlgn="base" hangingPunct="0" indent="-228600" marL="2971800">
              <a:spcBef>
                <a:spcPct val="20000"/>
              </a:spcBef>
              <a:spcAft>
                <a:spcPct val="0"/>
              </a:spcAft>
              <a:buChar char="»"/>
              <a:defRPr sz="2000">
                <a:solidFill>
                  <a:schemeClr val="tx1"/>
                </a:solidFill>
                <a:latin typeface="Times New Roman" panose="02020603050405020304" pitchFamily="18" charset="0"/>
              </a:defRPr>
            </a:lvl7pPr>
            <a:lvl8pPr eaLnBrk="0" fontAlgn="base" hangingPunct="0" indent="-228600" marL="3429000">
              <a:spcBef>
                <a:spcPct val="20000"/>
              </a:spcBef>
              <a:spcAft>
                <a:spcPct val="0"/>
              </a:spcAft>
              <a:buChar char="»"/>
              <a:defRPr sz="2000">
                <a:solidFill>
                  <a:schemeClr val="tx1"/>
                </a:solidFill>
                <a:latin typeface="Times New Roman" panose="02020603050405020304" pitchFamily="18" charset="0"/>
              </a:defRPr>
            </a:lvl8pPr>
            <a:lvl9pPr eaLnBrk="0" fontAlgn="base" hangingPunct="0" indent="-228600" marL="388620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altLang="en-US" sz="2400" lang="en-US"/>
              <a:t>Guided By</a:t>
            </a:r>
            <a:endParaRPr altLang="en-US" sz="2400" lang="en-IN"/>
          </a:p>
        </p:txBody>
      </p:sp>
      <p:sp>
        <p:nvSpPr>
          <p:cNvPr id="1048610" name="TextBox 1"/>
          <p:cNvSpPr txBox="1">
            <a:spLocks noChangeArrowheads="1"/>
          </p:cNvSpPr>
          <p:nvPr/>
        </p:nvSpPr>
        <p:spPr bwMode="auto">
          <a:xfrm>
            <a:off x="2971800" y="2097088"/>
            <a:ext cx="4953000" cy="1869441"/>
          </a:xfrm>
          <a:prstGeom prst="rect"/>
          <a:noFill/>
          <a:ln>
            <a:noFill/>
          </a:ln>
        </p:spPr>
        <p:txBody>
          <a:bodyPr>
            <a:spAutoFit/>
          </a:bodyPr>
          <a:lstStyle>
            <a:lvl1pPr>
              <a:spcBef>
                <a:spcPct val="20000"/>
              </a:spcBef>
              <a:buChar char="•"/>
              <a:defRPr sz="3200">
                <a:solidFill>
                  <a:schemeClr val="tx1"/>
                </a:solidFill>
                <a:latin typeface="Times New Roman" panose="02020603050405020304" pitchFamily="18" charset="0"/>
              </a:defRPr>
            </a:lvl1pPr>
            <a:lvl2pPr indent="-285750" marL="742950">
              <a:spcBef>
                <a:spcPct val="20000"/>
              </a:spcBef>
              <a:buChar char="–"/>
              <a:defRPr sz="2800">
                <a:solidFill>
                  <a:schemeClr val="tx1"/>
                </a:solidFill>
                <a:latin typeface="Times New Roman" panose="02020603050405020304" pitchFamily="18" charset="0"/>
              </a:defRPr>
            </a:lvl2pPr>
            <a:lvl3pPr indent="-228600" marL="1143000">
              <a:spcBef>
                <a:spcPct val="20000"/>
              </a:spcBef>
              <a:buChar char="•"/>
              <a:defRPr sz="2400">
                <a:solidFill>
                  <a:schemeClr val="tx1"/>
                </a:solidFill>
                <a:latin typeface="Times New Roman" panose="02020603050405020304" pitchFamily="18" charset="0"/>
              </a:defRPr>
            </a:lvl3pPr>
            <a:lvl4pPr indent="-228600" marL="1600200">
              <a:spcBef>
                <a:spcPct val="20000"/>
              </a:spcBef>
              <a:buChar char="–"/>
              <a:defRPr sz="2000">
                <a:solidFill>
                  <a:schemeClr val="tx1"/>
                </a:solidFill>
                <a:latin typeface="Times New Roman" panose="02020603050405020304" pitchFamily="18" charset="0"/>
              </a:defRPr>
            </a:lvl4pPr>
            <a:lvl5pPr indent="-228600" marL="2057400">
              <a:spcBef>
                <a:spcPct val="20000"/>
              </a:spcBef>
              <a:buChar char="»"/>
              <a:defRPr sz="2000">
                <a:solidFill>
                  <a:schemeClr val="tx1"/>
                </a:solidFill>
                <a:latin typeface="Times New Roman" panose="02020603050405020304" pitchFamily="18" charset="0"/>
              </a:defRPr>
            </a:lvl5pPr>
            <a:lvl6pPr eaLnBrk="0" fontAlgn="base" hangingPunct="0" indent="-228600" marL="2514600">
              <a:spcBef>
                <a:spcPct val="20000"/>
              </a:spcBef>
              <a:spcAft>
                <a:spcPct val="0"/>
              </a:spcAft>
              <a:buChar char="»"/>
              <a:defRPr sz="2000">
                <a:solidFill>
                  <a:schemeClr val="tx1"/>
                </a:solidFill>
                <a:latin typeface="Times New Roman" panose="02020603050405020304" pitchFamily="18" charset="0"/>
              </a:defRPr>
            </a:lvl6pPr>
            <a:lvl7pPr eaLnBrk="0" fontAlgn="base" hangingPunct="0" indent="-228600" marL="2971800">
              <a:spcBef>
                <a:spcPct val="20000"/>
              </a:spcBef>
              <a:spcAft>
                <a:spcPct val="0"/>
              </a:spcAft>
              <a:buChar char="»"/>
              <a:defRPr sz="2000">
                <a:solidFill>
                  <a:schemeClr val="tx1"/>
                </a:solidFill>
                <a:latin typeface="Times New Roman" panose="02020603050405020304" pitchFamily="18" charset="0"/>
              </a:defRPr>
            </a:lvl7pPr>
            <a:lvl8pPr eaLnBrk="0" fontAlgn="base" hangingPunct="0" indent="-228600" marL="3429000">
              <a:spcBef>
                <a:spcPct val="20000"/>
              </a:spcBef>
              <a:spcAft>
                <a:spcPct val="0"/>
              </a:spcAft>
              <a:buChar char="»"/>
              <a:defRPr sz="2000">
                <a:solidFill>
                  <a:schemeClr val="tx1"/>
                </a:solidFill>
                <a:latin typeface="Times New Roman" panose="02020603050405020304" pitchFamily="18" charset="0"/>
              </a:defRPr>
            </a:lvl8pPr>
            <a:lvl9pPr eaLnBrk="0" fontAlgn="base" hangingPunct="0" indent="-228600" marL="388620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altLang="en-US" dirty="0" sz="2400" lang="en-US"/>
              <a:t>Student Name            USN</a:t>
            </a:r>
          </a:p>
          <a:p>
            <a:pPr>
              <a:spcBef>
                <a:spcPct val="0"/>
              </a:spcBef>
              <a:buFontTx/>
              <a:buNone/>
            </a:pPr>
            <a:r>
              <a:rPr altLang="en-US" dirty="0" sz="2400" lang="en-US"/>
              <a:t>Divya Shree R       1NH18EC711</a:t>
            </a:r>
          </a:p>
          <a:p>
            <a:pPr>
              <a:spcBef>
                <a:spcPct val="0"/>
              </a:spcBef>
              <a:buFontTx/>
              <a:buNone/>
            </a:pPr>
            <a:r>
              <a:rPr altLang="en-US" dirty="0" sz="2400" lang="en-US"/>
              <a:t>Devika K               1NH18EC130</a:t>
            </a:r>
          </a:p>
          <a:p>
            <a:pPr>
              <a:spcBef>
                <a:spcPct val="0"/>
              </a:spcBef>
              <a:buFontTx/>
              <a:buNone/>
            </a:pPr>
            <a:r>
              <a:rPr altLang="en-US" dirty="0" sz="2400" lang="en-US"/>
              <a:t>Sahana Y               1NH18EC131</a:t>
            </a:r>
          </a:p>
          <a:p>
            <a:pPr>
              <a:spcBef>
                <a:spcPct val="0"/>
              </a:spcBef>
              <a:buFontTx/>
              <a:buNone/>
            </a:pPr>
            <a:r>
              <a:rPr altLang="en-US" dirty="0" sz="2400" lang="en-US"/>
              <a:t>Sharanya K N        1NH18EC747</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36" name="TextBox 1"/>
          <p:cNvSpPr txBox="1">
            <a:spLocks noChangeArrowheads="1"/>
          </p:cNvSpPr>
          <p:nvPr/>
        </p:nvSpPr>
        <p:spPr bwMode="auto">
          <a:xfrm>
            <a:off x="0" y="76200"/>
            <a:ext cx="9109075" cy="584200"/>
          </a:xfrm>
          <a:prstGeom prst="rect"/>
          <a:noFill/>
          <a:ln w="9525">
            <a:noFill/>
            <a:miter lim="800000"/>
            <a:headEnd/>
            <a:tailEnd/>
          </a:ln>
        </p:spPr>
        <p:txBody>
          <a:bodyPr>
            <a:spAutoFit/>
          </a:bodyPr>
          <a:p>
            <a:pPr algn="ctr"/>
            <a:r>
              <a:rPr altLang="en-US" b="1" sz="3200" lang="en-US"/>
              <a:t>            Hardware &amp; Software Specification</a:t>
            </a:r>
          </a:p>
        </p:txBody>
      </p:sp>
      <p:sp>
        <p:nvSpPr>
          <p:cNvPr id="1048637" name="Date Placeholder 1"/>
          <p:cNvSpPr>
            <a:spLocks noGrp="1"/>
          </p:cNvSpPr>
          <p:nvPr>
            <p:ph type="dt" sz="quarter" idx="10"/>
          </p:nvPr>
        </p:nvSpPr>
        <p:spPr>
          <a:xfrm>
            <a:off x="0" y="6400800"/>
            <a:ext cx="1905000" cy="457200"/>
          </a:xfrm>
          <a:noFill/>
          <a:ln>
            <a:miter lim="800000"/>
            <a:headEnd/>
            <a:tailEnd/>
          </a:ln>
        </p:spPr>
        <p:txBody>
          <a:bodyPr/>
          <a:p>
            <a:pPr>
              <a:buFont typeface="Arial" charset="0"/>
              <a:buNone/>
            </a:pPr>
            <a:r>
              <a:rPr altLang="en-US" lang="en-US"/>
              <a:t>14-Mar-2020</a:t>
            </a:r>
          </a:p>
          <a:p>
            <a:pPr>
              <a:buFontTx/>
              <a:buNone/>
            </a:pPr>
            <a:endParaRPr altLang="en-US" lang="en-US"/>
          </a:p>
        </p:txBody>
      </p:sp>
      <p:sp>
        <p:nvSpPr>
          <p:cNvPr id="1048638" name="Slide Number Placeholder 4"/>
          <p:cNvSpPr>
            <a:spLocks noGrp="1"/>
          </p:cNvSpPr>
          <p:nvPr>
            <p:ph type="sldNum" sz="quarter" idx="12"/>
          </p:nvPr>
        </p:nvSpPr>
        <p:spPr>
          <a:xfrm>
            <a:off x="7204075" y="6400800"/>
            <a:ext cx="1905000" cy="457200"/>
          </a:xfrm>
          <a:noFill/>
          <a:ln>
            <a:miter lim="800000"/>
            <a:headEnd/>
            <a:tailEnd/>
          </a:ln>
        </p:spPr>
        <p:txBody>
          <a:bodyPr/>
          <a:p>
            <a:pPr>
              <a:buFontTx/>
              <a:buNone/>
            </a:pPr>
            <a:fld id="{153C9628-405C-4B2C-9E55-EC4650A35DC4}" type="slidenum">
              <a:rPr altLang="en-US" lang="en-US" smtClean="0"/>
              <a:pPr>
                <a:buFontTx/>
                <a:buNone/>
              </a:pPr>
              <a:t>10</a:t>
            </a:fld>
            <a:endParaRPr altLang="en-US" lang="en-US"/>
          </a:p>
        </p:txBody>
      </p:sp>
      <p:pic>
        <p:nvPicPr>
          <p:cNvPr id="2097157" name="Picture 1"/>
          <p:cNvPicPr>
            <a:picLocks noChangeAspect="1"/>
          </p:cNvPicPr>
          <p:nvPr/>
        </p:nvPicPr>
        <p:blipFill>
          <a:blip xmlns:r="http://schemas.openxmlformats.org/officeDocument/2006/relationships" r:embed="rId1"/>
          <a:stretch>
            <a:fillRect/>
          </a:stretch>
        </p:blipFill>
        <p:spPr>
          <a:xfrm>
            <a:off x="5350730" y="792251"/>
            <a:ext cx="3706689" cy="5273497"/>
          </a:xfrm>
          <a:prstGeom prst="rect"/>
        </p:spPr>
      </p:pic>
      <p:pic>
        <p:nvPicPr>
          <p:cNvPr id="2097158" name="Picture 2"/>
          <p:cNvPicPr>
            <a:picLocks noChangeAspect="1"/>
          </p:cNvPicPr>
          <p:nvPr/>
        </p:nvPicPr>
        <p:blipFill>
          <a:blip xmlns:r="http://schemas.openxmlformats.org/officeDocument/2006/relationships" r:embed="rId2"/>
          <a:stretch>
            <a:fillRect/>
          </a:stretch>
        </p:blipFill>
        <p:spPr>
          <a:xfrm>
            <a:off x="0" y="914466"/>
            <a:ext cx="5060119" cy="3932261"/>
          </a:xfrm>
          <a:prstGeom prst="rect"/>
        </p:spPr>
      </p:pic>
      <p:pic>
        <p:nvPicPr>
          <p:cNvPr id="2097159" name="Picture 3"/>
          <p:cNvPicPr>
            <a:picLocks noChangeAspect="1"/>
          </p:cNvPicPr>
          <p:nvPr/>
        </p:nvPicPr>
        <p:blipFill>
          <a:blip xmlns:r="http://schemas.openxmlformats.org/officeDocument/2006/relationships" r:embed="rId3"/>
          <a:stretch>
            <a:fillRect/>
          </a:stretch>
        </p:blipFill>
        <p:spPr>
          <a:xfrm>
            <a:off x="2997470" y="4675740"/>
            <a:ext cx="2353260" cy="1390008"/>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9" name="TextBox 1"/>
          <p:cNvSpPr txBox="1">
            <a:spLocks noChangeArrowheads="1"/>
          </p:cNvSpPr>
          <p:nvPr/>
        </p:nvSpPr>
        <p:spPr bwMode="auto">
          <a:xfrm>
            <a:off x="0" y="76200"/>
            <a:ext cx="9109075" cy="584200"/>
          </a:xfrm>
          <a:prstGeom prst="rect"/>
          <a:noFill/>
          <a:ln w="9525">
            <a:noFill/>
            <a:miter lim="800000"/>
            <a:headEnd/>
            <a:tailEnd/>
          </a:ln>
        </p:spPr>
        <p:txBody>
          <a:bodyPr>
            <a:spAutoFit/>
          </a:bodyPr>
          <a:p>
            <a:pPr algn="ctr"/>
            <a:r>
              <a:rPr altLang="en-US" b="1" sz="3200" lang="en-US"/>
              <a:t>      Circuit Diagram &amp; Working</a:t>
            </a:r>
          </a:p>
        </p:txBody>
      </p:sp>
      <p:sp>
        <p:nvSpPr>
          <p:cNvPr id="1048640" name="Date Placeholder 1"/>
          <p:cNvSpPr>
            <a:spLocks noGrp="1"/>
          </p:cNvSpPr>
          <p:nvPr>
            <p:ph type="dt" sz="quarter" idx="10"/>
          </p:nvPr>
        </p:nvSpPr>
        <p:spPr>
          <a:xfrm>
            <a:off x="0" y="6400800"/>
            <a:ext cx="1905000" cy="457200"/>
          </a:xfrm>
          <a:noFill/>
          <a:ln>
            <a:miter lim="800000"/>
            <a:headEnd/>
            <a:tailEnd/>
          </a:ln>
        </p:spPr>
        <p:txBody>
          <a:bodyPr/>
          <a:p>
            <a:pPr>
              <a:buFont typeface="Arial" charset="0"/>
              <a:buNone/>
            </a:pPr>
            <a:r>
              <a:rPr altLang="en-US" lang="en-US"/>
              <a:t>14-Mar-2020</a:t>
            </a:r>
          </a:p>
          <a:p>
            <a:pPr>
              <a:buFontTx/>
              <a:buNone/>
            </a:pPr>
            <a:endParaRPr altLang="en-US" lang="en-US"/>
          </a:p>
        </p:txBody>
      </p:sp>
      <p:sp>
        <p:nvSpPr>
          <p:cNvPr id="1048641" name="Slide Number Placeholder 4"/>
          <p:cNvSpPr>
            <a:spLocks noGrp="1"/>
          </p:cNvSpPr>
          <p:nvPr>
            <p:ph type="sldNum" sz="quarter" idx="12"/>
          </p:nvPr>
        </p:nvSpPr>
        <p:spPr>
          <a:xfrm>
            <a:off x="7204075" y="6400800"/>
            <a:ext cx="1905000" cy="457200"/>
          </a:xfrm>
          <a:noFill/>
          <a:ln>
            <a:miter lim="800000"/>
            <a:headEnd/>
            <a:tailEnd/>
          </a:ln>
        </p:spPr>
        <p:txBody>
          <a:bodyPr/>
          <a:p>
            <a:pPr>
              <a:buFontTx/>
              <a:buNone/>
            </a:pPr>
            <a:fld id="{EF0F2246-86E5-41AE-808D-EA0CBF7A57E7}" type="slidenum">
              <a:rPr altLang="en-US" lang="en-US" smtClean="0"/>
              <a:pPr>
                <a:buFontTx/>
                <a:buNone/>
              </a:pPr>
              <a:t>11</a:t>
            </a:fld>
            <a:endParaRPr altLang="en-US" lang="en-US"/>
          </a:p>
        </p:txBody>
      </p:sp>
      <p:pic>
        <p:nvPicPr>
          <p:cNvPr id="2097160" name="Picture 1"/>
          <p:cNvPicPr>
            <a:picLocks noChangeAspect="1"/>
          </p:cNvPicPr>
          <p:nvPr/>
        </p:nvPicPr>
        <p:blipFill>
          <a:blip xmlns:r="http://schemas.openxmlformats.org/officeDocument/2006/relationships" r:embed="rId1"/>
          <a:stretch>
            <a:fillRect/>
          </a:stretch>
        </p:blipFill>
        <p:spPr>
          <a:xfrm>
            <a:off x="334913" y="990388"/>
            <a:ext cx="8474174" cy="4877223"/>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42" name="TextBox 1"/>
          <p:cNvSpPr txBox="1">
            <a:spLocks noChangeArrowheads="1"/>
          </p:cNvSpPr>
          <p:nvPr/>
        </p:nvSpPr>
        <p:spPr bwMode="auto">
          <a:xfrm>
            <a:off x="0" y="76200"/>
            <a:ext cx="9109075" cy="584200"/>
          </a:xfrm>
          <a:prstGeom prst="rect"/>
          <a:noFill/>
          <a:ln w="9525">
            <a:noFill/>
            <a:miter lim="800000"/>
            <a:headEnd/>
            <a:tailEnd/>
          </a:ln>
        </p:spPr>
        <p:txBody>
          <a:bodyPr>
            <a:spAutoFit/>
          </a:bodyPr>
          <a:p>
            <a:pPr algn="ctr"/>
            <a:r>
              <a:rPr altLang="en-US" b="1" sz="3200" lang="en-US"/>
              <a:t>       Results &amp; Discussion</a:t>
            </a:r>
          </a:p>
        </p:txBody>
      </p:sp>
      <p:sp>
        <p:nvSpPr>
          <p:cNvPr id="1048643" name="Date Placeholder 1"/>
          <p:cNvSpPr>
            <a:spLocks noGrp="1"/>
          </p:cNvSpPr>
          <p:nvPr>
            <p:ph type="dt" sz="quarter" idx="10"/>
          </p:nvPr>
        </p:nvSpPr>
        <p:spPr>
          <a:xfrm>
            <a:off x="0" y="6400800"/>
            <a:ext cx="1905000" cy="457200"/>
          </a:xfrm>
          <a:noFill/>
          <a:ln>
            <a:miter lim="800000"/>
            <a:headEnd/>
            <a:tailEnd/>
          </a:ln>
        </p:spPr>
        <p:txBody>
          <a:bodyPr/>
          <a:p>
            <a:pPr>
              <a:buFont typeface="Arial" charset="0"/>
              <a:buNone/>
            </a:pPr>
            <a:r>
              <a:rPr altLang="en-US" lang="en-US"/>
              <a:t>14-Mar-2020</a:t>
            </a:r>
          </a:p>
          <a:p>
            <a:pPr>
              <a:buFontTx/>
              <a:buNone/>
            </a:pPr>
            <a:endParaRPr altLang="en-US" lang="en-US"/>
          </a:p>
        </p:txBody>
      </p:sp>
      <p:sp>
        <p:nvSpPr>
          <p:cNvPr id="1048644" name="Slide Number Placeholder 4"/>
          <p:cNvSpPr>
            <a:spLocks noGrp="1"/>
          </p:cNvSpPr>
          <p:nvPr>
            <p:ph type="sldNum" sz="quarter" idx="12"/>
          </p:nvPr>
        </p:nvSpPr>
        <p:spPr>
          <a:xfrm>
            <a:off x="7204075" y="6400800"/>
            <a:ext cx="1905000" cy="457200"/>
          </a:xfrm>
          <a:noFill/>
          <a:ln>
            <a:miter lim="800000"/>
            <a:headEnd/>
            <a:tailEnd/>
          </a:ln>
        </p:spPr>
        <p:txBody>
          <a:bodyPr/>
          <a:p>
            <a:pPr>
              <a:buFontTx/>
              <a:buNone/>
            </a:pPr>
            <a:fld id="{929579C8-3FFE-4DB4-AFDD-1DFE783B14B8}" type="slidenum">
              <a:rPr altLang="en-US" lang="en-US" smtClean="0"/>
              <a:pPr>
                <a:buFontTx/>
                <a:buNone/>
              </a:pPr>
              <a:t>12</a:t>
            </a:fld>
            <a:endParaRPr altLang="en-US" lang="en-US"/>
          </a:p>
        </p:txBody>
      </p:sp>
      <p:sp>
        <p:nvSpPr>
          <p:cNvPr id="1048740" name=""/>
          <p:cNvSpPr txBox="1"/>
          <p:nvPr/>
        </p:nvSpPr>
        <p:spPr>
          <a:xfrm>
            <a:off x="257848" y="999490"/>
            <a:ext cx="8886151" cy="2606040"/>
          </a:xfrm>
          <a:prstGeom prst="rect"/>
        </p:spPr>
        <p:txBody>
          <a:bodyPr rtlCol="0" wrap="square">
            <a:spAutoFit/>
          </a:bodyPr>
          <a:p>
            <a:r>
              <a:rPr sz="2800" lang="en-US">
                <a:solidFill>
                  <a:srgbClr val="000000"/>
                </a:solidFill>
              </a:rPr>
              <a:t>
Wind energy is converted  to electrical energy, current generated is observed through LCD screen.  
Phone is charged from the power generated. 
</a:t>
            </a:r>
            <a:endParaRPr sz="2800" lang="en-US">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45" name="TextBox 1"/>
          <p:cNvSpPr txBox="1">
            <a:spLocks noChangeArrowheads="1"/>
          </p:cNvSpPr>
          <p:nvPr/>
        </p:nvSpPr>
        <p:spPr bwMode="auto">
          <a:xfrm>
            <a:off x="0" y="76200"/>
            <a:ext cx="9109075" cy="584200"/>
          </a:xfrm>
          <a:prstGeom prst="rect"/>
          <a:noFill/>
          <a:ln w="9525">
            <a:noFill/>
            <a:miter lim="800000"/>
            <a:headEnd/>
            <a:tailEnd/>
          </a:ln>
        </p:spPr>
        <p:txBody>
          <a:bodyPr>
            <a:spAutoFit/>
          </a:bodyPr>
          <a:p>
            <a:pPr algn="ctr"/>
            <a:r>
              <a:rPr altLang="en-US" b="1" sz="3200" lang="en-US"/>
              <a:t>       Advantages</a:t>
            </a:r>
          </a:p>
        </p:txBody>
      </p:sp>
      <p:sp>
        <p:nvSpPr>
          <p:cNvPr id="1048646" name="Date Placeholder 1"/>
          <p:cNvSpPr>
            <a:spLocks noGrp="1"/>
          </p:cNvSpPr>
          <p:nvPr>
            <p:ph type="dt" sz="quarter" idx="10"/>
          </p:nvPr>
        </p:nvSpPr>
        <p:spPr>
          <a:xfrm>
            <a:off x="0" y="6400800"/>
            <a:ext cx="1905000" cy="457200"/>
          </a:xfrm>
          <a:noFill/>
          <a:ln>
            <a:miter lim="800000"/>
            <a:headEnd/>
            <a:tailEnd/>
          </a:ln>
        </p:spPr>
        <p:txBody>
          <a:bodyPr/>
          <a:p>
            <a:pPr>
              <a:buFont typeface="Arial" charset="0"/>
              <a:buNone/>
            </a:pPr>
            <a:r>
              <a:rPr altLang="en-US" lang="en-US"/>
              <a:t>14-Mar-2020</a:t>
            </a:r>
          </a:p>
          <a:p>
            <a:pPr>
              <a:buFontTx/>
              <a:buNone/>
            </a:pPr>
            <a:endParaRPr altLang="en-US" lang="en-US"/>
          </a:p>
        </p:txBody>
      </p:sp>
      <p:sp>
        <p:nvSpPr>
          <p:cNvPr id="1048647" name="Slide Number Placeholder 4"/>
          <p:cNvSpPr>
            <a:spLocks noGrp="1"/>
          </p:cNvSpPr>
          <p:nvPr>
            <p:ph type="sldNum" sz="quarter" idx="12"/>
          </p:nvPr>
        </p:nvSpPr>
        <p:spPr>
          <a:xfrm>
            <a:off x="7204075" y="6400800"/>
            <a:ext cx="1905000" cy="457200"/>
          </a:xfrm>
          <a:noFill/>
          <a:ln>
            <a:miter lim="800000"/>
            <a:headEnd/>
            <a:tailEnd/>
          </a:ln>
        </p:spPr>
        <p:txBody>
          <a:bodyPr/>
          <a:p>
            <a:pPr>
              <a:buFontTx/>
              <a:buNone/>
            </a:pPr>
            <a:fld id="{066CF000-2626-439C-9688-E552AC54D137}" type="slidenum">
              <a:rPr altLang="en-US" lang="en-US" smtClean="0"/>
              <a:pPr>
                <a:buFontTx/>
                <a:buNone/>
              </a:pPr>
              <a:t>13</a:t>
            </a:fld>
            <a:endParaRPr altLang="en-US" lang="en-US"/>
          </a:p>
        </p:txBody>
      </p:sp>
      <p:sp>
        <p:nvSpPr>
          <p:cNvPr id="1048648" name="Rectangle 1"/>
          <p:cNvSpPr/>
          <p:nvPr/>
        </p:nvSpPr>
        <p:spPr>
          <a:xfrm>
            <a:off x="228714" y="1295456"/>
            <a:ext cx="7315008" cy="4003040"/>
          </a:xfrm>
          <a:prstGeom prst="rect"/>
        </p:spPr>
        <p:txBody>
          <a:bodyPr wrap="square">
            <a:spAutoFit/>
          </a:bodyPr>
          <a:p>
            <a:pPr indent="-342900" marL="342900">
              <a:buFont typeface="Arial" panose="020B0604020202020204" pitchFamily="34" charset="0"/>
              <a:buChar char="•"/>
            </a:pPr>
            <a:r>
              <a:rPr dirty="0" lang="en-IN"/>
              <a:t>It generates more power </a:t>
            </a:r>
          </a:p>
          <a:p>
            <a:r>
              <a:rPr dirty="0" lang="en-IN"/>
              <a:t>•   It is not  necessary connect the same generator and also           connect different generator in serious shaft </a:t>
            </a:r>
          </a:p>
          <a:p>
            <a:r>
              <a:rPr dirty="0" lang="en-IN"/>
              <a:t>•   We will use all type of generators like permanent magnet D.C. generator, synchronous generator and induction generator </a:t>
            </a:r>
          </a:p>
          <a:p>
            <a:r>
              <a:rPr dirty="0" lang="en-IN"/>
              <a:t>•   Gear box is not used, only two straight bevel or spiral bevel gear is used (driver and driven gear) </a:t>
            </a:r>
          </a:p>
          <a:p>
            <a:r>
              <a:rPr dirty="0" lang="en-IN"/>
              <a:t>•   The power output is double compare to single windmill.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49" name="TextBox 1"/>
          <p:cNvSpPr txBox="1">
            <a:spLocks noChangeArrowheads="1"/>
          </p:cNvSpPr>
          <p:nvPr/>
        </p:nvSpPr>
        <p:spPr bwMode="auto">
          <a:xfrm>
            <a:off x="0" y="76200"/>
            <a:ext cx="9109075" cy="584200"/>
          </a:xfrm>
          <a:prstGeom prst="rect"/>
          <a:noFill/>
          <a:ln w="9525">
            <a:noFill/>
            <a:miter lim="800000"/>
            <a:headEnd/>
            <a:tailEnd/>
          </a:ln>
        </p:spPr>
        <p:txBody>
          <a:bodyPr>
            <a:spAutoFit/>
          </a:bodyPr>
          <a:p>
            <a:pPr algn="ctr"/>
            <a:r>
              <a:rPr altLang="en-US" b="1" sz="3200" lang="en-US"/>
              <a:t>       Conclusion &amp; Future Scope</a:t>
            </a:r>
          </a:p>
        </p:txBody>
      </p:sp>
      <p:sp>
        <p:nvSpPr>
          <p:cNvPr id="1048650" name="Date Placeholder 1"/>
          <p:cNvSpPr>
            <a:spLocks noGrp="1"/>
          </p:cNvSpPr>
          <p:nvPr>
            <p:ph type="dt" sz="quarter" idx="10"/>
          </p:nvPr>
        </p:nvSpPr>
        <p:spPr>
          <a:xfrm>
            <a:off x="0" y="6400800"/>
            <a:ext cx="1905000" cy="457200"/>
          </a:xfrm>
          <a:noFill/>
          <a:ln>
            <a:miter lim="800000"/>
            <a:headEnd/>
            <a:tailEnd/>
          </a:ln>
        </p:spPr>
        <p:txBody>
          <a:bodyPr/>
          <a:p>
            <a:pPr>
              <a:buFont typeface="Arial" charset="0"/>
              <a:buNone/>
            </a:pPr>
            <a:r>
              <a:rPr altLang="en-US" lang="en-US"/>
              <a:t>14-Mar-2020</a:t>
            </a:r>
          </a:p>
          <a:p>
            <a:pPr>
              <a:buFontTx/>
              <a:buNone/>
            </a:pPr>
            <a:endParaRPr altLang="en-US" lang="en-US"/>
          </a:p>
        </p:txBody>
      </p:sp>
      <p:sp>
        <p:nvSpPr>
          <p:cNvPr id="1048651" name="Slide Number Placeholder 4"/>
          <p:cNvSpPr>
            <a:spLocks noGrp="1"/>
          </p:cNvSpPr>
          <p:nvPr>
            <p:ph type="sldNum" sz="quarter" idx="12"/>
          </p:nvPr>
        </p:nvSpPr>
        <p:spPr>
          <a:xfrm>
            <a:off x="7204075" y="6400800"/>
            <a:ext cx="1905000" cy="457200"/>
          </a:xfrm>
          <a:noFill/>
          <a:ln>
            <a:miter lim="800000"/>
            <a:headEnd/>
            <a:tailEnd/>
          </a:ln>
        </p:spPr>
        <p:txBody>
          <a:bodyPr/>
          <a:p>
            <a:pPr>
              <a:buFontTx/>
              <a:buNone/>
            </a:pPr>
            <a:fld id="{9A0F2B59-DBC8-446B-9075-AD23D8C457A0}" type="slidenum">
              <a:rPr altLang="en-US" lang="en-US" smtClean="0"/>
              <a:pPr>
                <a:buFontTx/>
                <a:buNone/>
              </a:pPr>
              <a:t>14</a:t>
            </a:fld>
            <a:endParaRPr altLang="en-US" lang="en-US"/>
          </a:p>
        </p:txBody>
      </p:sp>
      <p:sp>
        <p:nvSpPr>
          <p:cNvPr id="1048652" name="TextBox 1"/>
          <p:cNvSpPr txBox="1">
            <a:spLocks noChangeArrowheads="1"/>
          </p:cNvSpPr>
          <p:nvPr/>
        </p:nvSpPr>
        <p:spPr bwMode="auto">
          <a:xfrm>
            <a:off x="0" y="1143000"/>
            <a:ext cx="9109075" cy="954107"/>
          </a:xfrm>
          <a:prstGeom prst="rect"/>
          <a:noFill/>
          <a:ln w="9525">
            <a:noFill/>
            <a:miter lim="800000"/>
            <a:headEnd/>
            <a:tailEnd/>
          </a:ln>
        </p:spPr>
        <p:txBody>
          <a:bodyPr>
            <a:spAutoFit/>
          </a:bodyPr>
          <a:p>
            <a:r>
              <a:rPr altLang="en-US" b="1" dirty="0" sz="3200" lang="en-US"/>
              <a:t>  Conclusion: </a:t>
            </a:r>
            <a:r>
              <a:rPr altLang="en-US" dirty="0" lang="en-US"/>
              <a:t>With the help of wind energy we are able to charge a electronic gadget.</a:t>
            </a:r>
          </a:p>
        </p:txBody>
      </p:sp>
      <p:sp>
        <p:nvSpPr>
          <p:cNvPr id="1048653" name="TextBox 1"/>
          <p:cNvSpPr txBox="1">
            <a:spLocks noChangeArrowheads="1"/>
          </p:cNvSpPr>
          <p:nvPr/>
        </p:nvSpPr>
        <p:spPr bwMode="auto">
          <a:xfrm>
            <a:off x="34925" y="2579707"/>
            <a:ext cx="9109075" cy="2390140"/>
          </a:xfrm>
          <a:prstGeom prst="rect"/>
          <a:noFill/>
          <a:ln w="9525">
            <a:noFill/>
            <a:miter lim="800000"/>
            <a:headEnd/>
            <a:tailEnd/>
          </a:ln>
        </p:spPr>
        <p:txBody>
          <a:bodyPr>
            <a:spAutoFit/>
          </a:bodyPr>
          <a:p>
            <a:r>
              <a:rPr altLang="en-US" b="1" dirty="0" sz="3200" lang="en-US"/>
              <a:t> Future Scope: </a:t>
            </a:r>
          </a:p>
          <a:p>
            <a:r>
              <a:rPr altLang="en-US" b="1" dirty="0" sz="3200" lang="en-US"/>
              <a:t> </a:t>
            </a:r>
            <a:r>
              <a:rPr altLang="en-US" dirty="0" sz="1800" lang="en-US"/>
              <a:t>future work includes better integration of the parts, reducing the weight of the turbine as well as increasing the efficiencies of the modules that make up the system. The weight of the turbine could be reduced by implementing a smaller mechanical design. There are much lighter parts available and the gearbox could easily be refined to take up less space, create less drag, and be lighter. The power electronics could be made more efficient since some parts ended up oversized. Additionally, safety features like braking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57" name="TextBox 1"/>
          <p:cNvSpPr txBox="1">
            <a:spLocks noChangeArrowheads="1"/>
          </p:cNvSpPr>
          <p:nvPr/>
        </p:nvSpPr>
        <p:spPr bwMode="auto">
          <a:xfrm>
            <a:off x="0" y="101600"/>
            <a:ext cx="9109075" cy="584200"/>
          </a:xfrm>
          <a:prstGeom prst="rect"/>
          <a:noFill/>
          <a:ln w="9525">
            <a:noFill/>
            <a:miter lim="800000"/>
            <a:headEnd/>
            <a:tailEnd/>
          </a:ln>
        </p:spPr>
        <p:txBody>
          <a:bodyPr>
            <a:spAutoFit/>
          </a:bodyPr>
          <a:p>
            <a:pPr algn="ctr"/>
            <a:r>
              <a:rPr altLang="en-US" b="1" sz="3200" lang="en-US"/>
              <a:t>      References</a:t>
            </a:r>
          </a:p>
        </p:txBody>
      </p:sp>
      <p:sp>
        <p:nvSpPr>
          <p:cNvPr id="1048658" name="Date Placeholder 1"/>
          <p:cNvSpPr>
            <a:spLocks noGrp="1"/>
          </p:cNvSpPr>
          <p:nvPr>
            <p:ph type="dt" sz="quarter" idx="10"/>
          </p:nvPr>
        </p:nvSpPr>
        <p:spPr>
          <a:xfrm>
            <a:off x="0" y="6400800"/>
            <a:ext cx="1905000" cy="457200"/>
          </a:xfrm>
          <a:noFill/>
          <a:ln>
            <a:miter lim="800000"/>
            <a:headEnd/>
            <a:tailEnd/>
          </a:ln>
        </p:spPr>
        <p:txBody>
          <a:bodyPr/>
          <a:p>
            <a:pPr>
              <a:buFont typeface="Arial" charset="0"/>
              <a:buNone/>
            </a:pPr>
            <a:r>
              <a:rPr altLang="en-US" lang="en-US"/>
              <a:t>14-Mar-2020</a:t>
            </a:r>
          </a:p>
          <a:p>
            <a:pPr>
              <a:buFontTx/>
              <a:buNone/>
            </a:pPr>
            <a:endParaRPr altLang="en-US" lang="en-US"/>
          </a:p>
        </p:txBody>
      </p:sp>
      <p:sp>
        <p:nvSpPr>
          <p:cNvPr id="1048659" name="Slide Number Placeholder 4"/>
          <p:cNvSpPr>
            <a:spLocks noGrp="1"/>
          </p:cNvSpPr>
          <p:nvPr>
            <p:ph type="sldNum" sz="quarter" idx="12"/>
          </p:nvPr>
        </p:nvSpPr>
        <p:spPr>
          <a:xfrm>
            <a:off x="7204075" y="6400800"/>
            <a:ext cx="1905000" cy="457200"/>
          </a:xfrm>
          <a:noFill/>
          <a:ln>
            <a:miter lim="800000"/>
            <a:headEnd/>
            <a:tailEnd/>
          </a:ln>
        </p:spPr>
        <p:txBody>
          <a:bodyPr/>
          <a:p>
            <a:pPr>
              <a:buFontTx/>
              <a:buNone/>
            </a:pPr>
            <a:fld id="{F788EB75-F922-4E5D-AC02-76AE13ACFABE}" type="slidenum">
              <a:rPr altLang="en-US" lang="en-US" smtClean="0"/>
              <a:pPr>
                <a:buFontTx/>
                <a:buNone/>
              </a:pPr>
              <a:t>15</a:t>
            </a:fld>
            <a:endParaRPr altLang="en-US" lang="en-US"/>
          </a:p>
        </p:txBody>
      </p:sp>
      <p:sp>
        <p:nvSpPr>
          <p:cNvPr id="1048660" name="TextBox 1"/>
          <p:cNvSpPr txBox="1">
            <a:spLocks noChangeArrowheads="1"/>
          </p:cNvSpPr>
          <p:nvPr/>
        </p:nvSpPr>
        <p:spPr bwMode="auto">
          <a:xfrm>
            <a:off x="6350" y="1143000"/>
            <a:ext cx="9109075" cy="2263140"/>
          </a:xfrm>
          <a:prstGeom prst="rect"/>
          <a:noFill/>
          <a:ln w="9525">
            <a:noFill/>
            <a:miter lim="800000"/>
            <a:headEnd/>
            <a:tailEnd/>
          </a:ln>
        </p:spPr>
        <p:txBody>
          <a:bodyPr>
            <a:spAutoFit/>
          </a:bodyPr>
          <a:p>
            <a:r>
              <a:rPr altLang="en-US" b="1" dirty="0" sz="1600" lang="en-US"/>
              <a:t> </a:t>
            </a:r>
            <a:r>
              <a:rPr dirty="0" sz="1600" lang="en-IN"/>
              <a:t>1] M. Ragheb, “Vertical Axis Wind Turbines”, University of Illinois at Urbana-Champaign, March 2015 </a:t>
            </a:r>
          </a:p>
          <a:p>
            <a:endParaRPr dirty="0" sz="1600" lang="en-IN"/>
          </a:p>
          <a:p>
            <a:r>
              <a:rPr dirty="0" sz="1600" lang="en-IN"/>
              <a:t>[2] F. Sigernes, “Draft: Savonius Wind wind rotor basics”, University Centre in Svalbard, Norway, 2015[Accessed Feb 10. 2018] </a:t>
            </a:r>
          </a:p>
          <a:p>
            <a:endParaRPr dirty="0" sz="1600" lang="en-IN"/>
          </a:p>
          <a:p>
            <a:r>
              <a:rPr dirty="0" sz="1600" lang="en-IN"/>
              <a:t>[3] M. Ragheb, “Vertical Axis Wind Turbines”, University of Illinois at Urbana-Champaign, March 2015[Accessed Feb 6. 2018] </a:t>
            </a:r>
          </a:p>
          <a:p>
            <a:endParaRPr altLang="en-US" b="1" dirty="0" sz="1600"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61" name="TextBox 1"/>
          <p:cNvSpPr txBox="1">
            <a:spLocks noChangeArrowheads="1"/>
          </p:cNvSpPr>
          <p:nvPr/>
        </p:nvSpPr>
        <p:spPr bwMode="auto">
          <a:xfrm>
            <a:off x="0" y="76200"/>
            <a:ext cx="9109075" cy="584200"/>
          </a:xfrm>
          <a:prstGeom prst="rect"/>
          <a:noFill/>
          <a:ln w="9525">
            <a:noFill/>
            <a:miter lim="800000"/>
            <a:headEnd/>
            <a:tailEnd/>
          </a:ln>
        </p:spPr>
        <p:txBody>
          <a:bodyPr>
            <a:spAutoFit/>
          </a:bodyPr>
          <a:p>
            <a:pPr algn="ctr"/>
            <a:r>
              <a:rPr altLang="en-US" b="1" sz="3200" lang="en-US"/>
              <a:t>     Progress Work  </a:t>
            </a:r>
          </a:p>
        </p:txBody>
      </p:sp>
      <p:sp>
        <p:nvSpPr>
          <p:cNvPr id="1048662" name="Date Placeholder 1"/>
          <p:cNvSpPr>
            <a:spLocks noGrp="1"/>
          </p:cNvSpPr>
          <p:nvPr>
            <p:ph type="dt" sz="quarter" idx="10"/>
          </p:nvPr>
        </p:nvSpPr>
        <p:spPr>
          <a:xfrm>
            <a:off x="0" y="6400800"/>
            <a:ext cx="1905000" cy="457200"/>
          </a:xfrm>
          <a:noFill/>
          <a:ln>
            <a:miter lim="800000"/>
            <a:headEnd/>
            <a:tailEnd/>
          </a:ln>
        </p:spPr>
        <p:txBody>
          <a:bodyPr/>
          <a:p>
            <a:pPr>
              <a:buFont typeface="Arial" charset="0"/>
              <a:buNone/>
            </a:pPr>
            <a:r>
              <a:rPr altLang="en-US" lang="en-US"/>
              <a:t>14-Mar-2020</a:t>
            </a:r>
          </a:p>
          <a:p>
            <a:pPr>
              <a:buFontTx/>
              <a:buNone/>
            </a:pPr>
            <a:endParaRPr altLang="en-US" lang="en-US"/>
          </a:p>
        </p:txBody>
      </p:sp>
      <p:sp>
        <p:nvSpPr>
          <p:cNvPr id="1048663" name="Slide Number Placeholder 4"/>
          <p:cNvSpPr>
            <a:spLocks noGrp="1"/>
          </p:cNvSpPr>
          <p:nvPr>
            <p:ph type="sldNum" sz="quarter" idx="12"/>
          </p:nvPr>
        </p:nvSpPr>
        <p:spPr>
          <a:xfrm>
            <a:off x="7204075" y="6400800"/>
            <a:ext cx="1905000" cy="457200"/>
          </a:xfrm>
          <a:noFill/>
          <a:ln>
            <a:miter lim="800000"/>
            <a:headEnd/>
            <a:tailEnd/>
          </a:ln>
        </p:spPr>
        <p:txBody>
          <a:bodyPr/>
          <a:p>
            <a:pPr>
              <a:buFontTx/>
              <a:buNone/>
            </a:pPr>
            <a:fld id="{7C3AB795-5B31-4295-9AE7-46BB2401A214}" type="slidenum">
              <a:rPr altLang="en-US" lang="en-US" smtClean="0"/>
              <a:pPr>
                <a:buFontTx/>
                <a:buNone/>
              </a:pPr>
              <a:t>16</a:t>
            </a:fld>
            <a:endParaRPr altLang="en-US" lang="en-US"/>
          </a:p>
        </p:txBody>
      </p:sp>
      <p:sp>
        <p:nvSpPr>
          <p:cNvPr id="1048664" name="Rectangle 3"/>
          <p:cNvSpPr/>
          <p:nvPr/>
        </p:nvSpPr>
        <p:spPr>
          <a:xfrm>
            <a:off x="381110" y="1066862"/>
            <a:ext cx="7315008" cy="1869441"/>
          </a:xfrm>
          <a:prstGeom prst="rect"/>
        </p:spPr>
        <p:txBody>
          <a:bodyPr wrap="square">
            <a:spAutoFit/>
          </a:bodyPr>
          <a:p>
            <a:pPr indent="-342900" marL="342900">
              <a:buFont typeface="Arial" panose="020B0604020202020204" pitchFamily="34" charset="0"/>
              <a:buChar char="•"/>
            </a:pPr>
            <a:r>
              <a:rPr altLang="en-US" dirty="0" lang="en-IN"/>
              <a:t>Ppt and report are completed.</a:t>
            </a:r>
          </a:p>
          <a:p>
            <a:pPr indent="-342900" marL="342900">
              <a:buFont typeface="Arial" panose="020B0604020202020204" pitchFamily="34" charset="0"/>
              <a:buChar char="•"/>
            </a:pPr>
            <a:r>
              <a:rPr altLang="en-US" dirty="0" lang="en-IN"/>
              <a:t>Circuit in progress.</a:t>
            </a:r>
          </a:p>
          <a:p>
            <a:pPr indent="-342900" marL="342900">
              <a:buFont typeface="Arial" panose="020B0604020202020204" pitchFamily="34" charset="0"/>
              <a:buChar char="•"/>
            </a:pPr>
            <a:r>
              <a:rPr altLang="en-US" dirty="0" lang="en-IN"/>
              <a:t>Few of the components are purchased.</a:t>
            </a:r>
          </a:p>
          <a:p>
            <a:pPr indent="-342900" marL="342900">
              <a:buFont typeface="Arial" panose="020B0604020202020204" pitchFamily="34" charset="0"/>
              <a:buChar char="•"/>
            </a:pPr>
            <a:r>
              <a:rPr altLang="en-US" dirty="0" lang="en-IN"/>
              <a:t>Dumping of code to aurdino is completed.</a:t>
            </a:r>
          </a:p>
          <a:p>
            <a:pPr indent="-342900" marL="342900">
              <a:buFont typeface="Wingdings" panose="05000000000000000000" pitchFamily="2" charset="2"/>
              <a:buChar char="Ø"/>
            </a:pPr>
            <a:endParaRPr altLang="en-US" dirty="0"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65" name="TextBox 1"/>
          <p:cNvSpPr txBox="1">
            <a:spLocks noChangeArrowheads="1"/>
          </p:cNvSpPr>
          <p:nvPr/>
        </p:nvSpPr>
        <p:spPr bwMode="auto">
          <a:xfrm>
            <a:off x="0" y="76200"/>
            <a:ext cx="9109075" cy="584200"/>
          </a:xfrm>
          <a:prstGeom prst="rect"/>
          <a:noFill/>
          <a:ln w="9525">
            <a:noFill/>
            <a:miter lim="800000"/>
            <a:headEnd/>
            <a:tailEnd/>
          </a:ln>
        </p:spPr>
        <p:txBody>
          <a:bodyPr>
            <a:spAutoFit/>
          </a:bodyPr>
          <a:p>
            <a:pPr algn="ctr"/>
            <a:r>
              <a:rPr altLang="en-US" b="1" sz="3200" lang="en-US"/>
              <a:t>      Milestones/Schedule</a:t>
            </a:r>
          </a:p>
        </p:txBody>
      </p:sp>
      <p:sp>
        <p:nvSpPr>
          <p:cNvPr id="1048666" name="Date Placeholder 1"/>
          <p:cNvSpPr>
            <a:spLocks noGrp="1"/>
          </p:cNvSpPr>
          <p:nvPr>
            <p:ph type="dt" sz="quarter" idx="10"/>
          </p:nvPr>
        </p:nvSpPr>
        <p:spPr>
          <a:xfrm>
            <a:off x="0" y="6400800"/>
            <a:ext cx="1905000" cy="457200"/>
          </a:xfrm>
          <a:noFill/>
          <a:ln>
            <a:miter lim="800000"/>
            <a:headEnd/>
            <a:tailEnd/>
          </a:ln>
        </p:spPr>
        <p:txBody>
          <a:bodyPr/>
          <a:p>
            <a:pPr>
              <a:buFont typeface="Arial" charset="0"/>
              <a:buNone/>
            </a:pPr>
            <a:r>
              <a:rPr altLang="en-US" lang="en-US"/>
              <a:t>14-Mar-2020</a:t>
            </a:r>
          </a:p>
          <a:p>
            <a:pPr>
              <a:buFontTx/>
              <a:buNone/>
            </a:pPr>
            <a:endParaRPr altLang="en-US" lang="en-US"/>
          </a:p>
        </p:txBody>
      </p:sp>
      <p:sp>
        <p:nvSpPr>
          <p:cNvPr id="1048667" name="Slide Number Placeholder 4"/>
          <p:cNvSpPr>
            <a:spLocks noGrp="1"/>
          </p:cNvSpPr>
          <p:nvPr>
            <p:ph type="sldNum" sz="quarter" idx="12"/>
          </p:nvPr>
        </p:nvSpPr>
        <p:spPr>
          <a:xfrm>
            <a:off x="7204075" y="6400800"/>
            <a:ext cx="1905000" cy="457200"/>
          </a:xfrm>
          <a:noFill/>
          <a:ln>
            <a:miter lim="800000"/>
            <a:headEnd/>
            <a:tailEnd/>
          </a:ln>
        </p:spPr>
        <p:txBody>
          <a:bodyPr/>
          <a:p>
            <a:pPr>
              <a:buFontTx/>
              <a:buNone/>
            </a:pPr>
            <a:fld id="{F591C0EF-1CE9-4676-AE6E-288AC26D6D47}" type="slidenum">
              <a:rPr altLang="en-US" lang="en-US" smtClean="0"/>
              <a:pPr>
                <a:buFontTx/>
                <a:buNone/>
              </a:pPr>
              <a:t>17</a:t>
            </a:fld>
            <a:endParaRPr altLang="en-US" lang="en-US"/>
          </a:p>
        </p:txBody>
      </p:sp>
      <p:pic>
        <p:nvPicPr>
          <p:cNvPr id="2097161" name="Picture 1"/>
          <p:cNvPicPr>
            <a:picLocks noChangeAspect="1"/>
          </p:cNvPicPr>
          <p:nvPr/>
        </p:nvPicPr>
        <p:blipFill>
          <a:blip xmlns:r="http://schemas.openxmlformats.org/officeDocument/2006/relationships" r:embed="rId1"/>
          <a:stretch>
            <a:fillRect/>
          </a:stretch>
        </p:blipFill>
        <p:spPr>
          <a:xfrm>
            <a:off x="587918" y="2020702"/>
            <a:ext cx="7968163" cy="2816596"/>
          </a:xfrm>
          <a:prstGeom prst="rec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68" name="Date Placeholder 1"/>
          <p:cNvSpPr>
            <a:spLocks noGrp="1"/>
          </p:cNvSpPr>
          <p:nvPr>
            <p:ph type="dt" sz="quarter" idx="10"/>
          </p:nvPr>
        </p:nvSpPr>
        <p:spPr>
          <a:noFill/>
          <a:ln>
            <a:miter lim="800000"/>
            <a:headEnd/>
            <a:tailEnd/>
          </a:ln>
        </p:spPr>
        <p:txBody>
          <a:bodyPr/>
          <a:p>
            <a:pPr>
              <a:buFont typeface="Arial" charset="0"/>
              <a:buNone/>
            </a:pPr>
            <a:endParaRPr altLang="en-US" lang="en-US"/>
          </a:p>
          <a:p>
            <a:pPr>
              <a:buFont typeface="Arial" charset="0"/>
              <a:buNone/>
            </a:pPr>
            <a:r>
              <a:rPr altLang="en-US" lang="en-US"/>
              <a:t>14-Mar-2020</a:t>
            </a:r>
          </a:p>
          <a:p>
            <a:pPr>
              <a:buFont typeface="Arial" charset="0"/>
              <a:buNone/>
            </a:pPr>
            <a:endParaRPr lang="en-US"/>
          </a:p>
        </p:txBody>
      </p:sp>
      <p:sp>
        <p:nvSpPr>
          <p:cNvPr id="1048669" name="Slide Number Placeholder 2"/>
          <p:cNvSpPr>
            <a:spLocks noGrp="1"/>
          </p:cNvSpPr>
          <p:nvPr>
            <p:ph type="sldNum" sz="quarter" idx="12"/>
          </p:nvPr>
        </p:nvSpPr>
        <p:spPr>
          <a:noFill/>
          <a:ln>
            <a:miter lim="800000"/>
            <a:headEnd/>
            <a:tailEnd/>
          </a:ln>
        </p:spPr>
        <p:txBody>
          <a:bodyPr/>
          <a:p>
            <a:fld id="{A130B197-E787-48CC-9952-020D82AC962A}" type="slidenum">
              <a:rPr altLang="en-US" lang="en-US" smtClean="0"/>
              <a:t>18</a:t>
            </a:fld>
            <a:endParaRPr altLang="en-US" lang="en-US"/>
          </a:p>
        </p:txBody>
      </p:sp>
      <p:sp>
        <p:nvSpPr>
          <p:cNvPr id="1048670" name="Rectangle 3"/>
          <p:cNvSpPr/>
          <p:nvPr/>
        </p:nvSpPr>
        <p:spPr>
          <a:xfrm>
            <a:off x="2438400" y="2967038"/>
            <a:ext cx="4267200" cy="891541"/>
          </a:xfrm>
          <a:prstGeom prst="rect"/>
          <a:noFill/>
        </p:spPr>
        <p:txBody>
          <a:bodyPr>
            <a:spAutoFit/>
          </a:bodyPr>
          <a:p>
            <a:pPr algn="ctr"/>
            <a:r>
              <a:rPr dirty="0" sz="5400" lang="en-US">
                <a:ln w="0"/>
                <a:effectLst>
                  <a:outerShdw algn="tl" blurRad="38100" dir="2700000" dist="19050" rotWithShape="0">
                    <a:schemeClr val="dk1">
                      <a:alpha val="40000"/>
                    </a:schemeClr>
                  </a:outerShdw>
                </a:effectLst>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0" name="TextBox 1"/>
          <p:cNvSpPr txBox="1">
            <a:spLocks noChangeArrowheads="1"/>
          </p:cNvSpPr>
          <p:nvPr/>
        </p:nvSpPr>
        <p:spPr bwMode="auto">
          <a:xfrm>
            <a:off x="0" y="76200"/>
            <a:ext cx="9109075" cy="584200"/>
          </a:xfrm>
          <a:prstGeom prst="rect"/>
          <a:noFill/>
          <a:ln w="9525">
            <a:noFill/>
            <a:miter lim="800000"/>
            <a:headEnd/>
            <a:tailEnd/>
          </a:ln>
        </p:spPr>
        <p:txBody>
          <a:bodyPr>
            <a:spAutoFit/>
          </a:bodyPr>
          <a:p>
            <a:pPr algn="ctr"/>
            <a:r>
              <a:rPr altLang="en-US" b="1" sz="3200" lang="en-US"/>
              <a:t>Contents</a:t>
            </a:r>
            <a:endParaRPr altLang="en-US" b="1" sz="3200" lang="en-IN"/>
          </a:p>
        </p:txBody>
      </p:sp>
      <p:sp>
        <p:nvSpPr>
          <p:cNvPr id="1048591" name="Rectangle 2"/>
          <p:cNvSpPr>
            <a:spLocks noChangeArrowheads="1"/>
          </p:cNvSpPr>
          <p:nvPr/>
        </p:nvSpPr>
        <p:spPr bwMode="auto">
          <a:xfrm>
            <a:off x="152516" y="667758"/>
            <a:ext cx="8534400" cy="5069841"/>
          </a:xfrm>
          <a:prstGeom prst="rect"/>
          <a:noFill/>
          <a:ln w="9525">
            <a:noFill/>
            <a:miter lim="800000"/>
            <a:headEnd/>
            <a:tailEnd/>
          </a:ln>
        </p:spPr>
        <p:txBody>
          <a:bodyPr>
            <a:spAutoFit/>
          </a:bodyPr>
          <a:p>
            <a:pPr indent="-342900" marL="342900">
              <a:buFont typeface="Courier New" pitchFamily="49" charset="0"/>
              <a:buChar char="o"/>
            </a:pPr>
            <a:r>
              <a:rPr dirty="0" lang="en-US">
                <a:cs typeface="Times New Roman" pitchFamily="18" charset="0"/>
              </a:rPr>
              <a:t>Introduction </a:t>
            </a:r>
          </a:p>
          <a:p>
            <a:pPr indent="-342900" marL="342900">
              <a:buFont typeface="Courier New" pitchFamily="49" charset="0"/>
              <a:buChar char="o"/>
            </a:pPr>
            <a:r>
              <a:rPr dirty="0" lang="en-US">
                <a:cs typeface="Times New Roman" pitchFamily="18" charset="0"/>
              </a:rPr>
              <a:t>Literature Review </a:t>
            </a:r>
          </a:p>
          <a:p>
            <a:pPr indent="-342900" marL="342900">
              <a:buFont typeface="Courier New" pitchFamily="49" charset="0"/>
              <a:buChar char="o"/>
            </a:pPr>
            <a:r>
              <a:rPr dirty="0" lang="en-US">
                <a:cs typeface="Times New Roman" pitchFamily="18" charset="0"/>
              </a:rPr>
              <a:t>Existing System</a:t>
            </a:r>
          </a:p>
          <a:p>
            <a:pPr indent="-342900" marL="342900">
              <a:buFont typeface="Courier New" pitchFamily="49" charset="0"/>
              <a:buChar char="o"/>
            </a:pPr>
            <a:r>
              <a:rPr dirty="0" lang="en-US">
                <a:cs typeface="Times New Roman" pitchFamily="18" charset="0"/>
              </a:rPr>
              <a:t>Problem Statement &amp; Objectives </a:t>
            </a:r>
          </a:p>
          <a:p>
            <a:pPr indent="-342900" marL="342900">
              <a:buFont typeface="Courier New" pitchFamily="49" charset="0"/>
              <a:buChar char="o"/>
            </a:pPr>
            <a:r>
              <a:rPr dirty="0" lang="en-US">
                <a:cs typeface="Times New Roman" pitchFamily="18" charset="0"/>
              </a:rPr>
              <a:t>Proposed System</a:t>
            </a:r>
          </a:p>
          <a:p>
            <a:pPr indent="-342900" marL="342900">
              <a:buFont typeface="Courier New" pitchFamily="49" charset="0"/>
              <a:buChar char="o"/>
            </a:pPr>
            <a:r>
              <a:rPr dirty="0" lang="en-US">
                <a:cs typeface="Times New Roman" pitchFamily="18" charset="0"/>
              </a:rPr>
              <a:t>Block Diagram </a:t>
            </a:r>
          </a:p>
          <a:p>
            <a:pPr indent="-342900" marL="342900">
              <a:buFont typeface="Courier New" pitchFamily="49" charset="0"/>
              <a:buChar char="o"/>
            </a:pPr>
            <a:r>
              <a:rPr dirty="0" lang="en-US">
                <a:cs typeface="Times New Roman" pitchFamily="18" charset="0"/>
              </a:rPr>
              <a:t>Hardware &amp; Software Specification</a:t>
            </a:r>
          </a:p>
          <a:p>
            <a:pPr indent="-342900" marL="342900">
              <a:buFont typeface="Courier New" pitchFamily="49" charset="0"/>
              <a:buChar char="o"/>
            </a:pPr>
            <a:r>
              <a:rPr dirty="0" lang="en-US">
                <a:cs typeface="Times New Roman" pitchFamily="18" charset="0"/>
              </a:rPr>
              <a:t>Circuit Diagram &amp; Working</a:t>
            </a:r>
          </a:p>
          <a:p>
            <a:pPr indent="-342900" marL="342900">
              <a:buFont typeface="Courier New" pitchFamily="49" charset="0"/>
              <a:buChar char="o"/>
            </a:pPr>
            <a:r>
              <a:rPr dirty="0" lang="en-US">
                <a:cs typeface="Times New Roman" pitchFamily="18" charset="0"/>
              </a:rPr>
              <a:t>Results &amp; Discussion</a:t>
            </a:r>
          </a:p>
          <a:p>
            <a:pPr indent="-342900" marL="342900">
              <a:buFont typeface="Courier New" pitchFamily="49" charset="0"/>
              <a:buChar char="o"/>
            </a:pPr>
            <a:r>
              <a:rPr dirty="0" lang="en-US">
                <a:cs typeface="Times New Roman" pitchFamily="18" charset="0"/>
              </a:rPr>
              <a:t>Advantages</a:t>
            </a:r>
          </a:p>
          <a:p>
            <a:pPr indent="-342900" marL="342900">
              <a:buFont typeface="Courier New" pitchFamily="49" charset="0"/>
              <a:buChar char="o"/>
            </a:pPr>
            <a:r>
              <a:rPr dirty="0" lang="en-US">
                <a:cs typeface="Times New Roman" pitchFamily="18" charset="0"/>
              </a:rPr>
              <a:t>Conclusion &amp; Future Scope</a:t>
            </a:r>
          </a:p>
          <a:p>
            <a:pPr indent="-342900" marL="342900">
              <a:buFont typeface="Courier New" pitchFamily="49" charset="0"/>
              <a:buChar char="o"/>
            </a:pPr>
            <a:r>
              <a:rPr dirty="0" lang="en-US">
                <a:cs typeface="Times New Roman" pitchFamily="18" charset="0"/>
              </a:rPr>
              <a:t>References</a:t>
            </a:r>
          </a:p>
          <a:p>
            <a:pPr indent="-342900" marL="342900">
              <a:buFont typeface="Courier New" pitchFamily="49" charset="0"/>
              <a:buChar char="o"/>
            </a:pPr>
            <a:r>
              <a:rPr dirty="0" lang="en-US">
                <a:cs typeface="Times New Roman" pitchFamily="18" charset="0"/>
              </a:rPr>
              <a:t>Progress Work  </a:t>
            </a:r>
          </a:p>
          <a:p>
            <a:pPr indent="-342900" marL="342900">
              <a:buFont typeface="Courier New" pitchFamily="49" charset="0"/>
              <a:buChar char="o"/>
            </a:pPr>
            <a:r>
              <a:rPr dirty="0" lang="en-US">
                <a:cs typeface="Times New Roman" pitchFamily="18" charset="0"/>
              </a:rPr>
              <a:t>Milestones/Schedule </a:t>
            </a:r>
          </a:p>
        </p:txBody>
      </p:sp>
      <p:sp>
        <p:nvSpPr>
          <p:cNvPr id="1048592" name="Date Placeholder 1"/>
          <p:cNvSpPr>
            <a:spLocks noGrp="1"/>
          </p:cNvSpPr>
          <p:nvPr>
            <p:ph type="dt" sz="quarter" idx="10"/>
          </p:nvPr>
        </p:nvSpPr>
        <p:spPr>
          <a:xfrm>
            <a:off x="0" y="6400800"/>
            <a:ext cx="1905000" cy="457200"/>
          </a:xfrm>
          <a:noFill/>
          <a:ln>
            <a:miter lim="800000"/>
            <a:headEnd/>
            <a:tailEnd/>
          </a:ln>
        </p:spPr>
        <p:txBody>
          <a:bodyPr/>
          <a:p>
            <a:pPr>
              <a:buFontTx/>
              <a:buNone/>
            </a:pPr>
            <a:r>
              <a:rPr altLang="en-US" lang="en-US"/>
              <a:t>14-Mar-2020</a:t>
            </a:r>
          </a:p>
        </p:txBody>
      </p:sp>
      <p:sp>
        <p:nvSpPr>
          <p:cNvPr id="1048593" name="Slide Number Placeholder 4"/>
          <p:cNvSpPr>
            <a:spLocks noGrp="1"/>
          </p:cNvSpPr>
          <p:nvPr>
            <p:ph type="sldNum" sz="quarter" idx="12"/>
          </p:nvPr>
        </p:nvSpPr>
        <p:spPr>
          <a:xfrm>
            <a:off x="7204075" y="6400800"/>
            <a:ext cx="1905000" cy="457200"/>
          </a:xfrm>
          <a:noFill/>
          <a:ln>
            <a:miter lim="800000"/>
            <a:headEnd/>
            <a:tailEnd/>
          </a:ln>
        </p:spPr>
        <p:txBody>
          <a:bodyPr/>
          <a:p>
            <a:pPr>
              <a:buFontTx/>
              <a:buNone/>
            </a:pPr>
            <a:fld id="{C17B701C-770A-40A1-9088-2D0BC39D5D24}" type="slidenum">
              <a:rPr altLang="en-US" lang="en-US" smtClean="0"/>
              <a:pPr>
                <a:buFontTx/>
                <a:buNone/>
              </a:pPr>
              <a:t>2</a:t>
            </a:fld>
            <a:endParaRPr altLang="en-US"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4" name="TextBox 1"/>
          <p:cNvSpPr txBox="1">
            <a:spLocks noChangeArrowheads="1"/>
          </p:cNvSpPr>
          <p:nvPr/>
        </p:nvSpPr>
        <p:spPr bwMode="auto">
          <a:xfrm>
            <a:off x="0" y="76200"/>
            <a:ext cx="9109075" cy="584200"/>
          </a:xfrm>
          <a:prstGeom prst="rect"/>
          <a:noFill/>
          <a:ln w="9525">
            <a:noFill/>
            <a:miter lim="800000"/>
            <a:headEnd/>
            <a:tailEnd/>
          </a:ln>
        </p:spPr>
        <p:txBody>
          <a:bodyPr>
            <a:spAutoFit/>
          </a:bodyPr>
          <a:p>
            <a:pPr algn="ctr"/>
            <a:r>
              <a:rPr b="1" sz="3200" lang="en-US">
                <a:cs typeface="Times New Roman" pitchFamily="18" charset="0"/>
              </a:rPr>
              <a:t>Introduction</a:t>
            </a:r>
          </a:p>
        </p:txBody>
      </p:sp>
      <p:sp>
        <p:nvSpPr>
          <p:cNvPr id="1048595" name="Date Placeholder 1"/>
          <p:cNvSpPr>
            <a:spLocks noGrp="1"/>
          </p:cNvSpPr>
          <p:nvPr>
            <p:ph type="dt" sz="quarter" idx="10"/>
          </p:nvPr>
        </p:nvSpPr>
        <p:spPr>
          <a:xfrm>
            <a:off x="0" y="6400800"/>
            <a:ext cx="1905000" cy="457200"/>
          </a:xfrm>
          <a:noFill/>
          <a:ln>
            <a:miter lim="800000"/>
            <a:headEnd/>
            <a:tailEnd/>
          </a:ln>
        </p:spPr>
        <p:txBody>
          <a:bodyPr/>
          <a:p>
            <a:pPr>
              <a:buFontTx/>
              <a:buNone/>
            </a:pPr>
            <a:r>
              <a:rPr altLang="en-US" lang="en-US"/>
              <a:t>14-Mar-2020</a:t>
            </a:r>
          </a:p>
        </p:txBody>
      </p:sp>
      <p:sp>
        <p:nvSpPr>
          <p:cNvPr id="1048596" name="Slide Number Placeholder 4"/>
          <p:cNvSpPr>
            <a:spLocks noGrp="1"/>
          </p:cNvSpPr>
          <p:nvPr>
            <p:ph type="sldNum" sz="quarter" idx="12"/>
          </p:nvPr>
        </p:nvSpPr>
        <p:spPr>
          <a:xfrm>
            <a:off x="7204075" y="6400800"/>
            <a:ext cx="1905000" cy="457200"/>
          </a:xfrm>
          <a:noFill/>
          <a:ln>
            <a:miter lim="800000"/>
            <a:headEnd/>
            <a:tailEnd/>
          </a:ln>
        </p:spPr>
        <p:txBody>
          <a:bodyPr/>
          <a:p>
            <a:pPr>
              <a:buFontTx/>
              <a:buNone/>
            </a:pPr>
            <a:fld id="{AA58A7E9-A6FD-4927-A316-B678627276D2}" type="slidenum">
              <a:rPr altLang="en-US" lang="en-US" smtClean="0"/>
              <a:pPr>
                <a:buFontTx/>
                <a:buNone/>
              </a:pPr>
              <a:t>3</a:t>
            </a:fld>
            <a:endParaRPr altLang="en-US" lang="en-US"/>
          </a:p>
        </p:txBody>
      </p:sp>
      <p:sp>
        <p:nvSpPr>
          <p:cNvPr id="1048597" name="TextBox 2"/>
          <p:cNvSpPr txBox="1">
            <a:spLocks noChangeArrowheads="1"/>
          </p:cNvSpPr>
          <p:nvPr/>
        </p:nvSpPr>
        <p:spPr bwMode="auto">
          <a:xfrm>
            <a:off x="4114800" y="2973388"/>
            <a:ext cx="914400" cy="447041"/>
          </a:xfrm>
          <a:prstGeom prst="rect"/>
          <a:noFill/>
          <a:ln>
            <a:noFill/>
          </a:ln>
        </p:spPr>
        <p:txBody>
          <a:bodyPr>
            <a:spAutoFit/>
          </a:bodyPr>
          <a:lstStyle>
            <a:lvl1pPr>
              <a:spcBef>
                <a:spcPct val="20000"/>
              </a:spcBef>
              <a:buChar char="•"/>
              <a:defRPr sz="3200">
                <a:solidFill>
                  <a:schemeClr val="tx1"/>
                </a:solidFill>
                <a:latin typeface="Times New Roman" panose="02020603050405020304" pitchFamily="18" charset="0"/>
              </a:defRPr>
            </a:lvl1pPr>
            <a:lvl2pPr indent="-285750" marL="742950">
              <a:spcBef>
                <a:spcPct val="20000"/>
              </a:spcBef>
              <a:buChar char="–"/>
              <a:defRPr sz="2800">
                <a:solidFill>
                  <a:schemeClr val="tx1"/>
                </a:solidFill>
                <a:latin typeface="Times New Roman" panose="02020603050405020304" pitchFamily="18" charset="0"/>
              </a:defRPr>
            </a:lvl2pPr>
            <a:lvl3pPr indent="-228600" marL="1143000">
              <a:spcBef>
                <a:spcPct val="20000"/>
              </a:spcBef>
              <a:buChar char="•"/>
              <a:defRPr sz="2400">
                <a:solidFill>
                  <a:schemeClr val="tx1"/>
                </a:solidFill>
                <a:latin typeface="Times New Roman" panose="02020603050405020304" pitchFamily="18" charset="0"/>
              </a:defRPr>
            </a:lvl3pPr>
            <a:lvl4pPr indent="-228600" marL="1600200">
              <a:spcBef>
                <a:spcPct val="20000"/>
              </a:spcBef>
              <a:buChar char="–"/>
              <a:defRPr sz="2000">
                <a:solidFill>
                  <a:schemeClr val="tx1"/>
                </a:solidFill>
                <a:latin typeface="Times New Roman" panose="02020603050405020304" pitchFamily="18" charset="0"/>
              </a:defRPr>
            </a:lvl4pPr>
            <a:lvl5pPr indent="-228600" marL="2057400">
              <a:spcBef>
                <a:spcPct val="20000"/>
              </a:spcBef>
              <a:buChar char="»"/>
              <a:defRPr sz="2000">
                <a:solidFill>
                  <a:schemeClr val="tx1"/>
                </a:solidFill>
                <a:latin typeface="Times New Roman" panose="02020603050405020304" pitchFamily="18" charset="0"/>
              </a:defRPr>
            </a:lvl5pPr>
            <a:lvl6pPr eaLnBrk="0" fontAlgn="base" hangingPunct="0" indent="-228600" marL="2514600">
              <a:spcBef>
                <a:spcPct val="20000"/>
              </a:spcBef>
              <a:spcAft>
                <a:spcPct val="0"/>
              </a:spcAft>
              <a:buChar char="»"/>
              <a:defRPr sz="2000">
                <a:solidFill>
                  <a:schemeClr val="tx1"/>
                </a:solidFill>
                <a:latin typeface="Times New Roman" panose="02020603050405020304" pitchFamily="18" charset="0"/>
              </a:defRPr>
            </a:lvl6pPr>
            <a:lvl7pPr eaLnBrk="0" fontAlgn="base" hangingPunct="0" indent="-228600" marL="2971800">
              <a:spcBef>
                <a:spcPct val="20000"/>
              </a:spcBef>
              <a:spcAft>
                <a:spcPct val="0"/>
              </a:spcAft>
              <a:buChar char="»"/>
              <a:defRPr sz="2000">
                <a:solidFill>
                  <a:schemeClr val="tx1"/>
                </a:solidFill>
                <a:latin typeface="Times New Roman" panose="02020603050405020304" pitchFamily="18" charset="0"/>
              </a:defRPr>
            </a:lvl7pPr>
            <a:lvl8pPr eaLnBrk="0" fontAlgn="base" hangingPunct="0" indent="-228600" marL="3429000">
              <a:spcBef>
                <a:spcPct val="20000"/>
              </a:spcBef>
              <a:spcAft>
                <a:spcPct val="0"/>
              </a:spcAft>
              <a:buChar char="»"/>
              <a:defRPr sz="2000">
                <a:solidFill>
                  <a:schemeClr val="tx1"/>
                </a:solidFill>
                <a:latin typeface="Times New Roman" panose="02020603050405020304" pitchFamily="18" charset="0"/>
              </a:defRPr>
            </a:lvl8pPr>
            <a:lvl9pPr eaLnBrk="0" fontAlgn="base" hangingPunct="0" indent="-228600" marL="388620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altLang="en-US" sz="2400" lang="en-IN"/>
          </a:p>
        </p:txBody>
      </p:sp>
      <p:pic>
        <p:nvPicPr>
          <p:cNvPr id="2097153" name="Picture 1"/>
          <p:cNvPicPr>
            <a:picLocks noChangeAspect="1"/>
          </p:cNvPicPr>
          <p:nvPr/>
        </p:nvPicPr>
        <p:blipFill>
          <a:blip xmlns:r="http://schemas.openxmlformats.org/officeDocument/2006/relationships" r:embed="rId1"/>
          <a:stretch>
            <a:fillRect/>
          </a:stretch>
        </p:blipFill>
        <p:spPr>
          <a:xfrm>
            <a:off x="4267160" y="3124160"/>
            <a:ext cx="914479" cy="914479"/>
          </a:xfrm>
          <a:prstGeom prst="rect"/>
        </p:spPr>
      </p:pic>
      <p:sp>
        <p:nvSpPr>
          <p:cNvPr id="1048598" name="Rectangle 2"/>
          <p:cNvSpPr/>
          <p:nvPr/>
        </p:nvSpPr>
        <p:spPr>
          <a:xfrm>
            <a:off x="187324" y="492670"/>
            <a:ext cx="9074150" cy="5781040"/>
          </a:xfrm>
          <a:prstGeom prst="rect"/>
        </p:spPr>
        <p:txBody>
          <a:bodyPr wrap="square">
            <a:spAutoFit/>
          </a:bodyPr>
          <a:p>
            <a:pPr indent="-342900" marL="342900">
              <a:buFont typeface="Arial" panose="020B0604020202020204" pitchFamily="34" charset="0"/>
              <a:buChar char="•"/>
            </a:pPr>
            <a:endParaRPr dirty="0" lang="en-US"/>
          </a:p>
          <a:p>
            <a:pPr indent="-342900" marL="342900">
              <a:buFont typeface="Arial" panose="020B0604020202020204" pitchFamily="34" charset="0"/>
              <a:buChar char="•"/>
            </a:pPr>
            <a:r>
              <a:rPr dirty="0" lang="en-US"/>
              <a:t>The wind energy is an environment friendly and efficient source of renewable energy. The kinetic energy of the wind can be used to do work.</a:t>
            </a:r>
          </a:p>
          <a:p>
            <a:pPr indent="-342900" marL="342900">
              <a:buFont typeface="Arial" panose="020B0604020202020204" pitchFamily="34" charset="0"/>
              <a:buChar char="•"/>
            </a:pPr>
            <a:r>
              <a:rPr dirty="0" lang="en-US"/>
              <a:t>The energy is harnessed by windmill in the past to do mechanical work. This is used for water lifting pumps and generating electricity. </a:t>
            </a:r>
          </a:p>
          <a:p>
            <a:pPr indent="-342900" marL="342900">
              <a:buFont typeface="Arial" panose="020B0604020202020204" pitchFamily="34" charset="0"/>
              <a:buChar char="•"/>
            </a:pPr>
            <a:r>
              <a:rPr dirty="0" lang="en-US"/>
              <a:t>To generate the electricity, the rotary motion of, the windmill is used to turn the turbine of the electric generator.</a:t>
            </a:r>
          </a:p>
          <a:p>
            <a:pPr indent="-342900" marL="342900">
              <a:buFont typeface="Arial" panose="020B0604020202020204" pitchFamily="34" charset="0"/>
              <a:buChar char="•"/>
            </a:pPr>
            <a:r>
              <a:rPr dirty="0" lang="en-US"/>
              <a:t>The output of the single windmill is quite small and cannot be used for commercial purposes. Therefore, number of windmills are erected over large area which is known as wind energy farm.</a:t>
            </a:r>
          </a:p>
          <a:p>
            <a:pPr indent="-342900" marL="342900">
              <a:buFont typeface="Arial" panose="020B0604020202020204" pitchFamily="34" charset="0"/>
              <a:buChar char="•"/>
            </a:pPr>
            <a:r>
              <a:rPr dirty="0" lang="en-US"/>
              <a:t>The each every windmill is coupled together to get electricity for commercial purposes. </a:t>
            </a:r>
          </a:p>
          <a:p>
            <a:pPr indent="-342900" marL="342900">
              <a:buFont typeface="Arial" panose="020B0604020202020204" pitchFamily="34" charset="0"/>
              <a:buChar char="•"/>
            </a:pPr>
            <a:r>
              <a:rPr dirty="0" lang="en-US"/>
              <a:t>The wind speed should be higher than 15km/hr.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4" name="TextBox 1"/>
          <p:cNvSpPr txBox="1">
            <a:spLocks noChangeArrowheads="1"/>
          </p:cNvSpPr>
          <p:nvPr/>
        </p:nvSpPr>
        <p:spPr bwMode="auto">
          <a:xfrm>
            <a:off x="0" y="76200"/>
            <a:ext cx="9109075" cy="584200"/>
          </a:xfrm>
          <a:prstGeom prst="rect"/>
          <a:noFill/>
          <a:ln w="9525">
            <a:noFill/>
            <a:miter lim="800000"/>
            <a:headEnd/>
            <a:tailEnd/>
          </a:ln>
        </p:spPr>
        <p:txBody>
          <a:bodyPr>
            <a:spAutoFit/>
          </a:bodyPr>
          <a:p>
            <a:pPr algn="ctr"/>
            <a:r>
              <a:rPr b="1" sz="3200" lang="en-US">
                <a:cs typeface="Times New Roman" pitchFamily="18" charset="0"/>
              </a:rPr>
              <a:t>Literature Review </a:t>
            </a:r>
          </a:p>
        </p:txBody>
      </p:sp>
      <p:sp>
        <p:nvSpPr>
          <p:cNvPr id="1048615" name="Date Placeholder 1"/>
          <p:cNvSpPr>
            <a:spLocks noGrp="1"/>
          </p:cNvSpPr>
          <p:nvPr>
            <p:ph type="dt" sz="quarter" idx="10"/>
          </p:nvPr>
        </p:nvSpPr>
        <p:spPr>
          <a:xfrm>
            <a:off x="0" y="6400800"/>
            <a:ext cx="1905000" cy="457200"/>
          </a:xfrm>
          <a:noFill/>
          <a:ln>
            <a:miter lim="800000"/>
            <a:headEnd/>
            <a:tailEnd/>
          </a:ln>
        </p:spPr>
        <p:txBody>
          <a:bodyPr/>
          <a:p>
            <a:pPr>
              <a:buFont typeface="Arial" charset="0"/>
              <a:buNone/>
            </a:pPr>
            <a:r>
              <a:rPr altLang="en-US" lang="en-US"/>
              <a:t>14-Mar-2020</a:t>
            </a:r>
          </a:p>
          <a:p>
            <a:pPr>
              <a:buFontTx/>
              <a:buNone/>
            </a:pPr>
            <a:endParaRPr altLang="en-US" lang="en-US"/>
          </a:p>
        </p:txBody>
      </p:sp>
      <p:sp>
        <p:nvSpPr>
          <p:cNvPr id="1048616" name="Slide Number Placeholder 4"/>
          <p:cNvSpPr>
            <a:spLocks noGrp="1"/>
          </p:cNvSpPr>
          <p:nvPr>
            <p:ph type="sldNum" sz="quarter" idx="12"/>
          </p:nvPr>
        </p:nvSpPr>
        <p:spPr>
          <a:xfrm>
            <a:off x="7204075" y="6400800"/>
            <a:ext cx="1905000" cy="457200"/>
          </a:xfrm>
          <a:noFill/>
          <a:ln>
            <a:miter lim="800000"/>
            <a:headEnd/>
            <a:tailEnd/>
          </a:ln>
        </p:spPr>
        <p:txBody>
          <a:bodyPr/>
          <a:p>
            <a:pPr>
              <a:buFontTx/>
              <a:buNone/>
            </a:pPr>
            <a:fld id="{F62581EF-0176-436D-B71A-0140DD47846A}" type="slidenum">
              <a:rPr altLang="en-US" lang="en-US" smtClean="0"/>
              <a:pPr>
                <a:buFontTx/>
                <a:buNone/>
              </a:pPr>
              <a:t>4</a:t>
            </a:fld>
            <a:endParaRPr altLang="en-US" lang="en-US"/>
          </a:p>
        </p:txBody>
      </p:sp>
      <p:graphicFrame>
        <p:nvGraphicFramePr>
          <p:cNvPr id="4194304" name="Table 4"/>
          <p:cNvGraphicFramePr>
            <a:graphicFrameLocks noGrp="1"/>
          </p:cNvGraphicFramePr>
          <p:nvPr/>
        </p:nvGraphicFramePr>
        <p:xfrm>
          <a:off x="152516" y="1066862"/>
          <a:ext cx="8838968" cy="2042228"/>
        </p:xfrm>
        <a:graphic>
          <a:graphicData uri="http://schemas.openxmlformats.org/drawingml/2006/table">
            <a:tbl>
              <a:tblPr firstRow="1" firstCol="1" bandRow="1">
                <a:tableStyleId>{616DA210-FB5B-4158-B5E0-FEB733F419BA}</a:tableStyleId>
              </a:tblPr>
              <a:tblGrid>
                <a:gridCol w="2045875"/>
                <a:gridCol w="2288217"/>
                <a:gridCol w="2655269"/>
                <a:gridCol w="1849607"/>
              </a:tblGrid>
              <a:tr h="916119">
                <a:tc>
                  <a:txBody>
                    <a:bodyPr/>
                    <a:p>
                      <a:pPr algn="ctr">
                        <a:lnSpc>
                          <a:spcPct val="107000"/>
                        </a:lnSpc>
                        <a:spcAft>
                          <a:spcPts val="0"/>
                        </a:spcAft>
                      </a:pPr>
                      <a:r>
                        <a:rPr dirty="0" sz="1400" lang="en-IN">
                          <a:effectLst/>
                        </a:rPr>
                        <a:t>Title</a:t>
                      </a:r>
                      <a:r>
                        <a:rPr baseline="0" dirty="0" sz="1400" lang="en-IN">
                          <a:effectLst/>
                        </a:rPr>
                        <a:t> of the paper</a:t>
                      </a:r>
                      <a:r>
                        <a:rPr dirty="0" sz="1400" lang="en-IN">
                          <a:effectLst/>
                        </a:rPr>
                        <a:t> </a:t>
                      </a:r>
                      <a:endParaRPr dirty="0" sz="1400" lang="en-IN">
                        <a:effectLst/>
                        <a:latin typeface="+mj-lt"/>
                        <a:ea typeface="Calibri" panose="020F0502020204030204" pitchFamily="34" charset="0"/>
                        <a:cs typeface="Times New Roman" panose="02020603050405020304" pitchFamily="18" charset="0"/>
                      </a:endParaRP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lnSpc>
                          <a:spcPct val="107000"/>
                        </a:lnSpc>
                        <a:spcAft>
                          <a:spcPts val="0"/>
                        </a:spcAft>
                      </a:pPr>
                      <a:r>
                        <a:rPr dirty="0" sz="1400" kern="1200" lang="en-IN">
                          <a:effectLst/>
                        </a:rPr>
                        <a:t>Author &amp; Year of Publication </a:t>
                      </a:r>
                      <a:endParaRPr b="1" dirty="0" sz="1400" kern="1200" lang="en-IN">
                        <a:solidFill>
                          <a:schemeClr val="tx1"/>
                        </a:solidFill>
                        <a:effectLst/>
                        <a:latin typeface="+mn-lt"/>
                        <a:ea typeface="Calibri" panose="020F0502020204030204" pitchFamily="34" charset="0"/>
                        <a:cs typeface="Times New Roman" panose="02020603050405020304" pitchFamily="18" charset="0"/>
                      </a:endParaRP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defTabSz="914400" eaLnBrk="1" fontAlgn="auto" hangingPunct="1" indent="0" latinLnBrk="0" lvl="0" marL="0" marR="0" rtl="0">
                        <a:lnSpc>
                          <a:spcPct val="107000"/>
                        </a:lnSpc>
                        <a:spcBef>
                          <a:spcPts val="0"/>
                        </a:spcBef>
                        <a:spcAft>
                          <a:spcPts val="0"/>
                        </a:spcAft>
                        <a:buClrTx/>
                        <a:buSzTx/>
                        <a:buFontTx/>
                        <a:buNone/>
                      </a:pPr>
                      <a:r>
                        <a:rPr dirty="0" sz="1400" kern="1200" lang="en-US">
                          <a:effectLst/>
                        </a:rPr>
                        <a:t>Outcome</a:t>
                      </a:r>
                      <a:endParaRPr b="1" dirty="0" sz="1400" kern="1200" lang="en-IN">
                        <a:solidFill>
                          <a:schemeClr val="tx1"/>
                        </a:solidFill>
                        <a:effectLst/>
                        <a:latin typeface="+mn-lt"/>
                        <a:ea typeface="Calibri" panose="020F0502020204030204" pitchFamily="34" charset="0"/>
                        <a:cs typeface="Times New Roman" panose="02020603050405020304" pitchFamily="18" charset="0"/>
                      </a:endParaRP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defTabSz="914400" eaLnBrk="1" fontAlgn="auto" hangingPunct="1" indent="0" latinLnBrk="0" lvl="0" marL="0" marR="0" rtl="0">
                        <a:lnSpc>
                          <a:spcPct val="107000"/>
                        </a:lnSpc>
                        <a:spcBef>
                          <a:spcPts val="0"/>
                        </a:spcBef>
                        <a:spcAft>
                          <a:spcPts val="0"/>
                        </a:spcAft>
                        <a:buClrTx/>
                        <a:buSzTx/>
                        <a:buFontTx/>
                        <a:buNone/>
                      </a:pPr>
                      <a:r>
                        <a:rPr dirty="0" sz="1400" kern="1200" lang="en-US">
                          <a:effectLst/>
                        </a:rPr>
                        <a:t>Limitation</a:t>
                      </a:r>
                      <a:endParaRPr dirty="0" sz="1400" kern="1200" lang="en-IN">
                        <a:effectLst/>
                      </a:endParaRPr>
                    </a:p>
                    <a:p>
                      <a:pPr algn="ctr">
                        <a:lnSpc>
                          <a:spcPct val="107000"/>
                        </a:lnSpc>
                        <a:spcAft>
                          <a:spcPts val="0"/>
                        </a:spcAft>
                      </a:pPr>
                      <a:endParaRPr dirty="0" sz="1400" lang="en-IN">
                        <a:effectLst/>
                        <a:latin typeface="+mj-lt"/>
                        <a:ea typeface="Calibri" panose="020F0502020204030204" pitchFamily="34" charset="0"/>
                        <a:cs typeface="Times New Roman" panose="02020603050405020304" pitchFamily="18" charset="0"/>
                      </a:endParaRP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003180">
                <a:tc>
                  <a:txBody>
                    <a:bodyPr/>
                    <a:p>
                      <a:pPr algn="ctr">
                        <a:lnSpc>
                          <a:spcPct val="107000"/>
                        </a:lnSpc>
                        <a:spcAft>
                          <a:spcPts val="0"/>
                        </a:spcAft>
                      </a:pPr>
                      <a:r>
                        <a:rPr b="0" dirty="0" sz="1400" lang="en-IN">
                          <a:solidFill>
                            <a:schemeClr val="tx1"/>
                          </a:solidFill>
                          <a:effectLst/>
                          <a:latin typeface="+mj-lt"/>
                          <a:ea typeface="Calibri" panose="020F0502020204030204" pitchFamily="34" charset="0"/>
                          <a:cs typeface="Times New Roman" panose="02020603050405020304" pitchFamily="18" charset="0"/>
                        </a:rPr>
                        <a:t>Low-voltage ride-through of varaiable speed with turbines with permanent magnet synchronous generator</a:t>
                      </a: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lnSpc>
                          <a:spcPct val="107000"/>
                        </a:lnSpc>
                        <a:spcAft>
                          <a:spcPts val="0"/>
                        </a:spcAft>
                      </a:pPr>
                      <a:r>
                        <a:rPr dirty="0" sz="1400" lang="en-IN">
                          <a:effectLst/>
                          <a:latin typeface="+mj-lt"/>
                          <a:ea typeface="Calibri" panose="020F0502020204030204" pitchFamily="34" charset="0"/>
                          <a:cs typeface="Times New Roman" panose="02020603050405020304" pitchFamily="18" charset="0"/>
                        </a:rPr>
                        <a:t> Fujin Deng</a:t>
                      </a: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lnSpc>
                          <a:spcPct val="107000"/>
                        </a:lnSpc>
                        <a:spcAft>
                          <a:spcPts val="0"/>
                        </a:spcAft>
                      </a:pPr>
                      <a:r>
                        <a:rPr dirty="0" sz="1400" lang="en-US">
                          <a:effectLst/>
                          <a:latin typeface="+mj-lt"/>
                          <a:ea typeface="Calibri" panose="020F0502020204030204" pitchFamily="34" charset="0"/>
                          <a:cs typeface="Times New Roman" panose="02020603050405020304" pitchFamily="18" charset="0"/>
                        </a:rPr>
                        <a:t>Gear box is not used, only two straight bevel or spiral bevel gear is used (driver and driven gear). The power output is double compare to single windmill. </a:t>
                      </a:r>
                      <a:endParaRPr dirty="0" sz="1400" lang="en-IN">
                        <a:effectLst/>
                        <a:latin typeface="+mj-lt"/>
                        <a:ea typeface="Calibri" panose="020F0502020204030204" pitchFamily="34" charset="0"/>
                        <a:cs typeface="Times New Roman" panose="02020603050405020304" pitchFamily="18" charset="0"/>
                      </a:endParaRP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lnSpc>
                          <a:spcPct val="107000"/>
                        </a:lnSpc>
                        <a:spcAft>
                          <a:spcPts val="0"/>
                        </a:spcAft>
                      </a:pPr>
                      <a:r>
                        <a:rPr dirty="0" sz="1400" lang="en-US">
                          <a:effectLst/>
                          <a:latin typeface="+mj-lt"/>
                          <a:ea typeface="Calibri" panose="020F0502020204030204" pitchFamily="34" charset="0"/>
                          <a:cs typeface="Times New Roman" panose="02020603050405020304" pitchFamily="18" charset="0"/>
                        </a:rPr>
                        <a:t>Maintenance is important and high. Design is complement for gear and rotor turbine </a:t>
                      </a:r>
                      <a:endParaRPr dirty="0" sz="1400" lang="en-IN">
                        <a:effectLst/>
                        <a:latin typeface="+mj-lt"/>
                        <a:ea typeface="Calibri" panose="020F0502020204030204" pitchFamily="34" charset="0"/>
                        <a:cs typeface="Times New Roman" panose="02020603050405020304" pitchFamily="18" charset="0"/>
                      </a:endParaRP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7" name="TextBox 1"/>
          <p:cNvSpPr txBox="1">
            <a:spLocks noChangeArrowheads="1"/>
          </p:cNvSpPr>
          <p:nvPr/>
        </p:nvSpPr>
        <p:spPr bwMode="auto">
          <a:xfrm>
            <a:off x="0" y="76200"/>
            <a:ext cx="9109075" cy="584200"/>
          </a:xfrm>
          <a:prstGeom prst="rect"/>
          <a:noFill/>
          <a:ln w="9525">
            <a:noFill/>
            <a:miter lim="800000"/>
            <a:headEnd/>
            <a:tailEnd/>
          </a:ln>
        </p:spPr>
        <p:txBody>
          <a:bodyPr>
            <a:spAutoFit/>
          </a:bodyPr>
          <a:p>
            <a:pPr algn="ctr"/>
            <a:r>
              <a:rPr b="1" sz="3200" lang="en-US">
                <a:cs typeface="Times New Roman" pitchFamily="18" charset="0"/>
              </a:rPr>
              <a:t>Existing System</a:t>
            </a:r>
          </a:p>
        </p:txBody>
      </p:sp>
      <p:sp>
        <p:nvSpPr>
          <p:cNvPr id="1048618" name="Date Placeholder 1"/>
          <p:cNvSpPr>
            <a:spLocks noGrp="1"/>
          </p:cNvSpPr>
          <p:nvPr>
            <p:ph type="dt" sz="quarter" idx="10"/>
          </p:nvPr>
        </p:nvSpPr>
        <p:spPr>
          <a:xfrm>
            <a:off x="0" y="6400800"/>
            <a:ext cx="1905000" cy="457200"/>
          </a:xfrm>
          <a:noFill/>
          <a:ln>
            <a:miter lim="800000"/>
            <a:headEnd/>
            <a:tailEnd/>
          </a:ln>
        </p:spPr>
        <p:txBody>
          <a:bodyPr/>
          <a:p>
            <a:pPr>
              <a:buFont typeface="Arial" charset="0"/>
              <a:buNone/>
            </a:pPr>
            <a:r>
              <a:rPr altLang="en-US" lang="en-US"/>
              <a:t>14-Mar-2020</a:t>
            </a:r>
          </a:p>
          <a:p>
            <a:pPr>
              <a:buFontTx/>
              <a:buNone/>
            </a:pPr>
            <a:endParaRPr altLang="en-US" lang="en-US"/>
          </a:p>
        </p:txBody>
      </p:sp>
      <p:sp>
        <p:nvSpPr>
          <p:cNvPr id="1048619" name="Slide Number Placeholder 4"/>
          <p:cNvSpPr>
            <a:spLocks noGrp="1"/>
          </p:cNvSpPr>
          <p:nvPr>
            <p:ph type="sldNum" sz="quarter" idx="12"/>
          </p:nvPr>
        </p:nvSpPr>
        <p:spPr>
          <a:xfrm>
            <a:off x="7204075" y="6400800"/>
            <a:ext cx="1905000" cy="457200"/>
          </a:xfrm>
          <a:noFill/>
          <a:ln>
            <a:miter lim="800000"/>
            <a:headEnd/>
            <a:tailEnd/>
          </a:ln>
        </p:spPr>
        <p:txBody>
          <a:bodyPr/>
          <a:p>
            <a:pPr>
              <a:buFontTx/>
              <a:buNone/>
            </a:pPr>
            <a:fld id="{F114E8E0-3309-4100-A70A-1E6464B35C60}" type="slidenum">
              <a:rPr altLang="en-US" lang="en-US" smtClean="0"/>
              <a:pPr>
                <a:buFontTx/>
                <a:buNone/>
              </a:pPr>
              <a:t>5</a:t>
            </a:fld>
            <a:endParaRPr altLang="en-US" lang="en-US"/>
          </a:p>
        </p:txBody>
      </p:sp>
      <p:pic>
        <p:nvPicPr>
          <p:cNvPr id="2097154" name="Picture 2"/>
          <p:cNvPicPr>
            <a:picLocks noChangeAspect="1"/>
          </p:cNvPicPr>
          <p:nvPr/>
        </p:nvPicPr>
        <p:blipFill>
          <a:blip xmlns:r="http://schemas.openxmlformats.org/officeDocument/2006/relationships" r:embed="rId1"/>
          <a:stretch>
            <a:fillRect/>
          </a:stretch>
        </p:blipFill>
        <p:spPr>
          <a:xfrm>
            <a:off x="572677" y="990388"/>
            <a:ext cx="7998645" cy="4877223"/>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0" name="TextBox 1"/>
          <p:cNvSpPr txBox="1">
            <a:spLocks noChangeArrowheads="1"/>
          </p:cNvSpPr>
          <p:nvPr/>
        </p:nvSpPr>
        <p:spPr bwMode="auto">
          <a:xfrm>
            <a:off x="0" y="76200"/>
            <a:ext cx="9109075" cy="584200"/>
          </a:xfrm>
          <a:prstGeom prst="rect"/>
          <a:noFill/>
          <a:ln w="9525">
            <a:noFill/>
            <a:miter lim="800000"/>
            <a:headEnd/>
            <a:tailEnd/>
          </a:ln>
        </p:spPr>
        <p:txBody>
          <a:bodyPr>
            <a:spAutoFit/>
          </a:bodyPr>
          <a:p>
            <a:pPr algn="ctr"/>
            <a:r>
              <a:rPr altLang="en-US" b="1" sz="3200" lang="en-US"/>
              <a:t>       Problem Statement &amp; Objectives</a:t>
            </a:r>
            <a:endParaRPr altLang="en-US" b="1" sz="3200" lang="en-IN"/>
          </a:p>
        </p:txBody>
      </p:sp>
      <p:sp>
        <p:nvSpPr>
          <p:cNvPr id="1048621" name="Rectangle 2"/>
          <p:cNvSpPr>
            <a:spLocks noChangeArrowheads="1"/>
          </p:cNvSpPr>
          <p:nvPr/>
        </p:nvSpPr>
        <p:spPr bwMode="auto">
          <a:xfrm>
            <a:off x="304800" y="838200"/>
            <a:ext cx="8534400" cy="802640"/>
          </a:xfrm>
          <a:prstGeom prst="rect"/>
          <a:noFill/>
          <a:ln w="9525">
            <a:noFill/>
            <a:miter lim="800000"/>
            <a:headEnd/>
            <a:tailEnd/>
          </a:ln>
        </p:spPr>
        <p:txBody>
          <a:bodyPr>
            <a:spAutoFit/>
          </a:bodyPr>
          <a:p>
            <a:r>
              <a:rPr b="1" dirty="0" lang="en-US">
                <a:cs typeface="Times New Roman" pitchFamily="18" charset="0"/>
              </a:rPr>
              <a:t>Problem Statement: </a:t>
            </a:r>
          </a:p>
          <a:p>
            <a:r>
              <a:rPr b="1" dirty="0" lang="en-US">
                <a:cs typeface="Times New Roman" pitchFamily="18" charset="0"/>
              </a:rPr>
              <a:t>Generation of current from a renewable energy </a:t>
            </a:r>
          </a:p>
        </p:txBody>
      </p:sp>
      <p:sp>
        <p:nvSpPr>
          <p:cNvPr id="1048622" name="Date Placeholder 1"/>
          <p:cNvSpPr>
            <a:spLocks noGrp="1"/>
          </p:cNvSpPr>
          <p:nvPr>
            <p:ph type="dt" sz="quarter" idx="10"/>
          </p:nvPr>
        </p:nvSpPr>
        <p:spPr>
          <a:xfrm>
            <a:off x="0" y="6400800"/>
            <a:ext cx="1905000" cy="457200"/>
          </a:xfrm>
          <a:noFill/>
          <a:ln>
            <a:miter lim="800000"/>
            <a:headEnd/>
            <a:tailEnd/>
          </a:ln>
        </p:spPr>
        <p:txBody>
          <a:bodyPr/>
          <a:p>
            <a:pPr>
              <a:buFont typeface="Arial" charset="0"/>
              <a:buNone/>
            </a:pPr>
            <a:r>
              <a:rPr altLang="en-US" lang="en-US"/>
              <a:t>14-Mar-2020</a:t>
            </a:r>
          </a:p>
          <a:p>
            <a:pPr>
              <a:buFontTx/>
              <a:buNone/>
            </a:pPr>
            <a:endParaRPr altLang="en-US" lang="en-US"/>
          </a:p>
        </p:txBody>
      </p:sp>
      <p:sp>
        <p:nvSpPr>
          <p:cNvPr id="1048623" name="Slide Number Placeholder 4"/>
          <p:cNvSpPr>
            <a:spLocks noGrp="1"/>
          </p:cNvSpPr>
          <p:nvPr>
            <p:ph type="sldNum" sz="quarter" idx="12"/>
          </p:nvPr>
        </p:nvSpPr>
        <p:spPr>
          <a:xfrm>
            <a:off x="7204075" y="6400800"/>
            <a:ext cx="1905000" cy="457200"/>
          </a:xfrm>
          <a:noFill/>
          <a:ln>
            <a:miter lim="800000"/>
            <a:headEnd/>
            <a:tailEnd/>
          </a:ln>
        </p:spPr>
        <p:txBody>
          <a:bodyPr/>
          <a:p>
            <a:pPr>
              <a:buFontTx/>
              <a:buNone/>
            </a:pPr>
            <a:fld id="{0476E3F5-8EA4-4A9B-AB4E-2FE14D6F27E2}" type="slidenum">
              <a:rPr altLang="en-US" lang="en-US" smtClean="0"/>
              <a:pPr>
                <a:buFontTx/>
                <a:buNone/>
              </a:pPr>
              <a:t>6</a:t>
            </a:fld>
            <a:endParaRPr altLang="en-US" lang="en-US"/>
          </a:p>
        </p:txBody>
      </p:sp>
      <p:sp>
        <p:nvSpPr>
          <p:cNvPr id="1048624" name="Rectangle 5"/>
          <p:cNvSpPr>
            <a:spLocks noChangeArrowheads="1"/>
          </p:cNvSpPr>
          <p:nvPr/>
        </p:nvSpPr>
        <p:spPr bwMode="auto">
          <a:xfrm>
            <a:off x="324505" y="2057436"/>
            <a:ext cx="8534400" cy="3291841"/>
          </a:xfrm>
          <a:prstGeom prst="rect"/>
          <a:noFill/>
          <a:ln w="9525">
            <a:noFill/>
            <a:miter lim="800000"/>
            <a:headEnd/>
            <a:tailEnd/>
          </a:ln>
        </p:spPr>
        <p:txBody>
          <a:bodyPr>
            <a:spAutoFit/>
          </a:bodyPr>
          <a:p>
            <a:r>
              <a:rPr b="1" dirty="0" lang="en-US">
                <a:cs typeface="Times New Roman" pitchFamily="18" charset="0"/>
              </a:rPr>
              <a:t>Objectives:</a:t>
            </a:r>
            <a:r>
              <a:rPr dirty="0" lang="en-US">
                <a:cs typeface="Times New Roman" pitchFamily="18" charset="0"/>
              </a:rPr>
              <a:t> </a:t>
            </a:r>
          </a:p>
          <a:p>
            <a:pPr indent="-342900" marL="342900">
              <a:buFont typeface="Arial" panose="020B0604020202020204" pitchFamily="34" charset="0"/>
              <a:buChar char="•"/>
            </a:pPr>
            <a:endParaRPr dirty="0" lang="en-US">
              <a:cs typeface="Times New Roman" pitchFamily="18" charset="0"/>
            </a:endParaRPr>
          </a:p>
          <a:p>
            <a:pPr indent="-342900" marL="342900">
              <a:buFont typeface="Arial" panose="020B0604020202020204" pitchFamily="34" charset="0"/>
              <a:buChar char="•"/>
            </a:pPr>
            <a:r>
              <a:rPr altLang="en-US" dirty="0" lang="en-US"/>
              <a:t> Generation of more power</a:t>
            </a:r>
          </a:p>
          <a:p>
            <a:pPr indent="-342900" marL="342900">
              <a:buFont typeface="Arial" panose="020B0604020202020204" pitchFamily="34" charset="0"/>
              <a:buChar char="•"/>
            </a:pPr>
            <a:r>
              <a:rPr altLang="en-US" dirty="0" lang="en-US"/>
              <a:t> high efficiency</a:t>
            </a:r>
          </a:p>
          <a:p>
            <a:pPr indent="-342900" marL="342900">
              <a:buFont typeface="Arial" panose="020B0604020202020204" pitchFamily="34" charset="0"/>
              <a:buChar char="•"/>
            </a:pPr>
            <a:r>
              <a:rPr altLang="en-US" dirty="0" lang="en-US"/>
              <a:t> Build an eco-friendly model for the power generation and also for conversion of the energy </a:t>
            </a:r>
          </a:p>
          <a:p>
            <a:pPr indent="-342900" marL="342900">
              <a:buFont typeface="Arial" panose="020B0604020202020204" pitchFamily="34" charset="0"/>
              <a:buChar char="•"/>
            </a:pPr>
            <a:r>
              <a:rPr altLang="en-US" dirty="0" lang="en-US"/>
              <a:t>Microcontroller will accurately measure the output generated by windmill.</a:t>
            </a:r>
          </a:p>
          <a:p>
            <a:endParaRPr dirty="0" lang="en-US">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5" name="TextBox 1"/>
          <p:cNvSpPr txBox="1">
            <a:spLocks noChangeArrowheads="1"/>
          </p:cNvSpPr>
          <p:nvPr/>
        </p:nvSpPr>
        <p:spPr bwMode="auto">
          <a:xfrm>
            <a:off x="0" y="76200"/>
            <a:ext cx="9109075" cy="584200"/>
          </a:xfrm>
          <a:prstGeom prst="rect"/>
          <a:noFill/>
          <a:ln w="9525">
            <a:noFill/>
            <a:miter lim="800000"/>
            <a:headEnd/>
            <a:tailEnd/>
          </a:ln>
        </p:spPr>
        <p:txBody>
          <a:bodyPr>
            <a:spAutoFit/>
          </a:bodyPr>
          <a:p>
            <a:pPr algn="ctr"/>
            <a:r>
              <a:rPr altLang="en-US" b="1" sz="3200" lang="en-US"/>
              <a:t>       Proposed System</a:t>
            </a:r>
            <a:endParaRPr altLang="en-US" b="1" sz="3200" lang="en-IN"/>
          </a:p>
        </p:txBody>
      </p:sp>
      <p:sp>
        <p:nvSpPr>
          <p:cNvPr id="1048626" name="Date Placeholder 1"/>
          <p:cNvSpPr>
            <a:spLocks noGrp="1"/>
          </p:cNvSpPr>
          <p:nvPr>
            <p:ph type="dt" sz="quarter" idx="10"/>
          </p:nvPr>
        </p:nvSpPr>
        <p:spPr>
          <a:xfrm>
            <a:off x="0" y="6400800"/>
            <a:ext cx="1905000" cy="457200"/>
          </a:xfrm>
          <a:noFill/>
          <a:ln>
            <a:miter lim="800000"/>
            <a:headEnd/>
            <a:tailEnd/>
          </a:ln>
        </p:spPr>
        <p:txBody>
          <a:bodyPr/>
          <a:p>
            <a:pPr>
              <a:buFont typeface="Arial" charset="0"/>
              <a:buNone/>
            </a:pPr>
            <a:r>
              <a:rPr altLang="en-US" lang="en-US"/>
              <a:t>14-Mar-2020</a:t>
            </a:r>
          </a:p>
        </p:txBody>
      </p:sp>
      <p:sp>
        <p:nvSpPr>
          <p:cNvPr id="1048627" name="Slide Number Placeholder 4"/>
          <p:cNvSpPr>
            <a:spLocks noGrp="1"/>
          </p:cNvSpPr>
          <p:nvPr>
            <p:ph type="sldNum" sz="quarter" idx="12"/>
          </p:nvPr>
        </p:nvSpPr>
        <p:spPr>
          <a:xfrm>
            <a:off x="7204075" y="6400800"/>
            <a:ext cx="1905000" cy="457200"/>
          </a:xfrm>
          <a:noFill/>
          <a:ln>
            <a:miter lim="800000"/>
            <a:headEnd/>
            <a:tailEnd/>
          </a:ln>
        </p:spPr>
        <p:txBody>
          <a:bodyPr/>
          <a:p>
            <a:pPr>
              <a:buFontTx/>
              <a:buNone/>
            </a:pPr>
            <a:fld id="{F7980BBF-3F93-4E5A-A904-6EB22004FBF8}" type="slidenum">
              <a:rPr altLang="en-US" lang="en-US" smtClean="0"/>
              <a:pPr>
                <a:buFontTx/>
                <a:buNone/>
              </a:pPr>
              <a:t>7</a:t>
            </a:fld>
            <a:endParaRPr altLang="en-US" lang="en-US"/>
          </a:p>
        </p:txBody>
      </p:sp>
      <p:sp>
        <p:nvSpPr>
          <p:cNvPr id="1048628" name="Rectangle 1"/>
          <p:cNvSpPr/>
          <p:nvPr/>
        </p:nvSpPr>
        <p:spPr>
          <a:xfrm>
            <a:off x="93720" y="914466"/>
            <a:ext cx="8956559" cy="3291840"/>
          </a:xfrm>
          <a:prstGeom prst="rect"/>
        </p:spPr>
        <p:txBody>
          <a:bodyPr wrap="square">
            <a:spAutoFit/>
          </a:bodyPr>
          <a:p>
            <a:r>
              <a:rPr dirty="0" lang="en-US"/>
              <a:t>Principle : The windmill works on the principle of generating power through the force of the nature (air). The blades of the windmill will rotates due to the force of wind strike them. The rotating blades are transmitting the power to the generator.</a:t>
            </a:r>
          </a:p>
          <a:p>
            <a:r>
              <a:rPr dirty="0" lang="en-US"/>
              <a:t>Components Required: Arduino UNO, ASC712 Current Sensor Module, Load (like a lamp or a motor), Power supply (for load like battery), 16×2 LCD Display, 10KΩ Potentiometer, 330ohms  Resistor, Connecting wires  </a:t>
            </a:r>
          </a:p>
          <a:p>
            <a:endParaRPr dirty="0" lang="en-US"/>
          </a:p>
        </p:txBody>
      </p:sp>
      <p:pic>
        <p:nvPicPr>
          <p:cNvPr id="2097155" name="Picture 2"/>
          <p:cNvPicPr>
            <a:picLocks noChangeAspect="1"/>
          </p:cNvPicPr>
          <p:nvPr/>
        </p:nvPicPr>
        <p:blipFill>
          <a:blip xmlns:r="http://schemas.openxmlformats.org/officeDocument/2006/relationships" r:embed="rId1"/>
          <a:stretch>
            <a:fillRect/>
          </a:stretch>
        </p:blipFill>
        <p:spPr>
          <a:xfrm>
            <a:off x="2819446" y="3962386"/>
            <a:ext cx="4343819" cy="2176461"/>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9" name="Date Placeholder 1"/>
          <p:cNvSpPr>
            <a:spLocks noGrp="1"/>
          </p:cNvSpPr>
          <p:nvPr>
            <p:ph type="dt" sz="half" idx="10"/>
          </p:nvPr>
        </p:nvSpPr>
        <p:spPr/>
        <p:txBody>
          <a:bodyPr/>
          <a:p>
            <a:fld id="{86E26476-2ECB-4493-B989-EB59BCB8B50D}" type="datetime1">
              <a:rPr lang="en-US" smtClean="0"/>
              <a:t>4/28/2020</a:t>
            </a:fld>
            <a:endParaRPr lang="en-US"/>
          </a:p>
        </p:txBody>
      </p:sp>
      <p:sp>
        <p:nvSpPr>
          <p:cNvPr id="1048630" name="Slide Number Placeholder 2"/>
          <p:cNvSpPr>
            <a:spLocks noGrp="1"/>
          </p:cNvSpPr>
          <p:nvPr>
            <p:ph type="sldNum" sz="quarter" idx="12"/>
          </p:nvPr>
        </p:nvSpPr>
        <p:spPr/>
        <p:txBody>
          <a:bodyPr/>
          <a:p>
            <a:fld id="{4BCD9A17-9AA0-44B3-9D97-867AF70E2D53}" type="slidenum">
              <a:rPr altLang="en-US" lang="en-US" smtClean="0"/>
              <a:t>8</a:t>
            </a:fld>
            <a:endParaRPr altLang="en-US" lang="en-US"/>
          </a:p>
        </p:txBody>
      </p:sp>
      <p:sp>
        <p:nvSpPr>
          <p:cNvPr id="1048631" name="Rectangle 3"/>
          <p:cNvSpPr/>
          <p:nvPr/>
        </p:nvSpPr>
        <p:spPr>
          <a:xfrm>
            <a:off x="152516" y="797510"/>
            <a:ext cx="8229384" cy="5069840"/>
          </a:xfrm>
          <a:prstGeom prst="rect"/>
        </p:spPr>
        <p:txBody>
          <a:bodyPr wrap="square">
            <a:spAutoFit/>
          </a:bodyPr>
          <a:p>
            <a:r>
              <a:rPr altLang="en-US" dirty="0" lang="en-US">
                <a:solidFill>
                  <a:srgbClr val="000000"/>
                </a:solidFill>
                <a:latin typeface="Arial" panose="020B0604020202020204" pitchFamily="34" charset="0"/>
              </a:rPr>
              <a:t>Measuring voltages (DC Voltages) with Arduino is very easy. If your requirement is to measure less than or equal to 5V, then you can directly measure using the Arduino Analog Pins. If you need to measure more than 5V, then you can use a simple voltage divider network or a voltage sensor module.</a:t>
            </a:r>
            <a:endParaRPr altLang="en-US" dirty="0" lang="en-US">
              <a:solidFill>
                <a:srgbClr val="666666"/>
              </a:solidFill>
              <a:latin typeface="Arial" panose="020B0604020202020204" pitchFamily="34" charset="0"/>
            </a:endParaRPr>
          </a:p>
          <a:p>
            <a:r>
              <a:rPr altLang="en-US" dirty="0" lang="en-US">
                <a:solidFill>
                  <a:srgbClr val="000000"/>
                </a:solidFill>
                <a:latin typeface="Arial" panose="020B0604020202020204" pitchFamily="34" charset="0"/>
              </a:rPr>
              <a:t>When it comes to measuring current, Arduino (or any other microcontroller) needs assistance from a dedicated Current Sensor. So, Interfacing an ACS712 Current Sensor with Arduino helps us in measuring current with the help of Arduino.</a:t>
            </a:r>
            <a:endParaRPr altLang="en-US" dirty="0" lang="en-US">
              <a:solidFill>
                <a:srgbClr val="666666"/>
              </a:solidFill>
              <a:latin typeface="Arial" panose="020B0604020202020204" pitchFamily="34" charset="0"/>
            </a:endParaRPr>
          </a:p>
          <a:p>
            <a:r>
              <a:rPr altLang="en-US" dirty="0" lang="en-US">
                <a:solidFill>
                  <a:srgbClr val="000000"/>
                </a:solidFill>
                <a:latin typeface="Arial" panose="020B0604020202020204" pitchFamily="34" charset="0"/>
              </a:rPr>
              <a:t>As ASC712 can be used for measuring either AC or DC currents, Arduino can be implemented to measure the same.</a:t>
            </a:r>
            <a:endParaRPr altLang="en-US" dirty="0" lang="en-US">
              <a:solidFill>
                <a:srgbClr val="666666"/>
              </a:solidFill>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2" name="TextBox 1"/>
          <p:cNvSpPr txBox="1">
            <a:spLocks noChangeArrowheads="1"/>
          </p:cNvSpPr>
          <p:nvPr/>
        </p:nvSpPr>
        <p:spPr bwMode="auto">
          <a:xfrm>
            <a:off x="0" y="76200"/>
            <a:ext cx="9109075" cy="584200"/>
          </a:xfrm>
          <a:prstGeom prst="rect"/>
          <a:noFill/>
          <a:ln w="9525">
            <a:noFill/>
            <a:miter lim="800000"/>
            <a:headEnd/>
            <a:tailEnd/>
          </a:ln>
        </p:spPr>
        <p:txBody>
          <a:bodyPr>
            <a:spAutoFit/>
          </a:bodyPr>
          <a:p>
            <a:pPr algn="ctr"/>
            <a:r>
              <a:rPr altLang="en-US" b="1" sz="3200" lang="en-US"/>
              <a:t>       Block Diagram</a:t>
            </a:r>
            <a:endParaRPr altLang="en-US" b="1" sz="3200" lang="en-IN"/>
          </a:p>
        </p:txBody>
      </p:sp>
      <p:sp>
        <p:nvSpPr>
          <p:cNvPr id="1048633" name="Date Placeholder 1"/>
          <p:cNvSpPr>
            <a:spLocks noGrp="1"/>
          </p:cNvSpPr>
          <p:nvPr>
            <p:ph type="dt" sz="quarter" idx="10"/>
          </p:nvPr>
        </p:nvSpPr>
        <p:spPr>
          <a:xfrm>
            <a:off x="0" y="6400800"/>
            <a:ext cx="1905000" cy="457200"/>
          </a:xfrm>
          <a:noFill/>
          <a:ln>
            <a:miter lim="800000"/>
            <a:headEnd/>
            <a:tailEnd/>
          </a:ln>
        </p:spPr>
        <p:txBody>
          <a:bodyPr/>
          <a:p>
            <a:pPr>
              <a:buFont typeface="Arial" charset="0"/>
              <a:buNone/>
            </a:pPr>
            <a:r>
              <a:rPr altLang="en-US" lang="en-US"/>
              <a:t>14-Mar-2020</a:t>
            </a:r>
          </a:p>
        </p:txBody>
      </p:sp>
      <p:sp>
        <p:nvSpPr>
          <p:cNvPr id="1048634" name="Slide Number Placeholder 4"/>
          <p:cNvSpPr>
            <a:spLocks noGrp="1"/>
          </p:cNvSpPr>
          <p:nvPr>
            <p:ph type="sldNum" sz="quarter" idx="12"/>
          </p:nvPr>
        </p:nvSpPr>
        <p:spPr>
          <a:xfrm>
            <a:off x="7204075" y="6400800"/>
            <a:ext cx="1905000" cy="457200"/>
          </a:xfrm>
          <a:noFill/>
          <a:ln>
            <a:miter lim="800000"/>
            <a:headEnd/>
            <a:tailEnd/>
          </a:ln>
        </p:spPr>
        <p:txBody>
          <a:bodyPr/>
          <a:p>
            <a:pPr>
              <a:buFontTx/>
              <a:buNone/>
            </a:pPr>
            <a:fld id="{1B34C47C-AC9F-41C4-BE0A-20FF4FB45451}" type="slidenum">
              <a:rPr altLang="en-US" lang="en-US" smtClean="0"/>
              <a:pPr>
                <a:buFontTx/>
                <a:buNone/>
              </a:pPr>
              <a:t>9</a:t>
            </a:fld>
            <a:endParaRPr altLang="en-US" lang="en-US"/>
          </a:p>
        </p:txBody>
      </p:sp>
      <p:pic>
        <p:nvPicPr>
          <p:cNvPr id="2097156" name="Picture 1"/>
          <p:cNvPicPr>
            <a:picLocks noChangeAspect="1"/>
          </p:cNvPicPr>
          <p:nvPr/>
        </p:nvPicPr>
        <p:blipFill>
          <a:blip xmlns:r="http://schemas.openxmlformats.org/officeDocument/2006/relationships" r:embed="rId1"/>
          <a:stretch>
            <a:fillRect/>
          </a:stretch>
        </p:blipFill>
        <p:spPr>
          <a:xfrm>
            <a:off x="1600278" y="1102917"/>
            <a:ext cx="6120914" cy="5069211"/>
          </a:xfrm>
          <a:prstGeom prst="rect"/>
          <a:solidFill>
            <a:schemeClr val="bg1"/>
          </a:solidFill>
        </p:spPr>
      </p:pic>
      <p:sp>
        <p:nvSpPr>
          <p:cNvPr id="1048635" name="Rectangle 2"/>
          <p:cNvSpPr/>
          <p:nvPr/>
        </p:nvSpPr>
        <p:spPr bwMode="auto">
          <a:xfrm>
            <a:off x="3962416" y="4952960"/>
            <a:ext cx="2514534" cy="685782"/>
          </a:xfrm>
          <a:prstGeom prst="rect"/>
          <a:solidFill>
            <a:schemeClr val="bg1"/>
          </a:solidFill>
          <a:ln w="9525" cap="flat" cmpd="sng" algn="ctr">
            <a:solidFill>
              <a:schemeClr val="bg1"/>
            </a:solidFill>
            <a:prstDash val="solid"/>
            <a:round/>
            <a:headEnd type="none" w="med" len="med"/>
            <a:tailEnd type="none" w="med" len="med"/>
          </a:ln>
          <a:effectLst/>
        </p:spPr>
        <p:txBody>
          <a:bodyPr anchor="t" anchorCtr="0" bIns="45720" compatLnSpc="1" lIns="91440" numCol="1" rIns="91440" rtlCol="0" tIns="45720" vert="horz" wrap="square">
            <a:prstTxWarp prst="textNoShape"/>
          </a:bodyPr>
          <a:p>
            <a:pPr algn="l" defTabSz="914400" eaLnBrk="1" fontAlgn="base" hangingPunct="1" indent="0" latinLnBrk="0" marL="0" marR="0" rtl="0">
              <a:lnSpc>
                <a:spcPct val="100000"/>
              </a:lnSpc>
              <a:spcBef>
                <a:spcPct val="0"/>
              </a:spcBef>
              <a:spcAft>
                <a:spcPct val="0"/>
              </a:spcAft>
              <a:buClrTx/>
              <a:buSzTx/>
              <a:buFont typeface="Arial" panose="020B0604020202020204" pitchFamily="34" charset="0"/>
              <a:buNone/>
            </a:pPr>
            <a:endParaRPr baseline="0" b="0" cap="none" sz="2400" i="0" kumimoji="0" lang="en-IN" normalizeH="0" strike="noStrike" u="none">
              <a:ln>
                <a:noFill/>
              </a:ln>
              <a:solidFill>
                <a:schemeClr val="tx1"/>
              </a:solidFill>
              <a:effectLst/>
              <a:latin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2_Default Design">
  <a:themeElements>
    <a:clrScheme name="2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2_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ahLst/>
          <a:rect l="0" t="0" r="0" b="0"/>
          <a:pathLst/>
        </a:custGeom>
        <a:solidFill>
          <a:schemeClr val="accent1"/>
        </a:solidFill>
        <a:ln w="9525" cap="flat" cmpd="sng" algn="ctr">
          <a:solidFill>
            <a:schemeClr val="tx1"/>
          </a:solidFill>
          <a:prstDash val="solid"/>
          <a:round/>
          <a:headEnd type="none" w="med" len="med"/>
          <a:tailEnd type="none" w="med" len="med"/>
        </a:ln>
        <a:effectLst/>
      </a:spPr>
      <a:bodyPr anchor="t" anchorCtr="0" bIns="45720" compatLnSpc="1" lIns="91440" numCol="1" rIns="91440" tIns="45720" vert="horz" wrap="square">
        <a:prstTxWarp prst="textNoShape"/>
      </a:bodyPr>
      <a:lstStyle>
        <a:defPPr algn="l" defTabSz="914400" eaLnBrk="1" fontAlgn="base" hangingPunct="1" indent="0" latinLnBrk="0" marL="0" marR="0" rtl="0">
          <a:lnSpc>
            <a:spcPct val="100000"/>
          </a:lnSpc>
          <a:spcBef>
            <a:spcPct val="0"/>
          </a:spcBef>
          <a:spcAft>
            <a:spcPct val="0"/>
          </a:spcAft>
          <a:buClrTx/>
          <a:buSzTx/>
          <a:buFont typeface="Arial" panose="020B0604020202020204" pitchFamily="34" charset="0"/>
          <a:buNone/>
          <a:defRPr baseline="0" b="0" cap="none" sz="2400" i="0" kumimoji="0" lang="en-US" normalizeH="0" strike="noStrike" u="none" smtClean="0">
            <a:ln>
              <a:noFill/>
            </a:ln>
            <a:solidFill>
              <a:schemeClr val="tx1"/>
            </a:solidFill>
            <a:effectLst/>
            <a:latin typeface="Times New Roman" panose="02020603050405020304" pitchFamily="18" charset="0"/>
          </a:defRPr>
        </a:defPPr>
      </a:lstStyle>
    </a:spDef>
    <a:lnDef>
      <a:spPr bwMode="auto">
        <a:xfrm>
          <a:off x="0" y="0"/>
          <a:ext cx="1" cy="1"/>
        </a:xfrm>
        <a:custGeom>
          <a:avLst/>
          <a:ahLst/>
          <a:rect l="0" t="0" r="0" b="0"/>
          <a:pathLst/>
        </a:custGeom>
        <a:solidFill>
          <a:schemeClr val="accent1"/>
        </a:solidFill>
        <a:ln w="9525" cap="flat" cmpd="sng" algn="ctr">
          <a:solidFill>
            <a:schemeClr val="tx1"/>
          </a:solidFill>
          <a:prstDash val="solid"/>
          <a:round/>
          <a:headEnd type="none" w="med" len="med"/>
          <a:tailEnd type="none" w="med" len="med"/>
        </a:ln>
        <a:effectLst/>
      </a:spPr>
      <a:bodyPr anchor="t" anchorCtr="0" bIns="45720" compatLnSpc="1" lIns="91440" numCol="1" rIns="91440" tIns="45720" vert="horz" wrap="square">
        <a:prstTxWarp prst="textNoShape"/>
      </a:bodyPr>
      <a:lstStyle>
        <a:defPPr algn="l" defTabSz="914400" eaLnBrk="1" fontAlgn="base" hangingPunct="1" indent="0" latinLnBrk="0" marL="0" marR="0" rtl="0">
          <a:lnSpc>
            <a:spcPct val="100000"/>
          </a:lnSpc>
          <a:spcBef>
            <a:spcPct val="0"/>
          </a:spcBef>
          <a:spcAft>
            <a:spcPct val="0"/>
          </a:spcAft>
          <a:buClrTx/>
          <a:buSzTx/>
          <a:buFont typeface="Arial" panose="020B0604020202020204" pitchFamily="34" charset="0"/>
          <a:buNone/>
          <a:defRPr baseline="0" b="0" cap="none" sz="2400" i="0" kumimoji="0" lang="en-US" normalizeH="0" strike="noStrike" u="none" smtClean="0">
            <a:ln>
              <a:noFill/>
            </a:ln>
            <a:solidFill>
              <a:schemeClr val="tx1"/>
            </a:solidFill>
            <a:effectLst/>
            <a:latin typeface="Times New Roman" panose="02020603050405020304" pitchFamily="18" charset="0"/>
          </a:defRPr>
        </a:defPPr>
      </a:lstStyle>
    </a:lnDef>
  </a:objectDefaults>
  <a:extraClrSchemeLst>
    <a:extraClrScheme>
      <a:clrScheme name="2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Design and asic implementation of Viterbi Decoder for Wireless applications</dc:title>
  <dc:creator>Phani.S</dc:creator>
  <cp:lastModifiedBy>Divya Rajan</cp:lastModifiedBy>
  <dcterms:created xsi:type="dcterms:W3CDTF">2006-03-20T23:54:45Z</dcterms:created>
  <dcterms:modified xsi:type="dcterms:W3CDTF">2020-04-28T05:18:29Z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1033-9.1.0.4058</vt:lpwstr>
  </property>
</Properties>
</file>