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A0EC-C8A0-4A56-8456-756BE659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743D-6E94-4474-943F-29C12B45E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0F66-DB90-4950-A459-C85ECD07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537D-2BC0-48E5-97A8-9CD5871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0A5F-F10C-437B-BB92-CF47B594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EC05-BCC0-4E65-B2E2-6CFECE6B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971EE-BEB8-4337-B0CF-37C6FD7A5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EA50-285E-4558-A4C6-26B5448B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F423-0263-4725-A802-C0E9651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456E-FA96-48AB-A4A4-8970085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C6C9E-0F0B-437D-842C-7B2031BED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C972-635E-4796-A917-C4A2034B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FF32-FB21-485E-AC8A-5ED14F92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4786-7BD1-45D6-BFE2-60A0BB51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559A-6DBD-448A-8F11-169260D8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A218-3BB2-4043-8F84-0EA0C9F7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0F44-305D-4F6C-9BF2-C7A61BAF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D456-099A-4DF1-85CB-64A9E88F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78FF-18AA-4A44-9220-D47979CE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A28A-5D5B-497F-9F2D-ED823C44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7D06-098A-4945-80D7-CFBD96B8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387A-5552-4DBC-A95E-48F1FD98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EDCB-8C04-4D98-AA97-D9679CE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73BF-495C-4FAB-AE47-2D68FF38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939A-6F25-4257-8408-ADA92E2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530-F079-41F8-9A81-97FC3813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0AA7-4E50-44CF-926F-6141EB464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D1DE-4AD8-4CEF-8465-3E01B7BA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4DB3-E3C6-4947-A6BC-485802C1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E5621-6207-4766-AA6E-69BF7256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A1C7-C220-4F5B-8290-3AFB3693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B07A-87B6-47F1-B687-B9837B16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C478-4896-4C45-B10F-269FF705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9EE5-AD45-4A36-A7D0-1B470BE2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8D6AE-0254-4C7C-9E9A-0E6E2A168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8CA8B-71A2-47D2-AC6C-56C6DACB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47535-DBCE-4ABE-B3E5-55B133A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4CC5-3E91-40DF-9908-B222447F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C098B-7FC5-4B77-9017-665B7FE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2A28-6686-4380-A4C9-C7D3CCC2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E0CD9-805C-499A-B309-0186B2A2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1E34-5098-407E-9FD5-ED6F168C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57391-E874-4754-A8B4-F06C6D39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1384B-C007-4C55-8C70-19DA409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36C4-C364-4848-8BD7-3BE08D2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620E-556D-429A-9AC9-1DD0FA9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DBE0-9C60-4160-9AAB-2AEB9A53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16E9-7FA8-422B-86C3-287823F7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80E84-EEAE-40FC-87BC-B0EDBCF7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2692-B715-4CF0-98F8-D1C2D22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23DD2-1CC2-402B-823B-19FF36AA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D2F6-B50B-4F31-B629-C896AED7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3EA3-6043-412F-9BF9-7F74F213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EA76-90C0-4F61-B5AA-0585F256A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C59F-A5C0-4817-9D87-D70FB35B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D1C12-563B-4A4C-8C1E-823924B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CCDA-9BB6-42AC-97B0-453278F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E633-B988-478A-B655-69AFCA4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DC09F-84BF-441E-8BBD-F3D273D2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2FD6-7ED1-47E8-874A-F8156127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EE83-31EE-4ABE-960D-54816E61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B508-AF24-4366-9AD8-8B67446D92B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EAEF-6FC6-4F82-BD1E-AB10DD5B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620F-BC60-4CCD-AA94-3404BD4A1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CA8E-D6A3-4DF4-A90F-7ADF6C27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A5C9-32E0-4B58-A502-AF81E4402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8046F-0B36-4669-8D84-3E09B8572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AFA13-8DCC-41C9-B63B-C2D04F41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A5F1F55-9D72-4A33-A88E-FFA70C891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93544"/>
            <a:ext cx="7188199" cy="466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56A8-D00F-41C2-B7FA-2D80990E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Stylized examples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0015B-A0F5-4E65-A6BE-EE688E07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654574"/>
            <a:ext cx="7188199" cy="15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1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Results</vt:lpstr>
      <vt:lpstr>Stylized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Kritzberg</dc:creator>
  <cp:lastModifiedBy>David Kritzberg</cp:lastModifiedBy>
  <cp:revision>1</cp:revision>
  <dcterms:created xsi:type="dcterms:W3CDTF">2020-01-23T09:29:41Z</dcterms:created>
  <dcterms:modified xsi:type="dcterms:W3CDTF">2020-01-23T09:32:39Z</dcterms:modified>
</cp:coreProperties>
</file>