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63240" y="18288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600" b="1">
                <a:solidFill>
                  <a:srgbClr val="103575"/>
                </a:solidFill>
              </a:defRPr>
            </a:pPr>
            <a:r>
              <a:t>CyberMarket Simulation: test</a:t>
            </a:r>
          </a:p>
          <a:p>
            <a:pPr algn="ctr">
              <a:defRPr sz="2800" b="1">
                <a:solidFill>
                  <a:srgbClr val="103575"/>
                </a:solidFill>
              </a:defRPr>
            </a:pPr>
            <a:r>
              <a:t>2024-09-09 07:56:00.765737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Cyber Commission: ₪ per service policy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Service Times: Schedule meeting:  min., Sales meeting:  min., Cyber analysis:  min.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