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10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0.xlsx"/></Relationships>
</file>

<file path=ppt/charts/_rels/chart1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1.xlsx"/></Relationships>
</file>

<file path=ppt/charts/_rels/chart1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2.xlsx"/></Relationships>
</file>

<file path=ppt/charts/_rels/chart1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3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_rels/chart9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Annual Gross Profit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Gross Profit</c:v>
                </c:pt>
              </c:strCache>
            </c:strRef>
          </c:tx>
          <c:spPr>
            <a:solidFill>
              <a:srgbClr val="273F5C"/>
            </a:solidFill>
          </c:spPr>
          <c:cat>
            <c:strRef>
              <c:f>Sheet1!$A$2:$A$6</c:f>
              <c:strCache>
                <c:ptCount val="5"/>
                <c:pt idx="0">
                  <c:v>year1</c:v>
                </c:pt>
                <c:pt idx="1">
                  <c:v>year2</c:v>
                </c:pt>
                <c:pt idx="2">
                  <c:v>year3</c:v>
                </c:pt>
                <c:pt idx="3">
                  <c:v>year4</c:v>
                </c:pt>
                <c:pt idx="4">
                  <c:v>year5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-1979016.7280000036</c:v>
                </c:pt>
                <c:pt idx="1">
                  <c:v>1163805.4600000274</c:v>
                </c:pt>
                <c:pt idx="2">
                  <c:v>5826600.131999913</c:v>
                </c:pt>
                <c:pt idx="3">
                  <c:v>12636164.960000541</c:v>
                </c:pt>
                <c:pt idx="4">
                  <c:v>19032447.344000645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Customers By Type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new</c:v>
                </c:pt>
              </c:strCache>
            </c:strRef>
          </c:tx>
          <c:spPr>
            <a:solidFill>
              <a:srgbClr val="97E464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Sheet1!$B$2:$B$61</c:f>
              <c:numCache>
                <c:formatCode>General</c:formatCode>
                <c:ptCount val="60"/>
                <c:pt idx="0">
                  <c:v>6</c:v>
                </c:pt>
                <c:pt idx="1">
                  <c:v>12</c:v>
                </c:pt>
                <c:pt idx="2">
                  <c:v>10</c:v>
                </c:pt>
                <c:pt idx="3">
                  <c:v>15</c:v>
                </c:pt>
                <c:pt idx="4">
                  <c:v>13</c:v>
                </c:pt>
                <c:pt idx="5">
                  <c:v>15</c:v>
                </c:pt>
                <c:pt idx="6">
                  <c:v>16</c:v>
                </c:pt>
                <c:pt idx="7">
                  <c:v>12</c:v>
                </c:pt>
                <c:pt idx="8">
                  <c:v>15</c:v>
                </c:pt>
                <c:pt idx="9">
                  <c:v>24</c:v>
                </c:pt>
                <c:pt idx="10">
                  <c:v>27</c:v>
                </c:pt>
                <c:pt idx="11">
                  <c:v>35</c:v>
                </c:pt>
                <c:pt idx="12">
                  <c:v>36</c:v>
                </c:pt>
                <c:pt idx="13">
                  <c:v>34</c:v>
                </c:pt>
                <c:pt idx="14">
                  <c:v>32</c:v>
                </c:pt>
                <c:pt idx="15">
                  <c:v>31</c:v>
                </c:pt>
                <c:pt idx="16">
                  <c:v>44</c:v>
                </c:pt>
                <c:pt idx="17">
                  <c:v>39</c:v>
                </c:pt>
                <c:pt idx="18">
                  <c:v>26</c:v>
                </c:pt>
                <c:pt idx="19">
                  <c:v>35</c:v>
                </c:pt>
                <c:pt idx="20">
                  <c:v>40</c:v>
                </c:pt>
                <c:pt idx="21">
                  <c:v>51</c:v>
                </c:pt>
                <c:pt idx="22">
                  <c:v>40</c:v>
                </c:pt>
                <c:pt idx="23">
                  <c:v>43</c:v>
                </c:pt>
                <c:pt idx="24">
                  <c:v>54</c:v>
                </c:pt>
                <c:pt idx="25">
                  <c:v>58</c:v>
                </c:pt>
                <c:pt idx="26">
                  <c:v>43</c:v>
                </c:pt>
                <c:pt idx="27">
                  <c:v>64</c:v>
                </c:pt>
                <c:pt idx="28">
                  <c:v>43</c:v>
                </c:pt>
                <c:pt idx="29">
                  <c:v>65</c:v>
                </c:pt>
                <c:pt idx="30">
                  <c:v>71</c:v>
                </c:pt>
                <c:pt idx="31">
                  <c:v>62</c:v>
                </c:pt>
                <c:pt idx="32">
                  <c:v>56</c:v>
                </c:pt>
                <c:pt idx="33">
                  <c:v>78</c:v>
                </c:pt>
                <c:pt idx="34">
                  <c:v>70</c:v>
                </c:pt>
                <c:pt idx="35">
                  <c:v>80</c:v>
                </c:pt>
                <c:pt idx="36">
                  <c:v>78</c:v>
                </c:pt>
                <c:pt idx="37">
                  <c:v>76</c:v>
                </c:pt>
                <c:pt idx="38">
                  <c:v>59</c:v>
                </c:pt>
                <c:pt idx="39">
                  <c:v>86</c:v>
                </c:pt>
                <c:pt idx="40">
                  <c:v>84</c:v>
                </c:pt>
                <c:pt idx="41">
                  <c:v>70</c:v>
                </c:pt>
                <c:pt idx="42">
                  <c:v>83</c:v>
                </c:pt>
                <c:pt idx="43">
                  <c:v>92</c:v>
                </c:pt>
                <c:pt idx="44">
                  <c:v>83</c:v>
                </c:pt>
                <c:pt idx="45">
                  <c:v>96</c:v>
                </c:pt>
                <c:pt idx="46">
                  <c:v>84</c:v>
                </c:pt>
                <c:pt idx="47">
                  <c:v>91</c:v>
                </c:pt>
                <c:pt idx="48">
                  <c:v>82</c:v>
                </c:pt>
                <c:pt idx="49">
                  <c:v>82</c:v>
                </c:pt>
                <c:pt idx="50">
                  <c:v>95</c:v>
                </c:pt>
                <c:pt idx="51">
                  <c:v>95</c:v>
                </c:pt>
                <c:pt idx="52">
                  <c:v>83</c:v>
                </c:pt>
                <c:pt idx="53">
                  <c:v>88</c:v>
                </c:pt>
                <c:pt idx="54">
                  <c:v>91</c:v>
                </c:pt>
                <c:pt idx="55">
                  <c:v>99</c:v>
                </c:pt>
                <c:pt idx="56">
                  <c:v>104</c:v>
                </c:pt>
                <c:pt idx="57">
                  <c:v>86</c:v>
                </c:pt>
                <c:pt idx="58">
                  <c:v>106</c:v>
                </c:pt>
                <c:pt idx="59">
                  <c:v>114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referred</c:v>
                </c:pt>
              </c:strCache>
            </c:strRef>
          </c:tx>
          <c:spPr>
            <a:solidFill>
              <a:srgbClr val="71AA4A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Sheet1!$C$2:$C$61</c:f>
              <c:numCache>
                <c:formatCode>General</c:formatCode>
                <c:ptCount val="60"/>
                <c:pt idx="0">
                  <c:v>39</c:v>
                </c:pt>
                <c:pt idx="1">
                  <c:v>46</c:v>
                </c:pt>
                <c:pt idx="2">
                  <c:v>54</c:v>
                </c:pt>
                <c:pt idx="3">
                  <c:v>53</c:v>
                </c:pt>
                <c:pt idx="4">
                  <c:v>62</c:v>
                </c:pt>
                <c:pt idx="5">
                  <c:v>71</c:v>
                </c:pt>
                <c:pt idx="6">
                  <c:v>83</c:v>
                </c:pt>
                <c:pt idx="7">
                  <c:v>77</c:v>
                </c:pt>
                <c:pt idx="8">
                  <c:v>88</c:v>
                </c:pt>
                <c:pt idx="9">
                  <c:v>92</c:v>
                </c:pt>
                <c:pt idx="10">
                  <c:v>101</c:v>
                </c:pt>
                <c:pt idx="11">
                  <c:v>120</c:v>
                </c:pt>
                <c:pt idx="12">
                  <c:v>109</c:v>
                </c:pt>
                <c:pt idx="13">
                  <c:v>125</c:v>
                </c:pt>
                <c:pt idx="14">
                  <c:v>131</c:v>
                </c:pt>
                <c:pt idx="15">
                  <c:v>138</c:v>
                </c:pt>
                <c:pt idx="16">
                  <c:v>147</c:v>
                </c:pt>
                <c:pt idx="17">
                  <c:v>154</c:v>
                </c:pt>
                <c:pt idx="18">
                  <c:v>158</c:v>
                </c:pt>
                <c:pt idx="19">
                  <c:v>163</c:v>
                </c:pt>
                <c:pt idx="20">
                  <c:v>178</c:v>
                </c:pt>
                <c:pt idx="21">
                  <c:v>178</c:v>
                </c:pt>
                <c:pt idx="22">
                  <c:v>182</c:v>
                </c:pt>
                <c:pt idx="23">
                  <c:v>191</c:v>
                </c:pt>
                <c:pt idx="24">
                  <c:v>206</c:v>
                </c:pt>
                <c:pt idx="25">
                  <c:v>204</c:v>
                </c:pt>
                <c:pt idx="26">
                  <c:v>229</c:v>
                </c:pt>
                <c:pt idx="27">
                  <c:v>214</c:v>
                </c:pt>
                <c:pt idx="28">
                  <c:v>222</c:v>
                </c:pt>
                <c:pt idx="29">
                  <c:v>227</c:v>
                </c:pt>
                <c:pt idx="30">
                  <c:v>246</c:v>
                </c:pt>
                <c:pt idx="31">
                  <c:v>252</c:v>
                </c:pt>
                <c:pt idx="32">
                  <c:v>249</c:v>
                </c:pt>
                <c:pt idx="33">
                  <c:v>245</c:v>
                </c:pt>
                <c:pt idx="34">
                  <c:v>258</c:v>
                </c:pt>
                <c:pt idx="35">
                  <c:v>281</c:v>
                </c:pt>
                <c:pt idx="36">
                  <c:v>288</c:v>
                </c:pt>
                <c:pt idx="37">
                  <c:v>307</c:v>
                </c:pt>
                <c:pt idx="38">
                  <c:v>299</c:v>
                </c:pt>
                <c:pt idx="39">
                  <c:v>299</c:v>
                </c:pt>
                <c:pt idx="40">
                  <c:v>295</c:v>
                </c:pt>
                <c:pt idx="41">
                  <c:v>338</c:v>
                </c:pt>
                <c:pt idx="42">
                  <c:v>322</c:v>
                </c:pt>
                <c:pt idx="43">
                  <c:v>316</c:v>
                </c:pt>
                <c:pt idx="44">
                  <c:v>328</c:v>
                </c:pt>
                <c:pt idx="45">
                  <c:v>361</c:v>
                </c:pt>
                <c:pt idx="46">
                  <c:v>377</c:v>
                </c:pt>
                <c:pt idx="47">
                  <c:v>353</c:v>
                </c:pt>
                <c:pt idx="48">
                  <c:v>391</c:v>
                </c:pt>
                <c:pt idx="49">
                  <c:v>357</c:v>
                </c:pt>
                <c:pt idx="50">
                  <c:v>373</c:v>
                </c:pt>
                <c:pt idx="51">
                  <c:v>382</c:v>
                </c:pt>
                <c:pt idx="52">
                  <c:v>383</c:v>
                </c:pt>
                <c:pt idx="53">
                  <c:v>373</c:v>
                </c:pt>
                <c:pt idx="54">
                  <c:v>387</c:v>
                </c:pt>
                <c:pt idx="55">
                  <c:v>394</c:v>
                </c:pt>
                <c:pt idx="56">
                  <c:v>377</c:v>
                </c:pt>
                <c:pt idx="57">
                  <c:v>387</c:v>
                </c:pt>
                <c:pt idx="58">
                  <c:v>422</c:v>
                </c:pt>
                <c:pt idx="59">
                  <c:v>367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lead</c:v>
                </c:pt>
              </c:strCache>
            </c:strRef>
          </c:tx>
          <c:spPr>
            <a:solidFill>
              <a:srgbClr val="4B7030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Sheet1!$D$2:$D$61</c:f>
              <c:numCache>
                <c:formatCode>General</c:formatCode>
                <c:ptCount val="60"/>
                <c:pt idx="0">
                  <c:v>55</c:v>
                </c:pt>
                <c:pt idx="1">
                  <c:v>53</c:v>
                </c:pt>
                <c:pt idx="2">
                  <c:v>56</c:v>
                </c:pt>
                <c:pt idx="3">
                  <c:v>65</c:v>
                </c:pt>
                <c:pt idx="4">
                  <c:v>72</c:v>
                </c:pt>
                <c:pt idx="5">
                  <c:v>75</c:v>
                </c:pt>
                <c:pt idx="6">
                  <c:v>78</c:v>
                </c:pt>
                <c:pt idx="7">
                  <c:v>106</c:v>
                </c:pt>
                <c:pt idx="8">
                  <c:v>111</c:v>
                </c:pt>
                <c:pt idx="9">
                  <c:v>120</c:v>
                </c:pt>
                <c:pt idx="10">
                  <c:v>131</c:v>
                </c:pt>
                <c:pt idx="11">
                  <c:v>130</c:v>
                </c:pt>
                <c:pt idx="12">
                  <c:v>169</c:v>
                </c:pt>
                <c:pt idx="13">
                  <c:v>168</c:v>
                </c:pt>
                <c:pt idx="14">
                  <c:v>176</c:v>
                </c:pt>
                <c:pt idx="15">
                  <c:v>184</c:v>
                </c:pt>
                <c:pt idx="16">
                  <c:v>176</c:v>
                </c:pt>
                <c:pt idx="17">
                  <c:v>189</c:v>
                </c:pt>
                <c:pt idx="18">
                  <c:v>213</c:v>
                </c:pt>
                <c:pt idx="19">
                  <c:v>215</c:v>
                </c:pt>
                <c:pt idx="20">
                  <c:v>212</c:v>
                </c:pt>
                <c:pt idx="21">
                  <c:v>217</c:v>
                </c:pt>
                <c:pt idx="22">
                  <c:v>243</c:v>
                </c:pt>
                <c:pt idx="23">
                  <c:v>249</c:v>
                </c:pt>
                <c:pt idx="24">
                  <c:v>242</c:v>
                </c:pt>
                <c:pt idx="25">
                  <c:v>256</c:v>
                </c:pt>
                <c:pt idx="26">
                  <c:v>261</c:v>
                </c:pt>
                <c:pt idx="27">
                  <c:v>271</c:v>
                </c:pt>
                <c:pt idx="28">
                  <c:v>301</c:v>
                </c:pt>
                <c:pt idx="29">
                  <c:v>290</c:v>
                </c:pt>
                <c:pt idx="30">
                  <c:v>283</c:v>
                </c:pt>
                <c:pt idx="31">
                  <c:v>304</c:v>
                </c:pt>
                <c:pt idx="32">
                  <c:v>332</c:v>
                </c:pt>
                <c:pt idx="33">
                  <c:v>332</c:v>
                </c:pt>
                <c:pt idx="34">
                  <c:v>347</c:v>
                </c:pt>
                <c:pt idx="35">
                  <c:v>335</c:v>
                </c:pt>
                <c:pt idx="36">
                  <c:v>350</c:v>
                </c:pt>
                <c:pt idx="37">
                  <c:v>348</c:v>
                </c:pt>
                <c:pt idx="38">
                  <c:v>387</c:v>
                </c:pt>
                <c:pt idx="39">
                  <c:v>376</c:v>
                </c:pt>
                <c:pt idx="40">
                  <c:v>396</c:v>
                </c:pt>
                <c:pt idx="41">
                  <c:v>383</c:v>
                </c:pt>
                <c:pt idx="42">
                  <c:v>402</c:v>
                </c:pt>
                <c:pt idx="43">
                  <c:v>415</c:v>
                </c:pt>
                <c:pt idx="44">
                  <c:v>428</c:v>
                </c:pt>
                <c:pt idx="45">
                  <c:v>399</c:v>
                </c:pt>
                <c:pt idx="46">
                  <c:v>413</c:v>
                </c:pt>
                <c:pt idx="47">
                  <c:v>446</c:v>
                </c:pt>
                <c:pt idx="48">
                  <c:v>436</c:v>
                </c:pt>
                <c:pt idx="49">
                  <c:v>478</c:v>
                </c:pt>
                <c:pt idx="50">
                  <c:v>459</c:v>
                </c:pt>
                <c:pt idx="51">
                  <c:v>459</c:v>
                </c:pt>
                <c:pt idx="52">
                  <c:v>480</c:v>
                </c:pt>
                <c:pt idx="53">
                  <c:v>494</c:v>
                </c:pt>
                <c:pt idx="54">
                  <c:v>486</c:v>
                </c:pt>
                <c:pt idx="55">
                  <c:v>481</c:v>
                </c:pt>
                <c:pt idx="56">
                  <c:v>503</c:v>
                </c:pt>
                <c:pt idx="57">
                  <c:v>521</c:v>
                </c:pt>
                <c:pt idx="58">
                  <c:v>476</c:v>
                </c:pt>
                <c:pt idx="59">
                  <c:v>532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existing</c:v>
                </c:pt>
              </c:strCache>
            </c:strRef>
          </c:tx>
          <c:spPr>
            <a:solidFill>
              <a:srgbClr val="253616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Sheet1!$E$2:$E$61</c:f>
              <c:numCache>
                <c:formatCode>General</c:formatCode>
                <c:ptCount val="6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38</c:v>
                </c:pt>
                <c:pt idx="13">
                  <c:v>41</c:v>
                </c:pt>
                <c:pt idx="14">
                  <c:v>41</c:v>
                </c:pt>
                <c:pt idx="15">
                  <c:v>48</c:v>
                </c:pt>
                <c:pt idx="16">
                  <c:v>48</c:v>
                </c:pt>
                <c:pt idx="17">
                  <c:v>53</c:v>
                </c:pt>
                <c:pt idx="18">
                  <c:v>71</c:v>
                </c:pt>
                <c:pt idx="19">
                  <c:v>67</c:v>
                </c:pt>
                <c:pt idx="20">
                  <c:v>88</c:v>
                </c:pt>
                <c:pt idx="21">
                  <c:v>85</c:v>
                </c:pt>
                <c:pt idx="22">
                  <c:v>93</c:v>
                </c:pt>
                <c:pt idx="23">
                  <c:v>99</c:v>
                </c:pt>
                <c:pt idx="24">
                  <c:v>148</c:v>
                </c:pt>
                <c:pt idx="25">
                  <c:v>144</c:v>
                </c:pt>
                <c:pt idx="26">
                  <c:v>142</c:v>
                </c:pt>
                <c:pt idx="27">
                  <c:v>152</c:v>
                </c:pt>
                <c:pt idx="28">
                  <c:v>147</c:v>
                </c:pt>
                <c:pt idx="29">
                  <c:v>171</c:v>
                </c:pt>
                <c:pt idx="30">
                  <c:v>200</c:v>
                </c:pt>
                <c:pt idx="31">
                  <c:v>177</c:v>
                </c:pt>
                <c:pt idx="32">
                  <c:v>213</c:v>
                </c:pt>
                <c:pt idx="33">
                  <c:v>193</c:v>
                </c:pt>
                <c:pt idx="34">
                  <c:v>208</c:v>
                </c:pt>
                <c:pt idx="35">
                  <c:v>223</c:v>
                </c:pt>
                <c:pt idx="36">
                  <c:v>262</c:v>
                </c:pt>
                <c:pt idx="37">
                  <c:v>244</c:v>
                </c:pt>
                <c:pt idx="38">
                  <c:v>256</c:v>
                </c:pt>
                <c:pt idx="39">
                  <c:v>261</c:v>
                </c:pt>
                <c:pt idx="40">
                  <c:v>247</c:v>
                </c:pt>
                <c:pt idx="41">
                  <c:v>285</c:v>
                </c:pt>
                <c:pt idx="42">
                  <c:v>312</c:v>
                </c:pt>
                <c:pt idx="43">
                  <c:v>324</c:v>
                </c:pt>
                <c:pt idx="44">
                  <c:v>387</c:v>
                </c:pt>
                <c:pt idx="45">
                  <c:v>364</c:v>
                </c:pt>
                <c:pt idx="46">
                  <c:v>384</c:v>
                </c:pt>
                <c:pt idx="47">
                  <c:v>404</c:v>
                </c:pt>
                <c:pt idx="48">
                  <c:v>450</c:v>
                </c:pt>
                <c:pt idx="49">
                  <c:v>449</c:v>
                </c:pt>
                <c:pt idx="50">
                  <c:v>451</c:v>
                </c:pt>
                <c:pt idx="51">
                  <c:v>444</c:v>
                </c:pt>
                <c:pt idx="52">
                  <c:v>433</c:v>
                </c:pt>
                <c:pt idx="53">
                  <c:v>460</c:v>
                </c:pt>
                <c:pt idx="54">
                  <c:v>462</c:v>
                </c:pt>
                <c:pt idx="55">
                  <c:v>486</c:v>
                </c:pt>
                <c:pt idx="56">
                  <c:v>516</c:v>
                </c:pt>
                <c:pt idx="57">
                  <c:v>504</c:v>
                </c:pt>
                <c:pt idx="58">
                  <c:v>525</c:v>
                </c:pt>
                <c:pt idx="59">
                  <c:v>559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legend>
      <c:legendPos val="t"/>
      <c:overlay val="1"/>
      <c:txPr>
        <a:bodyPr/>
        <a:lstStyle/>
        <a:p>
          <a:pPr>
            <a:defRPr sz="1000"/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Customers Buying Insurance Package By Type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new</c:v>
                </c:pt>
              </c:strCache>
            </c:strRef>
          </c:tx>
          <c:spPr>
            <a:solidFill>
              <a:srgbClr val="97E464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Sheet1!$B$2:$B$61</c:f>
              <c:numCache>
                <c:formatCode>General</c:formatCode>
                <c:ptCount val="6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1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1</c:v>
                </c:pt>
                <c:pt idx="18">
                  <c:v>0</c:v>
                </c:pt>
                <c:pt idx="19">
                  <c:v>1</c:v>
                </c:pt>
                <c:pt idx="20">
                  <c:v>1</c:v>
                </c:pt>
                <c:pt idx="21">
                  <c:v>0</c:v>
                </c:pt>
                <c:pt idx="22">
                  <c:v>1</c:v>
                </c:pt>
                <c:pt idx="23">
                  <c:v>0</c:v>
                </c:pt>
                <c:pt idx="24">
                  <c:v>0</c:v>
                </c:pt>
                <c:pt idx="25">
                  <c:v>1</c:v>
                </c:pt>
                <c:pt idx="26">
                  <c:v>0</c:v>
                </c:pt>
                <c:pt idx="27">
                  <c:v>0</c:v>
                </c:pt>
                <c:pt idx="28">
                  <c:v>2</c:v>
                </c:pt>
                <c:pt idx="29">
                  <c:v>1</c:v>
                </c:pt>
                <c:pt idx="30">
                  <c:v>1</c:v>
                </c:pt>
                <c:pt idx="31">
                  <c:v>3</c:v>
                </c:pt>
                <c:pt idx="32">
                  <c:v>2</c:v>
                </c:pt>
                <c:pt idx="33">
                  <c:v>1</c:v>
                </c:pt>
                <c:pt idx="34">
                  <c:v>0</c:v>
                </c:pt>
                <c:pt idx="35">
                  <c:v>1</c:v>
                </c:pt>
                <c:pt idx="36">
                  <c:v>2</c:v>
                </c:pt>
                <c:pt idx="37">
                  <c:v>1</c:v>
                </c:pt>
                <c:pt idx="38">
                  <c:v>2</c:v>
                </c:pt>
                <c:pt idx="39">
                  <c:v>2</c:v>
                </c:pt>
                <c:pt idx="40">
                  <c:v>1</c:v>
                </c:pt>
                <c:pt idx="41">
                  <c:v>0</c:v>
                </c:pt>
                <c:pt idx="42">
                  <c:v>4</c:v>
                </c:pt>
                <c:pt idx="43">
                  <c:v>1</c:v>
                </c:pt>
                <c:pt idx="44">
                  <c:v>0</c:v>
                </c:pt>
                <c:pt idx="45">
                  <c:v>2</c:v>
                </c:pt>
                <c:pt idx="46">
                  <c:v>2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2</c:v>
                </c:pt>
                <c:pt idx="51">
                  <c:v>1</c:v>
                </c:pt>
                <c:pt idx="52">
                  <c:v>2</c:v>
                </c:pt>
                <c:pt idx="53">
                  <c:v>0</c:v>
                </c:pt>
                <c:pt idx="54">
                  <c:v>2</c:v>
                </c:pt>
                <c:pt idx="55">
                  <c:v>0</c:v>
                </c:pt>
                <c:pt idx="56">
                  <c:v>0</c:v>
                </c:pt>
                <c:pt idx="57">
                  <c:v>1</c:v>
                </c:pt>
                <c:pt idx="58">
                  <c:v>2</c:v>
                </c:pt>
                <c:pt idx="59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referred</c:v>
                </c:pt>
              </c:strCache>
            </c:strRef>
          </c:tx>
          <c:spPr>
            <a:solidFill>
              <a:srgbClr val="71AA4A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Sheet1!$C$2:$C$61</c:f>
              <c:numCache>
                <c:formatCode>General</c:formatCode>
                <c:ptCount val="60"/>
                <c:pt idx="0">
                  <c:v>5</c:v>
                </c:pt>
                <c:pt idx="1">
                  <c:v>2</c:v>
                </c:pt>
                <c:pt idx="2">
                  <c:v>4</c:v>
                </c:pt>
                <c:pt idx="3">
                  <c:v>3</c:v>
                </c:pt>
                <c:pt idx="4">
                  <c:v>4</c:v>
                </c:pt>
                <c:pt idx="5">
                  <c:v>3</c:v>
                </c:pt>
                <c:pt idx="6">
                  <c:v>5</c:v>
                </c:pt>
                <c:pt idx="7">
                  <c:v>6</c:v>
                </c:pt>
                <c:pt idx="8">
                  <c:v>6</c:v>
                </c:pt>
                <c:pt idx="9">
                  <c:v>6</c:v>
                </c:pt>
                <c:pt idx="10">
                  <c:v>7</c:v>
                </c:pt>
                <c:pt idx="11">
                  <c:v>6</c:v>
                </c:pt>
                <c:pt idx="12">
                  <c:v>4</c:v>
                </c:pt>
                <c:pt idx="13">
                  <c:v>3</c:v>
                </c:pt>
                <c:pt idx="14">
                  <c:v>2</c:v>
                </c:pt>
                <c:pt idx="15">
                  <c:v>8</c:v>
                </c:pt>
                <c:pt idx="16">
                  <c:v>4</c:v>
                </c:pt>
                <c:pt idx="17">
                  <c:v>13</c:v>
                </c:pt>
                <c:pt idx="18">
                  <c:v>8</c:v>
                </c:pt>
                <c:pt idx="19">
                  <c:v>7</c:v>
                </c:pt>
                <c:pt idx="20">
                  <c:v>8</c:v>
                </c:pt>
                <c:pt idx="21">
                  <c:v>10</c:v>
                </c:pt>
                <c:pt idx="22">
                  <c:v>8</c:v>
                </c:pt>
                <c:pt idx="23">
                  <c:v>11</c:v>
                </c:pt>
                <c:pt idx="24">
                  <c:v>9</c:v>
                </c:pt>
                <c:pt idx="25">
                  <c:v>12</c:v>
                </c:pt>
                <c:pt idx="26">
                  <c:v>9</c:v>
                </c:pt>
                <c:pt idx="27">
                  <c:v>11</c:v>
                </c:pt>
                <c:pt idx="28">
                  <c:v>9</c:v>
                </c:pt>
                <c:pt idx="29">
                  <c:v>12</c:v>
                </c:pt>
                <c:pt idx="30">
                  <c:v>10</c:v>
                </c:pt>
                <c:pt idx="31">
                  <c:v>12</c:v>
                </c:pt>
                <c:pt idx="32">
                  <c:v>20</c:v>
                </c:pt>
                <c:pt idx="33">
                  <c:v>16</c:v>
                </c:pt>
                <c:pt idx="34">
                  <c:v>12</c:v>
                </c:pt>
                <c:pt idx="35">
                  <c:v>16</c:v>
                </c:pt>
                <c:pt idx="36">
                  <c:v>19</c:v>
                </c:pt>
                <c:pt idx="37">
                  <c:v>19</c:v>
                </c:pt>
                <c:pt idx="38">
                  <c:v>16</c:v>
                </c:pt>
                <c:pt idx="39">
                  <c:v>21</c:v>
                </c:pt>
                <c:pt idx="40">
                  <c:v>11</c:v>
                </c:pt>
                <c:pt idx="41">
                  <c:v>21</c:v>
                </c:pt>
                <c:pt idx="42">
                  <c:v>15</c:v>
                </c:pt>
                <c:pt idx="43">
                  <c:v>23</c:v>
                </c:pt>
                <c:pt idx="44">
                  <c:v>21</c:v>
                </c:pt>
                <c:pt idx="45">
                  <c:v>22</c:v>
                </c:pt>
                <c:pt idx="46">
                  <c:v>21</c:v>
                </c:pt>
                <c:pt idx="47">
                  <c:v>24</c:v>
                </c:pt>
                <c:pt idx="48">
                  <c:v>26</c:v>
                </c:pt>
                <c:pt idx="49">
                  <c:v>17</c:v>
                </c:pt>
                <c:pt idx="50">
                  <c:v>21</c:v>
                </c:pt>
                <c:pt idx="51">
                  <c:v>19</c:v>
                </c:pt>
                <c:pt idx="52">
                  <c:v>25</c:v>
                </c:pt>
                <c:pt idx="53">
                  <c:v>23</c:v>
                </c:pt>
                <c:pt idx="54">
                  <c:v>18</c:v>
                </c:pt>
                <c:pt idx="55">
                  <c:v>19</c:v>
                </c:pt>
                <c:pt idx="56">
                  <c:v>29</c:v>
                </c:pt>
                <c:pt idx="57">
                  <c:v>21</c:v>
                </c:pt>
                <c:pt idx="58">
                  <c:v>29</c:v>
                </c:pt>
                <c:pt idx="59">
                  <c:v>17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lead</c:v>
                </c:pt>
              </c:strCache>
            </c:strRef>
          </c:tx>
          <c:spPr>
            <a:solidFill>
              <a:srgbClr val="4B7030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Sheet1!$D$2:$D$61</c:f>
              <c:numCache>
                <c:formatCode>General</c:formatCode>
                <c:ptCount val="60"/>
                <c:pt idx="0">
                  <c:v>3</c:v>
                </c:pt>
                <c:pt idx="1">
                  <c:v>8</c:v>
                </c:pt>
                <c:pt idx="2">
                  <c:v>11</c:v>
                </c:pt>
                <c:pt idx="3">
                  <c:v>16</c:v>
                </c:pt>
                <c:pt idx="4">
                  <c:v>12</c:v>
                </c:pt>
                <c:pt idx="5">
                  <c:v>14</c:v>
                </c:pt>
                <c:pt idx="6">
                  <c:v>19</c:v>
                </c:pt>
                <c:pt idx="7">
                  <c:v>20</c:v>
                </c:pt>
                <c:pt idx="8">
                  <c:v>24</c:v>
                </c:pt>
                <c:pt idx="9">
                  <c:v>22</c:v>
                </c:pt>
                <c:pt idx="10">
                  <c:v>26</c:v>
                </c:pt>
                <c:pt idx="11">
                  <c:v>27</c:v>
                </c:pt>
                <c:pt idx="12">
                  <c:v>38</c:v>
                </c:pt>
                <c:pt idx="13">
                  <c:v>28</c:v>
                </c:pt>
                <c:pt idx="14">
                  <c:v>25</c:v>
                </c:pt>
                <c:pt idx="15">
                  <c:v>39</c:v>
                </c:pt>
                <c:pt idx="16">
                  <c:v>37</c:v>
                </c:pt>
                <c:pt idx="17">
                  <c:v>37</c:v>
                </c:pt>
                <c:pt idx="18">
                  <c:v>50</c:v>
                </c:pt>
                <c:pt idx="19">
                  <c:v>37</c:v>
                </c:pt>
                <c:pt idx="20">
                  <c:v>43</c:v>
                </c:pt>
                <c:pt idx="21">
                  <c:v>28</c:v>
                </c:pt>
                <c:pt idx="22">
                  <c:v>48</c:v>
                </c:pt>
                <c:pt idx="23">
                  <c:v>35</c:v>
                </c:pt>
                <c:pt idx="24">
                  <c:v>40</c:v>
                </c:pt>
                <c:pt idx="25">
                  <c:v>44</c:v>
                </c:pt>
                <c:pt idx="26">
                  <c:v>39</c:v>
                </c:pt>
                <c:pt idx="27">
                  <c:v>41</c:v>
                </c:pt>
                <c:pt idx="28">
                  <c:v>50</c:v>
                </c:pt>
                <c:pt idx="29">
                  <c:v>45</c:v>
                </c:pt>
                <c:pt idx="30">
                  <c:v>40</c:v>
                </c:pt>
                <c:pt idx="31">
                  <c:v>72</c:v>
                </c:pt>
                <c:pt idx="32">
                  <c:v>42</c:v>
                </c:pt>
                <c:pt idx="33">
                  <c:v>65</c:v>
                </c:pt>
                <c:pt idx="34">
                  <c:v>64</c:v>
                </c:pt>
                <c:pt idx="35">
                  <c:v>53</c:v>
                </c:pt>
                <c:pt idx="36">
                  <c:v>64</c:v>
                </c:pt>
                <c:pt idx="37">
                  <c:v>60</c:v>
                </c:pt>
                <c:pt idx="38">
                  <c:v>70</c:v>
                </c:pt>
                <c:pt idx="39">
                  <c:v>69</c:v>
                </c:pt>
                <c:pt idx="40">
                  <c:v>79</c:v>
                </c:pt>
                <c:pt idx="41">
                  <c:v>75</c:v>
                </c:pt>
                <c:pt idx="42">
                  <c:v>67</c:v>
                </c:pt>
                <c:pt idx="43">
                  <c:v>63</c:v>
                </c:pt>
                <c:pt idx="44">
                  <c:v>45</c:v>
                </c:pt>
                <c:pt idx="45">
                  <c:v>62</c:v>
                </c:pt>
                <c:pt idx="46">
                  <c:v>66</c:v>
                </c:pt>
                <c:pt idx="47">
                  <c:v>64</c:v>
                </c:pt>
                <c:pt idx="48">
                  <c:v>71</c:v>
                </c:pt>
                <c:pt idx="49">
                  <c:v>69</c:v>
                </c:pt>
                <c:pt idx="50">
                  <c:v>61</c:v>
                </c:pt>
                <c:pt idx="51">
                  <c:v>78</c:v>
                </c:pt>
                <c:pt idx="52">
                  <c:v>74</c:v>
                </c:pt>
                <c:pt idx="53">
                  <c:v>99</c:v>
                </c:pt>
                <c:pt idx="54">
                  <c:v>66</c:v>
                </c:pt>
                <c:pt idx="55">
                  <c:v>89</c:v>
                </c:pt>
                <c:pt idx="56">
                  <c:v>86</c:v>
                </c:pt>
                <c:pt idx="57">
                  <c:v>78</c:v>
                </c:pt>
                <c:pt idx="58">
                  <c:v>77</c:v>
                </c:pt>
                <c:pt idx="59">
                  <c:v>94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existing</c:v>
                </c:pt>
              </c:strCache>
            </c:strRef>
          </c:tx>
          <c:spPr>
            <a:solidFill>
              <a:srgbClr val="253616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Sheet1!$E$2:$E$61</c:f>
              <c:numCache>
                <c:formatCode>General</c:formatCode>
                <c:ptCount val="6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21</c:v>
                </c:pt>
                <c:pt idx="13">
                  <c:v>34</c:v>
                </c:pt>
                <c:pt idx="14">
                  <c:v>24</c:v>
                </c:pt>
                <c:pt idx="15">
                  <c:v>32</c:v>
                </c:pt>
                <c:pt idx="16">
                  <c:v>24</c:v>
                </c:pt>
                <c:pt idx="17">
                  <c:v>34</c:v>
                </c:pt>
                <c:pt idx="18">
                  <c:v>52</c:v>
                </c:pt>
                <c:pt idx="19">
                  <c:v>30</c:v>
                </c:pt>
                <c:pt idx="20">
                  <c:v>63</c:v>
                </c:pt>
                <c:pt idx="21">
                  <c:v>54</c:v>
                </c:pt>
                <c:pt idx="22">
                  <c:v>56</c:v>
                </c:pt>
                <c:pt idx="23">
                  <c:v>63</c:v>
                </c:pt>
                <c:pt idx="24">
                  <c:v>89</c:v>
                </c:pt>
                <c:pt idx="25">
                  <c:v>87</c:v>
                </c:pt>
                <c:pt idx="26">
                  <c:v>92</c:v>
                </c:pt>
                <c:pt idx="27">
                  <c:v>97</c:v>
                </c:pt>
                <c:pt idx="28">
                  <c:v>77</c:v>
                </c:pt>
                <c:pt idx="29">
                  <c:v>106</c:v>
                </c:pt>
                <c:pt idx="30">
                  <c:v>138</c:v>
                </c:pt>
                <c:pt idx="31">
                  <c:v>120</c:v>
                </c:pt>
                <c:pt idx="32">
                  <c:v>151</c:v>
                </c:pt>
                <c:pt idx="33">
                  <c:v>132</c:v>
                </c:pt>
                <c:pt idx="34">
                  <c:v>139</c:v>
                </c:pt>
                <c:pt idx="35">
                  <c:v>155</c:v>
                </c:pt>
                <c:pt idx="36">
                  <c:v>175</c:v>
                </c:pt>
                <c:pt idx="37">
                  <c:v>181</c:v>
                </c:pt>
                <c:pt idx="38">
                  <c:v>184</c:v>
                </c:pt>
                <c:pt idx="39">
                  <c:v>180</c:v>
                </c:pt>
                <c:pt idx="40">
                  <c:v>175</c:v>
                </c:pt>
                <c:pt idx="41">
                  <c:v>194</c:v>
                </c:pt>
                <c:pt idx="42">
                  <c:v>207</c:v>
                </c:pt>
                <c:pt idx="43">
                  <c:v>234</c:v>
                </c:pt>
                <c:pt idx="44">
                  <c:v>274</c:v>
                </c:pt>
                <c:pt idx="45">
                  <c:v>241</c:v>
                </c:pt>
                <c:pt idx="46">
                  <c:v>253</c:v>
                </c:pt>
                <c:pt idx="47">
                  <c:v>264</c:v>
                </c:pt>
                <c:pt idx="48">
                  <c:v>303</c:v>
                </c:pt>
                <c:pt idx="49">
                  <c:v>310</c:v>
                </c:pt>
                <c:pt idx="50">
                  <c:v>281</c:v>
                </c:pt>
                <c:pt idx="51">
                  <c:v>304</c:v>
                </c:pt>
                <c:pt idx="52">
                  <c:v>280</c:v>
                </c:pt>
                <c:pt idx="53">
                  <c:v>315</c:v>
                </c:pt>
                <c:pt idx="54">
                  <c:v>314</c:v>
                </c:pt>
                <c:pt idx="55">
                  <c:v>350</c:v>
                </c:pt>
                <c:pt idx="56">
                  <c:v>357</c:v>
                </c:pt>
                <c:pt idx="57">
                  <c:v>348</c:v>
                </c:pt>
                <c:pt idx="58">
                  <c:v>349</c:v>
                </c:pt>
                <c:pt idx="59">
                  <c:v>367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legend>
      <c:legendPos val="t"/>
      <c:overlay val="1"/>
      <c:txPr>
        <a:bodyPr/>
        <a:lstStyle/>
        <a:p>
          <a:pPr>
            <a:defRPr sz="1000"/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Customers Buying Risk Assessment Package By Type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new</c:v>
                </c:pt>
              </c:strCache>
            </c:strRef>
          </c:tx>
          <c:spPr>
            <a:solidFill>
              <a:srgbClr val="97E464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Sheet1!$B$2:$B$61</c:f>
              <c:numCache>
                <c:formatCode>General</c:formatCode>
                <c:ptCount val="60"/>
                <c:pt idx="0">
                  <c:v>1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2</c:v>
                </c:pt>
                <c:pt idx="12">
                  <c:v>0</c:v>
                </c:pt>
                <c:pt idx="13">
                  <c:v>0</c:v>
                </c:pt>
                <c:pt idx="14">
                  <c:v>1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1</c:v>
                </c:pt>
                <c:pt idx="22">
                  <c:v>4</c:v>
                </c:pt>
                <c:pt idx="23">
                  <c:v>0</c:v>
                </c:pt>
                <c:pt idx="24">
                  <c:v>2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1</c:v>
                </c:pt>
                <c:pt idx="30">
                  <c:v>2</c:v>
                </c:pt>
                <c:pt idx="31">
                  <c:v>0</c:v>
                </c:pt>
                <c:pt idx="32">
                  <c:v>1</c:v>
                </c:pt>
                <c:pt idx="33">
                  <c:v>0</c:v>
                </c:pt>
                <c:pt idx="34">
                  <c:v>0</c:v>
                </c:pt>
                <c:pt idx="35">
                  <c:v>3</c:v>
                </c:pt>
                <c:pt idx="36">
                  <c:v>3</c:v>
                </c:pt>
                <c:pt idx="37">
                  <c:v>0</c:v>
                </c:pt>
                <c:pt idx="38">
                  <c:v>4</c:v>
                </c:pt>
                <c:pt idx="39">
                  <c:v>1</c:v>
                </c:pt>
                <c:pt idx="40">
                  <c:v>2</c:v>
                </c:pt>
                <c:pt idx="41">
                  <c:v>0</c:v>
                </c:pt>
                <c:pt idx="42">
                  <c:v>1</c:v>
                </c:pt>
                <c:pt idx="43">
                  <c:v>1</c:v>
                </c:pt>
                <c:pt idx="44">
                  <c:v>0</c:v>
                </c:pt>
                <c:pt idx="45">
                  <c:v>1</c:v>
                </c:pt>
                <c:pt idx="46">
                  <c:v>0</c:v>
                </c:pt>
                <c:pt idx="47">
                  <c:v>1</c:v>
                </c:pt>
                <c:pt idx="48">
                  <c:v>2</c:v>
                </c:pt>
                <c:pt idx="49">
                  <c:v>3</c:v>
                </c:pt>
                <c:pt idx="50">
                  <c:v>4</c:v>
                </c:pt>
                <c:pt idx="51">
                  <c:v>2</c:v>
                </c:pt>
                <c:pt idx="52">
                  <c:v>1</c:v>
                </c:pt>
                <c:pt idx="53">
                  <c:v>1</c:v>
                </c:pt>
                <c:pt idx="54">
                  <c:v>0</c:v>
                </c:pt>
                <c:pt idx="55">
                  <c:v>0</c:v>
                </c:pt>
                <c:pt idx="56">
                  <c:v>1</c:v>
                </c:pt>
                <c:pt idx="57">
                  <c:v>0</c:v>
                </c:pt>
                <c:pt idx="58">
                  <c:v>2</c:v>
                </c:pt>
                <c:pt idx="59">
                  <c:v>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referred</c:v>
                </c:pt>
              </c:strCache>
            </c:strRef>
          </c:tx>
          <c:spPr>
            <a:solidFill>
              <a:srgbClr val="71AA4A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Sheet1!$C$2:$C$61</c:f>
              <c:numCache>
                <c:formatCode>General</c:formatCode>
                <c:ptCount val="60"/>
                <c:pt idx="0">
                  <c:v>3</c:v>
                </c:pt>
                <c:pt idx="1">
                  <c:v>1</c:v>
                </c:pt>
                <c:pt idx="2">
                  <c:v>2</c:v>
                </c:pt>
                <c:pt idx="3">
                  <c:v>5</c:v>
                </c:pt>
                <c:pt idx="4">
                  <c:v>2</c:v>
                </c:pt>
                <c:pt idx="5">
                  <c:v>4</c:v>
                </c:pt>
                <c:pt idx="6">
                  <c:v>12</c:v>
                </c:pt>
                <c:pt idx="7">
                  <c:v>4</c:v>
                </c:pt>
                <c:pt idx="8">
                  <c:v>7</c:v>
                </c:pt>
                <c:pt idx="9">
                  <c:v>2</c:v>
                </c:pt>
                <c:pt idx="10">
                  <c:v>5</c:v>
                </c:pt>
                <c:pt idx="11">
                  <c:v>9</c:v>
                </c:pt>
                <c:pt idx="12">
                  <c:v>6</c:v>
                </c:pt>
                <c:pt idx="13">
                  <c:v>9</c:v>
                </c:pt>
                <c:pt idx="14">
                  <c:v>8</c:v>
                </c:pt>
                <c:pt idx="15">
                  <c:v>8</c:v>
                </c:pt>
                <c:pt idx="16">
                  <c:v>6</c:v>
                </c:pt>
                <c:pt idx="17">
                  <c:v>5</c:v>
                </c:pt>
                <c:pt idx="18">
                  <c:v>11</c:v>
                </c:pt>
                <c:pt idx="19">
                  <c:v>8</c:v>
                </c:pt>
                <c:pt idx="20">
                  <c:v>8</c:v>
                </c:pt>
                <c:pt idx="21">
                  <c:v>6</c:v>
                </c:pt>
                <c:pt idx="22">
                  <c:v>8</c:v>
                </c:pt>
                <c:pt idx="23">
                  <c:v>6</c:v>
                </c:pt>
                <c:pt idx="24">
                  <c:v>12</c:v>
                </c:pt>
                <c:pt idx="25">
                  <c:v>4</c:v>
                </c:pt>
                <c:pt idx="26">
                  <c:v>12</c:v>
                </c:pt>
                <c:pt idx="27">
                  <c:v>7</c:v>
                </c:pt>
                <c:pt idx="28">
                  <c:v>12</c:v>
                </c:pt>
                <c:pt idx="29">
                  <c:v>11</c:v>
                </c:pt>
                <c:pt idx="30">
                  <c:v>13</c:v>
                </c:pt>
                <c:pt idx="31">
                  <c:v>13</c:v>
                </c:pt>
                <c:pt idx="32">
                  <c:v>17</c:v>
                </c:pt>
                <c:pt idx="33">
                  <c:v>14</c:v>
                </c:pt>
                <c:pt idx="34">
                  <c:v>23</c:v>
                </c:pt>
                <c:pt idx="35">
                  <c:v>17</c:v>
                </c:pt>
                <c:pt idx="36">
                  <c:v>17</c:v>
                </c:pt>
                <c:pt idx="37">
                  <c:v>20</c:v>
                </c:pt>
                <c:pt idx="38">
                  <c:v>17</c:v>
                </c:pt>
                <c:pt idx="39">
                  <c:v>17</c:v>
                </c:pt>
                <c:pt idx="40">
                  <c:v>13</c:v>
                </c:pt>
                <c:pt idx="41">
                  <c:v>25</c:v>
                </c:pt>
                <c:pt idx="42">
                  <c:v>22</c:v>
                </c:pt>
                <c:pt idx="43">
                  <c:v>12</c:v>
                </c:pt>
                <c:pt idx="44">
                  <c:v>19</c:v>
                </c:pt>
                <c:pt idx="45">
                  <c:v>16</c:v>
                </c:pt>
                <c:pt idx="46">
                  <c:v>14</c:v>
                </c:pt>
                <c:pt idx="47">
                  <c:v>24</c:v>
                </c:pt>
                <c:pt idx="48">
                  <c:v>19</c:v>
                </c:pt>
                <c:pt idx="49">
                  <c:v>18</c:v>
                </c:pt>
                <c:pt idx="50">
                  <c:v>23</c:v>
                </c:pt>
                <c:pt idx="51">
                  <c:v>20</c:v>
                </c:pt>
                <c:pt idx="52">
                  <c:v>26</c:v>
                </c:pt>
                <c:pt idx="53">
                  <c:v>26</c:v>
                </c:pt>
                <c:pt idx="54">
                  <c:v>19</c:v>
                </c:pt>
                <c:pt idx="55">
                  <c:v>18</c:v>
                </c:pt>
                <c:pt idx="56">
                  <c:v>23</c:v>
                </c:pt>
                <c:pt idx="57">
                  <c:v>20</c:v>
                </c:pt>
                <c:pt idx="58">
                  <c:v>22</c:v>
                </c:pt>
                <c:pt idx="59">
                  <c:v>15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lead</c:v>
                </c:pt>
              </c:strCache>
            </c:strRef>
          </c:tx>
          <c:spPr>
            <a:solidFill>
              <a:srgbClr val="4B7030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Sheet1!$D$2:$D$61</c:f>
              <c:numCache>
                <c:formatCode>General</c:formatCode>
                <c:ptCount val="60"/>
                <c:pt idx="0">
                  <c:v>12</c:v>
                </c:pt>
                <c:pt idx="1">
                  <c:v>12</c:v>
                </c:pt>
                <c:pt idx="2">
                  <c:v>9</c:v>
                </c:pt>
                <c:pt idx="3">
                  <c:v>11</c:v>
                </c:pt>
                <c:pt idx="4">
                  <c:v>11</c:v>
                </c:pt>
                <c:pt idx="5">
                  <c:v>12</c:v>
                </c:pt>
                <c:pt idx="6">
                  <c:v>9</c:v>
                </c:pt>
                <c:pt idx="7">
                  <c:v>17</c:v>
                </c:pt>
                <c:pt idx="8">
                  <c:v>21</c:v>
                </c:pt>
                <c:pt idx="9">
                  <c:v>19</c:v>
                </c:pt>
                <c:pt idx="10">
                  <c:v>30</c:v>
                </c:pt>
                <c:pt idx="11">
                  <c:v>23</c:v>
                </c:pt>
                <c:pt idx="12">
                  <c:v>40</c:v>
                </c:pt>
                <c:pt idx="13">
                  <c:v>31</c:v>
                </c:pt>
                <c:pt idx="14">
                  <c:v>30</c:v>
                </c:pt>
                <c:pt idx="15">
                  <c:v>24</c:v>
                </c:pt>
                <c:pt idx="16">
                  <c:v>29</c:v>
                </c:pt>
                <c:pt idx="17">
                  <c:v>32</c:v>
                </c:pt>
                <c:pt idx="18">
                  <c:v>27</c:v>
                </c:pt>
                <c:pt idx="19">
                  <c:v>41</c:v>
                </c:pt>
                <c:pt idx="20">
                  <c:v>31</c:v>
                </c:pt>
                <c:pt idx="21">
                  <c:v>45</c:v>
                </c:pt>
                <c:pt idx="22">
                  <c:v>30</c:v>
                </c:pt>
                <c:pt idx="23">
                  <c:v>40</c:v>
                </c:pt>
                <c:pt idx="24">
                  <c:v>43</c:v>
                </c:pt>
                <c:pt idx="25">
                  <c:v>43</c:v>
                </c:pt>
                <c:pt idx="26">
                  <c:v>48</c:v>
                </c:pt>
                <c:pt idx="27">
                  <c:v>42</c:v>
                </c:pt>
                <c:pt idx="28">
                  <c:v>37</c:v>
                </c:pt>
                <c:pt idx="29">
                  <c:v>47</c:v>
                </c:pt>
                <c:pt idx="30">
                  <c:v>43</c:v>
                </c:pt>
                <c:pt idx="31">
                  <c:v>47</c:v>
                </c:pt>
                <c:pt idx="32">
                  <c:v>58</c:v>
                </c:pt>
                <c:pt idx="33">
                  <c:v>66</c:v>
                </c:pt>
                <c:pt idx="34">
                  <c:v>53</c:v>
                </c:pt>
                <c:pt idx="35">
                  <c:v>65</c:v>
                </c:pt>
                <c:pt idx="36">
                  <c:v>72</c:v>
                </c:pt>
                <c:pt idx="37">
                  <c:v>69</c:v>
                </c:pt>
                <c:pt idx="38">
                  <c:v>69</c:v>
                </c:pt>
                <c:pt idx="39">
                  <c:v>67</c:v>
                </c:pt>
                <c:pt idx="40">
                  <c:v>65</c:v>
                </c:pt>
                <c:pt idx="41">
                  <c:v>58</c:v>
                </c:pt>
                <c:pt idx="42">
                  <c:v>56</c:v>
                </c:pt>
                <c:pt idx="43">
                  <c:v>58</c:v>
                </c:pt>
                <c:pt idx="44">
                  <c:v>64</c:v>
                </c:pt>
                <c:pt idx="45">
                  <c:v>69</c:v>
                </c:pt>
                <c:pt idx="46">
                  <c:v>63</c:v>
                </c:pt>
                <c:pt idx="47">
                  <c:v>87</c:v>
                </c:pt>
                <c:pt idx="48">
                  <c:v>70</c:v>
                </c:pt>
                <c:pt idx="49">
                  <c:v>71</c:v>
                </c:pt>
                <c:pt idx="50">
                  <c:v>72</c:v>
                </c:pt>
                <c:pt idx="51">
                  <c:v>81</c:v>
                </c:pt>
                <c:pt idx="52">
                  <c:v>85</c:v>
                </c:pt>
                <c:pt idx="53">
                  <c:v>90</c:v>
                </c:pt>
                <c:pt idx="54">
                  <c:v>92</c:v>
                </c:pt>
                <c:pt idx="55">
                  <c:v>79</c:v>
                </c:pt>
                <c:pt idx="56">
                  <c:v>83</c:v>
                </c:pt>
                <c:pt idx="57">
                  <c:v>98</c:v>
                </c:pt>
                <c:pt idx="58">
                  <c:v>78</c:v>
                </c:pt>
                <c:pt idx="59">
                  <c:v>86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existing</c:v>
                </c:pt>
              </c:strCache>
            </c:strRef>
          </c:tx>
          <c:spPr>
            <a:solidFill>
              <a:srgbClr val="253616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Sheet1!$E$2:$E$61</c:f>
              <c:numCache>
                <c:formatCode>General</c:formatCode>
                <c:ptCount val="6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1</c:v>
                </c:pt>
                <c:pt idx="13">
                  <c:v>2</c:v>
                </c:pt>
                <c:pt idx="14">
                  <c:v>0</c:v>
                </c:pt>
                <c:pt idx="15">
                  <c:v>0</c:v>
                </c:pt>
                <c:pt idx="16">
                  <c:v>1</c:v>
                </c:pt>
                <c:pt idx="17">
                  <c:v>1</c:v>
                </c:pt>
                <c:pt idx="18">
                  <c:v>0</c:v>
                </c:pt>
                <c:pt idx="19">
                  <c:v>2</c:v>
                </c:pt>
                <c:pt idx="20">
                  <c:v>1</c:v>
                </c:pt>
                <c:pt idx="21">
                  <c:v>3</c:v>
                </c:pt>
                <c:pt idx="22">
                  <c:v>3</c:v>
                </c:pt>
                <c:pt idx="23">
                  <c:v>3</c:v>
                </c:pt>
                <c:pt idx="24">
                  <c:v>2</c:v>
                </c:pt>
                <c:pt idx="25">
                  <c:v>2</c:v>
                </c:pt>
                <c:pt idx="26">
                  <c:v>5</c:v>
                </c:pt>
                <c:pt idx="27">
                  <c:v>1</c:v>
                </c:pt>
                <c:pt idx="28">
                  <c:v>2</c:v>
                </c:pt>
                <c:pt idx="29">
                  <c:v>3</c:v>
                </c:pt>
                <c:pt idx="30">
                  <c:v>1</c:v>
                </c:pt>
                <c:pt idx="31">
                  <c:v>2</c:v>
                </c:pt>
                <c:pt idx="32">
                  <c:v>4</c:v>
                </c:pt>
                <c:pt idx="33">
                  <c:v>3</c:v>
                </c:pt>
                <c:pt idx="34">
                  <c:v>2</c:v>
                </c:pt>
                <c:pt idx="35">
                  <c:v>0</c:v>
                </c:pt>
                <c:pt idx="36">
                  <c:v>2</c:v>
                </c:pt>
                <c:pt idx="37">
                  <c:v>1</c:v>
                </c:pt>
                <c:pt idx="38">
                  <c:v>2</c:v>
                </c:pt>
                <c:pt idx="39">
                  <c:v>3</c:v>
                </c:pt>
                <c:pt idx="40">
                  <c:v>3</c:v>
                </c:pt>
                <c:pt idx="41">
                  <c:v>3</c:v>
                </c:pt>
                <c:pt idx="42">
                  <c:v>1</c:v>
                </c:pt>
                <c:pt idx="43">
                  <c:v>2</c:v>
                </c:pt>
                <c:pt idx="44">
                  <c:v>1</c:v>
                </c:pt>
                <c:pt idx="45">
                  <c:v>0</c:v>
                </c:pt>
                <c:pt idx="46">
                  <c:v>4</c:v>
                </c:pt>
                <c:pt idx="47">
                  <c:v>3</c:v>
                </c:pt>
                <c:pt idx="48">
                  <c:v>2</c:v>
                </c:pt>
                <c:pt idx="49">
                  <c:v>1</c:v>
                </c:pt>
                <c:pt idx="50">
                  <c:v>2</c:v>
                </c:pt>
                <c:pt idx="51">
                  <c:v>1</c:v>
                </c:pt>
                <c:pt idx="52">
                  <c:v>3</c:v>
                </c:pt>
                <c:pt idx="53">
                  <c:v>4</c:v>
                </c:pt>
                <c:pt idx="54">
                  <c:v>3</c:v>
                </c:pt>
                <c:pt idx="55">
                  <c:v>3</c:v>
                </c:pt>
                <c:pt idx="56">
                  <c:v>5</c:v>
                </c:pt>
                <c:pt idx="57">
                  <c:v>1</c:v>
                </c:pt>
                <c:pt idx="58">
                  <c:v>8</c:v>
                </c:pt>
                <c:pt idx="59">
                  <c:v>5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legend>
      <c:legendPos val="t"/>
      <c:overlay val="1"/>
      <c:txPr>
        <a:bodyPr/>
        <a:lstStyle/>
        <a:p>
          <a:pPr>
            <a:defRPr sz="1000"/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Customers Buying SOC Package By Type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new</c:v>
                </c:pt>
              </c:strCache>
            </c:strRef>
          </c:tx>
          <c:spPr>
            <a:solidFill>
              <a:srgbClr val="97E464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Sheet1!$B$2:$B$61</c:f>
              <c:numCache>
                <c:formatCode>General</c:formatCode>
                <c:ptCount val="6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1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2</c:v>
                </c:pt>
                <c:pt idx="23">
                  <c:v>1</c:v>
                </c:pt>
                <c:pt idx="24">
                  <c:v>0</c:v>
                </c:pt>
                <c:pt idx="25">
                  <c:v>2</c:v>
                </c:pt>
                <c:pt idx="26">
                  <c:v>1</c:v>
                </c:pt>
                <c:pt idx="27">
                  <c:v>2</c:v>
                </c:pt>
                <c:pt idx="28">
                  <c:v>1</c:v>
                </c:pt>
                <c:pt idx="29">
                  <c:v>2</c:v>
                </c:pt>
                <c:pt idx="30">
                  <c:v>0</c:v>
                </c:pt>
                <c:pt idx="31">
                  <c:v>0</c:v>
                </c:pt>
                <c:pt idx="32">
                  <c:v>1</c:v>
                </c:pt>
                <c:pt idx="33">
                  <c:v>1</c:v>
                </c:pt>
                <c:pt idx="34">
                  <c:v>3</c:v>
                </c:pt>
                <c:pt idx="35">
                  <c:v>1</c:v>
                </c:pt>
                <c:pt idx="36">
                  <c:v>1</c:v>
                </c:pt>
                <c:pt idx="37">
                  <c:v>0</c:v>
                </c:pt>
                <c:pt idx="38">
                  <c:v>1</c:v>
                </c:pt>
                <c:pt idx="39">
                  <c:v>3</c:v>
                </c:pt>
                <c:pt idx="40">
                  <c:v>0</c:v>
                </c:pt>
                <c:pt idx="41">
                  <c:v>3</c:v>
                </c:pt>
                <c:pt idx="42">
                  <c:v>0</c:v>
                </c:pt>
                <c:pt idx="43">
                  <c:v>0</c:v>
                </c:pt>
                <c:pt idx="44">
                  <c:v>1</c:v>
                </c:pt>
                <c:pt idx="45">
                  <c:v>1</c:v>
                </c:pt>
                <c:pt idx="46">
                  <c:v>2</c:v>
                </c:pt>
                <c:pt idx="47">
                  <c:v>6</c:v>
                </c:pt>
                <c:pt idx="48">
                  <c:v>2</c:v>
                </c:pt>
                <c:pt idx="49">
                  <c:v>0</c:v>
                </c:pt>
                <c:pt idx="50">
                  <c:v>2</c:v>
                </c:pt>
                <c:pt idx="51">
                  <c:v>3</c:v>
                </c:pt>
                <c:pt idx="52">
                  <c:v>1</c:v>
                </c:pt>
                <c:pt idx="53">
                  <c:v>1</c:v>
                </c:pt>
                <c:pt idx="54">
                  <c:v>0</c:v>
                </c:pt>
                <c:pt idx="55">
                  <c:v>2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referred</c:v>
                </c:pt>
              </c:strCache>
            </c:strRef>
          </c:tx>
          <c:spPr>
            <a:solidFill>
              <a:srgbClr val="71AA4A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Sheet1!$C$2:$C$61</c:f>
              <c:numCache>
                <c:formatCode>General</c:formatCode>
                <c:ptCount val="60"/>
                <c:pt idx="0">
                  <c:v>4</c:v>
                </c:pt>
                <c:pt idx="1">
                  <c:v>4</c:v>
                </c:pt>
                <c:pt idx="2">
                  <c:v>2</c:v>
                </c:pt>
                <c:pt idx="3">
                  <c:v>1</c:v>
                </c:pt>
                <c:pt idx="4">
                  <c:v>3</c:v>
                </c:pt>
                <c:pt idx="5">
                  <c:v>7</c:v>
                </c:pt>
                <c:pt idx="6">
                  <c:v>6</c:v>
                </c:pt>
                <c:pt idx="7">
                  <c:v>4</c:v>
                </c:pt>
                <c:pt idx="8">
                  <c:v>5</c:v>
                </c:pt>
                <c:pt idx="9">
                  <c:v>8</c:v>
                </c:pt>
                <c:pt idx="10">
                  <c:v>4</c:v>
                </c:pt>
                <c:pt idx="11">
                  <c:v>7</c:v>
                </c:pt>
                <c:pt idx="12">
                  <c:v>4</c:v>
                </c:pt>
                <c:pt idx="13">
                  <c:v>6</c:v>
                </c:pt>
                <c:pt idx="14">
                  <c:v>12</c:v>
                </c:pt>
                <c:pt idx="15">
                  <c:v>7</c:v>
                </c:pt>
                <c:pt idx="16">
                  <c:v>5</c:v>
                </c:pt>
                <c:pt idx="17">
                  <c:v>10</c:v>
                </c:pt>
                <c:pt idx="18">
                  <c:v>12</c:v>
                </c:pt>
                <c:pt idx="19">
                  <c:v>10</c:v>
                </c:pt>
                <c:pt idx="20">
                  <c:v>16</c:v>
                </c:pt>
                <c:pt idx="21">
                  <c:v>5</c:v>
                </c:pt>
                <c:pt idx="22">
                  <c:v>6</c:v>
                </c:pt>
                <c:pt idx="23">
                  <c:v>10</c:v>
                </c:pt>
                <c:pt idx="24">
                  <c:v>13</c:v>
                </c:pt>
                <c:pt idx="25">
                  <c:v>6</c:v>
                </c:pt>
                <c:pt idx="26">
                  <c:v>9</c:v>
                </c:pt>
                <c:pt idx="27">
                  <c:v>13</c:v>
                </c:pt>
                <c:pt idx="28">
                  <c:v>7</c:v>
                </c:pt>
                <c:pt idx="29">
                  <c:v>16</c:v>
                </c:pt>
                <c:pt idx="30">
                  <c:v>15</c:v>
                </c:pt>
                <c:pt idx="31">
                  <c:v>10</c:v>
                </c:pt>
                <c:pt idx="32">
                  <c:v>13</c:v>
                </c:pt>
                <c:pt idx="33">
                  <c:v>9</c:v>
                </c:pt>
                <c:pt idx="34">
                  <c:v>14</c:v>
                </c:pt>
                <c:pt idx="35">
                  <c:v>21</c:v>
                </c:pt>
                <c:pt idx="36">
                  <c:v>23</c:v>
                </c:pt>
                <c:pt idx="37">
                  <c:v>18</c:v>
                </c:pt>
                <c:pt idx="38">
                  <c:v>16</c:v>
                </c:pt>
                <c:pt idx="39">
                  <c:v>16</c:v>
                </c:pt>
                <c:pt idx="40">
                  <c:v>15</c:v>
                </c:pt>
                <c:pt idx="41">
                  <c:v>13</c:v>
                </c:pt>
                <c:pt idx="42">
                  <c:v>23</c:v>
                </c:pt>
                <c:pt idx="43">
                  <c:v>21</c:v>
                </c:pt>
                <c:pt idx="44">
                  <c:v>18</c:v>
                </c:pt>
                <c:pt idx="45">
                  <c:v>18</c:v>
                </c:pt>
                <c:pt idx="46">
                  <c:v>19</c:v>
                </c:pt>
                <c:pt idx="47">
                  <c:v>14</c:v>
                </c:pt>
                <c:pt idx="48">
                  <c:v>21</c:v>
                </c:pt>
                <c:pt idx="49">
                  <c:v>11</c:v>
                </c:pt>
                <c:pt idx="50">
                  <c:v>21</c:v>
                </c:pt>
                <c:pt idx="51">
                  <c:v>31</c:v>
                </c:pt>
                <c:pt idx="52">
                  <c:v>22</c:v>
                </c:pt>
                <c:pt idx="53">
                  <c:v>13</c:v>
                </c:pt>
                <c:pt idx="54">
                  <c:v>30</c:v>
                </c:pt>
                <c:pt idx="55">
                  <c:v>22</c:v>
                </c:pt>
                <c:pt idx="56">
                  <c:v>20</c:v>
                </c:pt>
                <c:pt idx="57">
                  <c:v>22</c:v>
                </c:pt>
                <c:pt idx="58">
                  <c:v>22</c:v>
                </c:pt>
                <c:pt idx="59">
                  <c:v>17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lead</c:v>
                </c:pt>
              </c:strCache>
            </c:strRef>
          </c:tx>
          <c:spPr>
            <a:solidFill>
              <a:srgbClr val="4B7030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Sheet1!$D$2:$D$61</c:f>
              <c:numCache>
                <c:formatCode>General</c:formatCode>
                <c:ptCount val="60"/>
                <c:pt idx="0">
                  <c:v>10</c:v>
                </c:pt>
                <c:pt idx="1">
                  <c:v>14</c:v>
                </c:pt>
                <c:pt idx="2">
                  <c:v>13</c:v>
                </c:pt>
                <c:pt idx="3">
                  <c:v>10</c:v>
                </c:pt>
                <c:pt idx="4">
                  <c:v>16</c:v>
                </c:pt>
                <c:pt idx="5">
                  <c:v>13</c:v>
                </c:pt>
                <c:pt idx="6">
                  <c:v>20</c:v>
                </c:pt>
                <c:pt idx="7">
                  <c:v>15</c:v>
                </c:pt>
                <c:pt idx="8">
                  <c:v>25</c:v>
                </c:pt>
                <c:pt idx="9">
                  <c:v>28</c:v>
                </c:pt>
                <c:pt idx="10">
                  <c:v>21</c:v>
                </c:pt>
                <c:pt idx="11">
                  <c:v>25</c:v>
                </c:pt>
                <c:pt idx="12">
                  <c:v>29</c:v>
                </c:pt>
                <c:pt idx="13">
                  <c:v>31</c:v>
                </c:pt>
                <c:pt idx="14">
                  <c:v>37</c:v>
                </c:pt>
                <c:pt idx="15">
                  <c:v>31</c:v>
                </c:pt>
                <c:pt idx="16">
                  <c:v>38</c:v>
                </c:pt>
                <c:pt idx="17">
                  <c:v>36</c:v>
                </c:pt>
                <c:pt idx="18">
                  <c:v>38</c:v>
                </c:pt>
                <c:pt idx="19">
                  <c:v>39</c:v>
                </c:pt>
                <c:pt idx="20">
                  <c:v>41</c:v>
                </c:pt>
                <c:pt idx="21">
                  <c:v>37</c:v>
                </c:pt>
                <c:pt idx="22">
                  <c:v>40</c:v>
                </c:pt>
                <c:pt idx="23">
                  <c:v>50</c:v>
                </c:pt>
                <c:pt idx="24">
                  <c:v>50</c:v>
                </c:pt>
                <c:pt idx="25">
                  <c:v>39</c:v>
                </c:pt>
                <c:pt idx="26">
                  <c:v>39</c:v>
                </c:pt>
                <c:pt idx="27">
                  <c:v>47</c:v>
                </c:pt>
                <c:pt idx="28">
                  <c:v>48</c:v>
                </c:pt>
                <c:pt idx="29">
                  <c:v>38</c:v>
                </c:pt>
                <c:pt idx="30">
                  <c:v>46</c:v>
                </c:pt>
                <c:pt idx="31">
                  <c:v>44</c:v>
                </c:pt>
                <c:pt idx="32">
                  <c:v>74</c:v>
                </c:pt>
                <c:pt idx="33">
                  <c:v>49</c:v>
                </c:pt>
                <c:pt idx="34">
                  <c:v>71</c:v>
                </c:pt>
                <c:pt idx="35">
                  <c:v>69</c:v>
                </c:pt>
                <c:pt idx="36">
                  <c:v>63</c:v>
                </c:pt>
                <c:pt idx="37">
                  <c:v>71</c:v>
                </c:pt>
                <c:pt idx="38">
                  <c:v>68</c:v>
                </c:pt>
                <c:pt idx="39">
                  <c:v>59</c:v>
                </c:pt>
                <c:pt idx="40">
                  <c:v>63</c:v>
                </c:pt>
                <c:pt idx="41">
                  <c:v>59</c:v>
                </c:pt>
                <c:pt idx="42">
                  <c:v>59</c:v>
                </c:pt>
                <c:pt idx="43">
                  <c:v>68</c:v>
                </c:pt>
                <c:pt idx="44">
                  <c:v>70</c:v>
                </c:pt>
                <c:pt idx="45">
                  <c:v>64</c:v>
                </c:pt>
                <c:pt idx="46">
                  <c:v>74</c:v>
                </c:pt>
                <c:pt idx="47">
                  <c:v>65</c:v>
                </c:pt>
                <c:pt idx="48">
                  <c:v>66</c:v>
                </c:pt>
                <c:pt idx="49">
                  <c:v>75</c:v>
                </c:pt>
                <c:pt idx="50">
                  <c:v>77</c:v>
                </c:pt>
                <c:pt idx="51">
                  <c:v>84</c:v>
                </c:pt>
                <c:pt idx="52">
                  <c:v>88</c:v>
                </c:pt>
                <c:pt idx="53">
                  <c:v>74</c:v>
                </c:pt>
                <c:pt idx="54">
                  <c:v>83</c:v>
                </c:pt>
                <c:pt idx="55">
                  <c:v>92</c:v>
                </c:pt>
                <c:pt idx="56">
                  <c:v>69</c:v>
                </c:pt>
                <c:pt idx="57">
                  <c:v>103</c:v>
                </c:pt>
                <c:pt idx="58">
                  <c:v>84</c:v>
                </c:pt>
                <c:pt idx="59">
                  <c:v>90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existing</c:v>
                </c:pt>
              </c:strCache>
            </c:strRef>
          </c:tx>
          <c:spPr>
            <a:solidFill>
              <a:srgbClr val="253616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Sheet1!$E$2:$E$61</c:f>
              <c:numCache>
                <c:formatCode>General</c:formatCode>
                <c:ptCount val="6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4</c:v>
                </c:pt>
                <c:pt idx="13">
                  <c:v>0</c:v>
                </c:pt>
                <c:pt idx="14">
                  <c:v>3</c:v>
                </c:pt>
                <c:pt idx="15">
                  <c:v>3</c:v>
                </c:pt>
                <c:pt idx="16">
                  <c:v>3</c:v>
                </c:pt>
                <c:pt idx="17">
                  <c:v>1</c:v>
                </c:pt>
                <c:pt idx="18">
                  <c:v>2</c:v>
                </c:pt>
                <c:pt idx="19">
                  <c:v>2</c:v>
                </c:pt>
                <c:pt idx="20">
                  <c:v>1</c:v>
                </c:pt>
                <c:pt idx="21">
                  <c:v>4</c:v>
                </c:pt>
                <c:pt idx="22">
                  <c:v>2</c:v>
                </c:pt>
                <c:pt idx="23">
                  <c:v>4</c:v>
                </c:pt>
                <c:pt idx="24">
                  <c:v>2</c:v>
                </c:pt>
                <c:pt idx="25">
                  <c:v>4</c:v>
                </c:pt>
                <c:pt idx="26">
                  <c:v>2</c:v>
                </c:pt>
                <c:pt idx="27">
                  <c:v>0</c:v>
                </c:pt>
                <c:pt idx="28">
                  <c:v>2</c:v>
                </c:pt>
                <c:pt idx="29">
                  <c:v>3</c:v>
                </c:pt>
                <c:pt idx="30">
                  <c:v>3</c:v>
                </c:pt>
                <c:pt idx="31">
                  <c:v>1</c:v>
                </c:pt>
                <c:pt idx="32">
                  <c:v>4</c:v>
                </c:pt>
                <c:pt idx="33">
                  <c:v>8</c:v>
                </c:pt>
                <c:pt idx="34">
                  <c:v>3</c:v>
                </c:pt>
                <c:pt idx="35">
                  <c:v>3</c:v>
                </c:pt>
                <c:pt idx="36">
                  <c:v>9</c:v>
                </c:pt>
                <c:pt idx="37">
                  <c:v>9</c:v>
                </c:pt>
                <c:pt idx="38">
                  <c:v>2</c:v>
                </c:pt>
                <c:pt idx="39">
                  <c:v>6</c:v>
                </c:pt>
                <c:pt idx="40">
                  <c:v>6</c:v>
                </c:pt>
                <c:pt idx="41">
                  <c:v>9</c:v>
                </c:pt>
                <c:pt idx="42">
                  <c:v>7</c:v>
                </c:pt>
                <c:pt idx="43">
                  <c:v>3</c:v>
                </c:pt>
                <c:pt idx="44">
                  <c:v>3</c:v>
                </c:pt>
                <c:pt idx="45">
                  <c:v>8</c:v>
                </c:pt>
                <c:pt idx="46">
                  <c:v>7</c:v>
                </c:pt>
                <c:pt idx="47">
                  <c:v>6</c:v>
                </c:pt>
                <c:pt idx="48">
                  <c:v>10</c:v>
                </c:pt>
                <c:pt idx="49">
                  <c:v>11</c:v>
                </c:pt>
                <c:pt idx="50">
                  <c:v>16</c:v>
                </c:pt>
                <c:pt idx="51">
                  <c:v>8</c:v>
                </c:pt>
                <c:pt idx="52">
                  <c:v>8</c:v>
                </c:pt>
                <c:pt idx="53">
                  <c:v>9</c:v>
                </c:pt>
                <c:pt idx="54">
                  <c:v>5</c:v>
                </c:pt>
                <c:pt idx="55">
                  <c:v>3</c:v>
                </c:pt>
                <c:pt idx="56">
                  <c:v>4</c:v>
                </c:pt>
                <c:pt idx="57">
                  <c:v>3</c:v>
                </c:pt>
                <c:pt idx="58">
                  <c:v>5</c:v>
                </c:pt>
                <c:pt idx="59">
                  <c:v>11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legend>
      <c:legendPos val="t"/>
      <c:overlay val="1"/>
      <c:txPr>
        <a:bodyPr/>
        <a:lstStyle/>
        <a:p>
          <a:pPr>
            <a:defRPr sz="1000"/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Insurance Packages Sold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insurance packages</c:v>
                </c:pt>
              </c:strCache>
            </c:strRef>
          </c:tx>
          <c:spPr>
            <a:solidFill>
              <a:srgbClr val="273F5C"/>
            </a:solidFill>
          </c:spPr>
          <c:cat>
            <c:strRef>
              <c:f>Sheet1!$A$2:$A$6</c:f>
              <c:strCache>
                <c:ptCount val="5"/>
                <c:pt idx="0">
                  <c:v>year1</c:v>
                </c:pt>
                <c:pt idx="1">
                  <c:v>year2</c:v>
                </c:pt>
                <c:pt idx="2">
                  <c:v>year3</c:v>
                </c:pt>
                <c:pt idx="3">
                  <c:v>year4</c:v>
                </c:pt>
                <c:pt idx="4">
                  <c:v>year5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260</c:v>
                </c:pt>
                <c:pt idx="1">
                  <c:v>1023</c:v>
                </c:pt>
                <c:pt idx="2">
                  <c:v>2138</c:v>
                </c:pt>
                <c:pt idx="3">
                  <c:v>3597</c:v>
                </c:pt>
                <c:pt idx="4">
                  <c:v>5096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Risk Assessment Packages Sold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Risk packages</c:v>
                </c:pt>
              </c:strCache>
            </c:strRef>
          </c:tx>
          <c:spPr>
            <a:solidFill>
              <a:srgbClr val="273F5C"/>
            </a:solidFill>
          </c:spPr>
          <c:cat>
            <c:strRef>
              <c:f>Sheet1!$A$2:$A$6</c:f>
              <c:strCache>
                <c:ptCount val="5"/>
                <c:pt idx="0">
                  <c:v>year1</c:v>
                </c:pt>
                <c:pt idx="1">
                  <c:v>year2</c:v>
                </c:pt>
                <c:pt idx="2">
                  <c:v>year3</c:v>
                </c:pt>
                <c:pt idx="3">
                  <c:v>year4</c:v>
                </c:pt>
                <c:pt idx="4">
                  <c:v>year5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246</c:v>
                </c:pt>
                <c:pt idx="1">
                  <c:v>512</c:v>
                </c:pt>
                <c:pt idx="2">
                  <c:v>783</c:v>
                </c:pt>
                <c:pt idx="3">
                  <c:v>1052</c:v>
                </c:pt>
                <c:pt idx="4">
                  <c:v>1292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SOC Packages Sold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SOC packages</c:v>
                </c:pt>
              </c:strCache>
            </c:strRef>
          </c:tx>
          <c:spPr>
            <a:solidFill>
              <a:srgbClr val="273F5C"/>
            </a:solidFill>
          </c:spPr>
          <c:cat>
            <c:strRef>
              <c:f>Sheet1!$A$2:$A$6</c:f>
              <c:strCache>
                <c:ptCount val="5"/>
                <c:pt idx="0">
                  <c:v>year1</c:v>
                </c:pt>
                <c:pt idx="1">
                  <c:v>year2</c:v>
                </c:pt>
                <c:pt idx="2">
                  <c:v>year3</c:v>
                </c:pt>
                <c:pt idx="3">
                  <c:v>year4</c:v>
                </c:pt>
                <c:pt idx="4">
                  <c:v>year5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266</c:v>
                </c:pt>
                <c:pt idx="1">
                  <c:v>583</c:v>
                </c:pt>
                <c:pt idx="2">
                  <c:v>809</c:v>
                </c:pt>
                <c:pt idx="3">
                  <c:v>1090</c:v>
                </c:pt>
                <c:pt idx="4">
                  <c:v>1342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Annual Income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income</c:v>
                </c:pt>
              </c:strCache>
            </c:strRef>
          </c:tx>
          <c:spPr>
            <a:solidFill>
              <a:srgbClr val="273F5C"/>
            </a:solidFill>
          </c:spPr>
          <c:cat>
            <c:strRef>
              <c:f>Sheet1!$A$2:$A$6</c:f>
              <c:strCache>
                <c:ptCount val="5"/>
                <c:pt idx="0">
                  <c:v>year1</c:v>
                </c:pt>
                <c:pt idx="1">
                  <c:v>year2</c:v>
                </c:pt>
                <c:pt idx="2">
                  <c:v>year3</c:v>
                </c:pt>
                <c:pt idx="3">
                  <c:v>year4</c:v>
                </c:pt>
                <c:pt idx="4">
                  <c:v>year5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13216427.999999996</c:v>
                </c:pt>
                <c:pt idx="1">
                  <c:v>40513261.200000025</c:v>
                </c:pt>
                <c:pt idx="2">
                  <c:v>74076307.59999992</c:v>
                </c:pt>
                <c:pt idx="3">
                  <c:v>117536636.80000053</c:v>
                </c:pt>
                <c:pt idx="4">
                  <c:v>161363982.40000066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Annual Expenses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cost</c:v>
                </c:pt>
              </c:strCache>
            </c:strRef>
          </c:tx>
          <c:spPr>
            <a:solidFill>
              <a:srgbClr val="273F5C"/>
            </a:solidFill>
          </c:spPr>
          <c:cat>
            <c:strRef>
              <c:f>Sheet1!$A$2:$A$6</c:f>
              <c:strCache>
                <c:ptCount val="5"/>
                <c:pt idx="0">
                  <c:v>year1</c:v>
                </c:pt>
                <c:pt idx="1">
                  <c:v>year2</c:v>
                </c:pt>
                <c:pt idx="2">
                  <c:v>year3</c:v>
                </c:pt>
                <c:pt idx="3">
                  <c:v>year4</c:v>
                </c:pt>
                <c:pt idx="4">
                  <c:v>year5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15195444.728</c:v>
                </c:pt>
                <c:pt idx="1">
                  <c:v>39349455.74</c:v>
                </c:pt>
                <c:pt idx="2">
                  <c:v>68249707.468</c:v>
                </c:pt>
                <c:pt idx="3">
                  <c:v>104900471.83999999</c:v>
                </c:pt>
                <c:pt idx="4">
                  <c:v>142331535.05600002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Customers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customers</c:v>
                </c:pt>
              </c:strCache>
            </c:strRef>
          </c:tx>
          <c:spPr>
            <a:solidFill>
              <a:srgbClr val="273F5C"/>
            </a:solidFill>
          </c:spPr>
          <c:cat>
            <c:strRef>
              <c:f>Sheet1!$A$2:$A$6</c:f>
              <c:strCache>
                <c:ptCount val="5"/>
                <c:pt idx="0">
                  <c:v>year1</c:v>
                </c:pt>
                <c:pt idx="1">
                  <c:v>year2</c:v>
                </c:pt>
                <c:pt idx="2">
                  <c:v>year3</c:v>
                </c:pt>
                <c:pt idx="3">
                  <c:v>year4</c:v>
                </c:pt>
                <c:pt idx="4">
                  <c:v>year5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2138</c:v>
                </c:pt>
                <c:pt idx="1">
                  <c:v>5488</c:v>
                </c:pt>
                <c:pt idx="2">
                  <c:v>9249</c:v>
                </c:pt>
                <c:pt idx="3">
                  <c:v>13338</c:v>
                </c:pt>
                <c:pt idx="4">
                  <c:v>17262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Monthly Gross Profit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Gross Profit</c:v>
                </c:pt>
              </c:strCache>
            </c:strRef>
          </c:tx>
          <c:spPr>
            <a:solidFill>
              <a:srgbClr val="97E464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Sheet1!$B$2:$B$61</c:f>
              <c:numCache>
                <c:formatCode>General</c:formatCode>
                <c:ptCount val="60"/>
                <c:pt idx="0">
                  <c:v>-183376.48400000005</c:v>
                </c:pt>
                <c:pt idx="1">
                  <c:v>-192303.61999999988</c:v>
                </c:pt>
                <c:pt idx="2">
                  <c:v>-186348.6960000001</c:v>
                </c:pt>
                <c:pt idx="3">
                  <c:v>-181357.8139999993</c:v>
                </c:pt>
                <c:pt idx="4">
                  <c:v>-184019.87000000058</c:v>
                </c:pt>
                <c:pt idx="5">
                  <c:v>-197307.51600000006</c:v>
                </c:pt>
                <c:pt idx="6">
                  <c:v>-142605.61599999992</c:v>
                </c:pt>
                <c:pt idx="7">
                  <c:v>-189454.1380000026</c:v>
                </c:pt>
                <c:pt idx="8">
                  <c:v>-144716.68200000073</c:v>
                </c:pt>
                <c:pt idx="9">
                  <c:v>-119752.01800000132</c:v>
                </c:pt>
                <c:pt idx="10">
                  <c:v>-137409.50600000028</c:v>
                </c:pt>
                <c:pt idx="11">
                  <c:v>-120364.76799999876</c:v>
                </c:pt>
                <c:pt idx="12">
                  <c:v>-5027.555999991484</c:v>
                </c:pt>
                <c:pt idx="13">
                  <c:v>-34057.33799999952</c:v>
                </c:pt>
                <c:pt idx="14">
                  <c:v>-20982.629999999423</c:v>
                </c:pt>
                <c:pt idx="15">
                  <c:v>62253.59599999245</c:v>
                </c:pt>
                <c:pt idx="16">
                  <c:v>19793.983999983408</c:v>
                </c:pt>
                <c:pt idx="17">
                  <c:v>88181.27000001166</c:v>
                </c:pt>
                <c:pt idx="18">
                  <c:v>205563.63000000687</c:v>
                </c:pt>
                <c:pt idx="19">
                  <c:v>50546.135999988765</c:v>
                </c:pt>
                <c:pt idx="20">
                  <c:v>270255.8080000272</c:v>
                </c:pt>
                <c:pt idx="21">
                  <c:v>103973.42400002014</c:v>
                </c:pt>
                <c:pt idx="22">
                  <c:v>195185.40199997323</c:v>
                </c:pt>
                <c:pt idx="23">
                  <c:v>228119.73400001414</c:v>
                </c:pt>
                <c:pt idx="24">
                  <c:v>333829.1879999656</c:v>
                </c:pt>
                <c:pt idx="25">
                  <c:v>281781.3240000382</c:v>
                </c:pt>
                <c:pt idx="26">
                  <c:v>280642.8500000145</c:v>
                </c:pt>
                <c:pt idx="27">
                  <c:v>353481.3400000362</c:v>
                </c:pt>
                <c:pt idx="28">
                  <c:v>265687.7299999716</c:v>
                </c:pt>
                <c:pt idx="29">
                  <c:v>376373.17200000305</c:v>
                </c:pt>
                <c:pt idx="30">
                  <c:v>549317.6599999899</c:v>
                </c:pt>
                <c:pt idx="31">
                  <c:v>520821.97799997684</c:v>
                </c:pt>
                <c:pt idx="32">
                  <c:v>746660.6819998929</c:v>
                </c:pt>
                <c:pt idx="33">
                  <c:v>642142.8739999849</c:v>
                </c:pt>
                <c:pt idx="34">
                  <c:v>707010.7799999807</c:v>
                </c:pt>
                <c:pt idx="35">
                  <c:v>768850.5540000582</c:v>
                </c:pt>
                <c:pt idx="36">
                  <c:v>920861.3439999381</c:v>
                </c:pt>
                <c:pt idx="37">
                  <c:v>923600.3959999625</c:v>
                </c:pt>
                <c:pt idx="38">
                  <c:v>972711.1880000699</c:v>
                </c:pt>
                <c:pt idx="39">
                  <c:v>913996.9879999589</c:v>
                </c:pt>
                <c:pt idx="40">
                  <c:v>864925.2580000302</c:v>
                </c:pt>
                <c:pt idx="41">
                  <c:v>971233.7720000651</c:v>
                </c:pt>
                <c:pt idx="42">
                  <c:v>1010097.6340001933</c:v>
                </c:pt>
                <c:pt idx="43">
                  <c:v>1135217.2899998073</c:v>
                </c:pt>
                <c:pt idx="44">
                  <c:v>1201980.7600001637</c:v>
                </c:pt>
                <c:pt idx="45">
                  <c:v>1134340.9800002277</c:v>
                </c:pt>
                <c:pt idx="46">
                  <c:v>1282628.9680000804</c:v>
                </c:pt>
                <c:pt idx="47">
                  <c:v>1304570.382000044</c:v>
                </c:pt>
                <c:pt idx="48">
                  <c:v>1498534.6240001172</c:v>
                </c:pt>
                <c:pt idx="49">
                  <c:v>1402046.1499998104</c:v>
                </c:pt>
                <c:pt idx="50">
                  <c:v>1437466.3039999716</c:v>
                </c:pt>
                <c:pt idx="51">
                  <c:v>1567003.0060000792</c:v>
                </c:pt>
                <c:pt idx="52">
                  <c:v>1357858.182000069</c:v>
                </c:pt>
                <c:pt idx="53">
                  <c:v>1561090.4680000972</c:v>
                </c:pt>
                <c:pt idx="54">
                  <c:v>1521840.0080000833</c:v>
                </c:pt>
                <c:pt idx="55">
                  <c:v>1736873.71199991</c:v>
                </c:pt>
                <c:pt idx="56">
                  <c:v>1704900.4900005702</c:v>
                </c:pt>
                <c:pt idx="57">
                  <c:v>1735576.2840003893</c:v>
                </c:pt>
                <c:pt idx="58">
                  <c:v>1684983.206000127</c:v>
                </c:pt>
                <c:pt idx="59">
                  <c:v>1824274.909999419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Accumulated Gross Profit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Acc. Gross Profit</c:v>
                </c:pt>
              </c:strCache>
            </c:strRef>
          </c:tx>
          <c:spPr>
            <a:solidFill>
              <a:srgbClr val="97E464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Sheet1!$B$2:$B$61</c:f>
              <c:numCache>
                <c:formatCode>General</c:formatCode>
                <c:ptCount val="60"/>
                <c:pt idx="0">
                  <c:v>-183376.48400000005</c:v>
                </c:pt>
                <c:pt idx="1">
                  <c:v>-375680.10399999993</c:v>
                </c:pt>
                <c:pt idx="2">
                  <c:v>-562028.8</c:v>
                </c:pt>
                <c:pt idx="3">
                  <c:v>-743386.6139999994</c:v>
                </c:pt>
                <c:pt idx="4">
                  <c:v>-927406.4839999999</c:v>
                </c:pt>
                <c:pt idx="5">
                  <c:v>-1124714.0</c:v>
                </c:pt>
                <c:pt idx="6">
                  <c:v>-1267319.616</c:v>
                </c:pt>
                <c:pt idx="7">
                  <c:v>-1456773.7540000025</c:v>
                </c:pt>
                <c:pt idx="8">
                  <c:v>-1601490.4360000032</c:v>
                </c:pt>
                <c:pt idx="9">
                  <c:v>-1721242.4540000046</c:v>
                </c:pt>
                <c:pt idx="10">
                  <c:v>-1858651.9600000049</c:v>
                </c:pt>
                <c:pt idx="11">
                  <c:v>-1979016.7280000036</c:v>
                </c:pt>
                <c:pt idx="12">
                  <c:v>-1984044.283999995</c:v>
                </c:pt>
                <c:pt idx="13">
                  <c:v>-2018101.6219999946</c:v>
                </c:pt>
                <c:pt idx="14">
                  <c:v>-2039084.251999994</c:v>
                </c:pt>
                <c:pt idx="15">
                  <c:v>-1976830.6560000016</c:v>
                </c:pt>
                <c:pt idx="16">
                  <c:v>-1957036.6720000182</c:v>
                </c:pt>
                <c:pt idx="17">
                  <c:v>-1868855.4020000065</c:v>
                </c:pt>
                <c:pt idx="18">
                  <c:v>-1663291.7719999996</c:v>
                </c:pt>
                <c:pt idx="19">
                  <c:v>-1612745.6360000109</c:v>
                </c:pt>
                <c:pt idx="20">
                  <c:v>-1342489.8279999837</c:v>
                </c:pt>
                <c:pt idx="21">
                  <c:v>-1238516.4039999635</c:v>
                </c:pt>
                <c:pt idx="22">
                  <c:v>-1043331.0019999903</c:v>
                </c:pt>
                <c:pt idx="23">
                  <c:v>-815211.2679999762</c:v>
                </c:pt>
                <c:pt idx="24">
                  <c:v>-481382.08000001055</c:v>
                </c:pt>
                <c:pt idx="25">
                  <c:v>-199600.75599997235</c:v>
                </c:pt>
                <c:pt idx="26">
                  <c:v>81042.09400004218</c:v>
                </c:pt>
                <c:pt idx="27">
                  <c:v>434523.43400007836</c:v>
                </c:pt>
                <c:pt idx="28">
                  <c:v>700211.1640000499</c:v>
                </c:pt>
                <c:pt idx="29">
                  <c:v>1076584.336000053</c:v>
                </c:pt>
                <c:pt idx="30">
                  <c:v>1625901.996000043</c:v>
                </c:pt>
                <c:pt idx="31">
                  <c:v>2146723.97400002</c:v>
                </c:pt>
                <c:pt idx="32">
                  <c:v>2893384.655999913</c:v>
                </c:pt>
                <c:pt idx="33">
                  <c:v>3535527.529999898</c:v>
                </c:pt>
                <c:pt idx="34">
                  <c:v>4242538.3099998785</c:v>
                </c:pt>
                <c:pt idx="35">
                  <c:v>5011388.863999937</c:v>
                </c:pt>
                <c:pt idx="36">
                  <c:v>5932250.207999875</c:v>
                </c:pt>
                <c:pt idx="37">
                  <c:v>6855850.603999837</c:v>
                </c:pt>
                <c:pt idx="38">
                  <c:v>7828561.791999907</c:v>
                </c:pt>
                <c:pt idx="39">
                  <c:v>8742558.779999867</c:v>
                </c:pt>
                <c:pt idx="40">
                  <c:v>9607484.037999898</c:v>
                </c:pt>
                <c:pt idx="41">
                  <c:v>10578717.809999963</c:v>
                </c:pt>
                <c:pt idx="42">
                  <c:v>11588815.444000157</c:v>
                </c:pt>
                <c:pt idx="43">
                  <c:v>12724032.733999964</c:v>
                </c:pt>
                <c:pt idx="44">
                  <c:v>13926013.494000128</c:v>
                </c:pt>
                <c:pt idx="45">
                  <c:v>15060354.474000355</c:v>
                </c:pt>
                <c:pt idx="46">
                  <c:v>16342983.442000436</c:v>
                </c:pt>
                <c:pt idx="47">
                  <c:v>17647553.824000478</c:v>
                </c:pt>
                <c:pt idx="48">
                  <c:v>19146088.448000595</c:v>
                </c:pt>
                <c:pt idx="49">
                  <c:v>20548134.598000407</c:v>
                </c:pt>
                <c:pt idx="50">
                  <c:v>21985600.90200038</c:v>
                </c:pt>
                <c:pt idx="51">
                  <c:v>23552603.908000458</c:v>
                </c:pt>
                <c:pt idx="52">
                  <c:v>24910462.090000525</c:v>
                </c:pt>
                <c:pt idx="53">
                  <c:v>26471552.558000624</c:v>
                </c:pt>
                <c:pt idx="54">
                  <c:v>27993392.566000707</c:v>
                </c:pt>
                <c:pt idx="55">
                  <c:v>29730266.278000616</c:v>
                </c:pt>
                <c:pt idx="56">
                  <c:v>31435166.768001184</c:v>
                </c:pt>
                <c:pt idx="57">
                  <c:v>33170743.052001573</c:v>
                </c:pt>
                <c:pt idx="58">
                  <c:v>34855726.2580017</c:v>
                </c:pt>
                <c:pt idx="59">
                  <c:v>36680001.168001115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8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9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0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3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3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4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5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sz="3200" b="1">
                <a:solidFill>
                  <a:srgbClr val="103575"/>
                </a:solidFill>
              </a:defRPr>
            </a:pPr>
            <a:r>
              <a:t>CyberMarket Simulation: check1</a:t>
            </a:r>
          </a:p>
          <a:p>
            <a:pPr algn="ctr">
              <a:defRPr sz="2000" b="1">
                <a:solidFill>
                  <a:srgbClr val="103575"/>
                </a:solidFill>
              </a:defRPr>
            </a:pPr>
            <a:r>
              <a:t>2024-09-09 15:28:53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6868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</a:p>
          <a:p>
            <a:pPr algn="l">
              <a:lnSpc>
                <a:spcPct val="200000"/>
              </a:lnSpc>
              <a:defRPr sz="2800" b="1">
                <a:solidFill>
                  <a:srgbClr val="103575"/>
                </a:solidFill>
              </a:defRPr>
            </a:pPr>
            <a:r>
              <a:t>Main Scenario Assumptions:</a:t>
            </a:r>
          </a:p>
          <a:p>
            <a:pPr algn="l">
              <a:lnSpc>
                <a:spcPct val="200000"/>
              </a:lnSpc>
              <a:defRPr sz="2000">
                <a:solidFill>
                  <a:srgbClr val="103575"/>
                </a:solidFill>
              </a:defRPr>
            </a:pPr>
            <a:r>
              <a:t>Policy Price: ₪10,000</a:t>
            </a:r>
          </a:p>
          <a:p>
            <a:pPr algn="l">
              <a:lnSpc>
                <a:spcPct val="200000"/>
              </a:lnSpc>
              <a:defRPr sz="1800">
                <a:solidFill>
                  <a:srgbClr val="103575"/>
                </a:solidFill>
              </a:defRPr>
            </a:pPr>
            <a:r>
              <a:t>Commission Rates: New: 20%, Referred: 20%, Lead: 20%, Existing: 20%</a:t>
            </a:r>
          </a:p>
          <a:p>
            <a:pPr algn="l">
              <a:lnSpc>
                <a:spcPct val="200000"/>
              </a:lnSpc>
              <a:defRPr sz="1600">
                <a:solidFill>
                  <a:srgbClr val="103575"/>
                </a:solidFill>
              </a:defRPr>
            </a:pPr>
            <a:r>
              <a:t>Salaries: Admin: ₪20,000, Tele meeting: ₪7,500, Sales: ₪10,000, Analyst: ₪30,000, Logistics: ₪12,500</a:t>
            </a:r>
          </a:p>
          <a:p>
            <a:pPr algn="l">
              <a:lnSpc>
                <a:spcPct val="200000"/>
              </a:lnSpc>
              <a:defRPr sz="1600">
                <a:solidFill>
                  <a:srgbClr val="103575"/>
                </a:solidFill>
              </a:defRPr>
            </a:pPr>
            <a:r>
              <a:t>Bonuses: Schedule Sales Meeting: ₪50, Policy Sale: 10% of commission</a:t>
            </a:r>
          </a:p>
          <a:p>
            <a:pPr algn="l">
              <a:lnSpc>
                <a:spcPct val="200000"/>
              </a:lnSpc>
              <a:defRPr sz="1800">
                <a:solidFill>
                  <a:srgbClr val="103575"/>
                </a:solidFill>
              </a:defRPr>
            </a:pPr>
            <a:r>
              <a:t> Cost of lead: ₪200</a:t>
            </a:r>
          </a:p>
          <a:p>
            <a:pPr algn="l">
              <a:lnSpc>
                <a:spcPct val="200000"/>
              </a:lnSpc>
              <a:defRPr sz="1800">
                <a:solidFill>
                  <a:srgbClr val="103575"/>
                </a:solidFill>
              </a:defRPr>
            </a:pPr>
            <a:r>
              <a:t>Risk Perception: New: 5%, Referred: 20%, Lead: 60%, Existing: 80%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