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-1937264.0260000029</c:v>
                </c:pt>
                <c:pt idx="1">
                  <c:v>1362189.1979999542</c:v>
                </c:pt>
                <c:pt idx="2">
                  <c:v>7438060.206000047</c:v>
                </c:pt>
                <c:pt idx="3">
                  <c:v>13506039.952000195</c:v>
                </c:pt>
                <c:pt idx="4">
                  <c:v>17156923.9039997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11</c:v>
                </c:pt>
                <c:pt idx="1">
                  <c:v>7</c:v>
                </c:pt>
                <c:pt idx="2">
                  <c:v>14</c:v>
                </c:pt>
                <c:pt idx="3">
                  <c:v>17</c:v>
                </c:pt>
                <c:pt idx="4">
                  <c:v>15</c:v>
                </c:pt>
                <c:pt idx="5">
                  <c:v>17</c:v>
                </c:pt>
                <c:pt idx="6">
                  <c:v>19</c:v>
                </c:pt>
                <c:pt idx="7">
                  <c:v>21</c:v>
                </c:pt>
                <c:pt idx="8">
                  <c:v>19</c:v>
                </c:pt>
                <c:pt idx="9">
                  <c:v>23</c:v>
                </c:pt>
                <c:pt idx="10">
                  <c:v>27</c:v>
                </c:pt>
                <c:pt idx="11">
                  <c:v>28</c:v>
                </c:pt>
                <c:pt idx="12">
                  <c:v>32</c:v>
                </c:pt>
                <c:pt idx="13">
                  <c:v>37</c:v>
                </c:pt>
                <c:pt idx="14">
                  <c:v>36</c:v>
                </c:pt>
                <c:pt idx="15">
                  <c:v>27</c:v>
                </c:pt>
                <c:pt idx="16">
                  <c:v>41</c:v>
                </c:pt>
                <c:pt idx="17">
                  <c:v>36</c:v>
                </c:pt>
                <c:pt idx="18">
                  <c:v>42</c:v>
                </c:pt>
                <c:pt idx="19">
                  <c:v>41</c:v>
                </c:pt>
                <c:pt idx="20">
                  <c:v>42</c:v>
                </c:pt>
                <c:pt idx="21">
                  <c:v>47</c:v>
                </c:pt>
                <c:pt idx="22">
                  <c:v>36</c:v>
                </c:pt>
                <c:pt idx="23">
                  <c:v>49</c:v>
                </c:pt>
                <c:pt idx="24">
                  <c:v>44</c:v>
                </c:pt>
                <c:pt idx="25">
                  <c:v>54</c:v>
                </c:pt>
                <c:pt idx="26">
                  <c:v>66</c:v>
                </c:pt>
                <c:pt idx="27">
                  <c:v>51</c:v>
                </c:pt>
                <c:pt idx="28">
                  <c:v>57</c:v>
                </c:pt>
                <c:pt idx="29">
                  <c:v>68</c:v>
                </c:pt>
                <c:pt idx="30">
                  <c:v>55</c:v>
                </c:pt>
                <c:pt idx="31">
                  <c:v>56</c:v>
                </c:pt>
                <c:pt idx="32">
                  <c:v>52</c:v>
                </c:pt>
                <c:pt idx="33">
                  <c:v>78</c:v>
                </c:pt>
                <c:pt idx="34">
                  <c:v>68</c:v>
                </c:pt>
                <c:pt idx="35">
                  <c:v>74</c:v>
                </c:pt>
                <c:pt idx="36">
                  <c:v>68</c:v>
                </c:pt>
                <c:pt idx="37">
                  <c:v>71</c:v>
                </c:pt>
                <c:pt idx="38">
                  <c:v>66</c:v>
                </c:pt>
                <c:pt idx="39">
                  <c:v>74</c:v>
                </c:pt>
                <c:pt idx="40">
                  <c:v>75</c:v>
                </c:pt>
                <c:pt idx="41">
                  <c:v>72</c:v>
                </c:pt>
                <c:pt idx="42">
                  <c:v>86</c:v>
                </c:pt>
                <c:pt idx="43">
                  <c:v>75</c:v>
                </c:pt>
                <c:pt idx="44">
                  <c:v>78</c:v>
                </c:pt>
                <c:pt idx="45">
                  <c:v>78</c:v>
                </c:pt>
                <c:pt idx="46">
                  <c:v>99</c:v>
                </c:pt>
                <c:pt idx="47">
                  <c:v>96</c:v>
                </c:pt>
                <c:pt idx="48">
                  <c:v>106</c:v>
                </c:pt>
                <c:pt idx="49">
                  <c:v>94</c:v>
                </c:pt>
                <c:pt idx="50">
                  <c:v>75</c:v>
                </c:pt>
                <c:pt idx="51">
                  <c:v>93</c:v>
                </c:pt>
                <c:pt idx="52">
                  <c:v>96</c:v>
                </c:pt>
                <c:pt idx="53">
                  <c:v>86</c:v>
                </c:pt>
                <c:pt idx="54">
                  <c:v>100</c:v>
                </c:pt>
                <c:pt idx="55">
                  <c:v>91</c:v>
                </c:pt>
                <c:pt idx="56">
                  <c:v>98</c:v>
                </c:pt>
                <c:pt idx="57">
                  <c:v>99</c:v>
                </c:pt>
                <c:pt idx="58">
                  <c:v>94</c:v>
                </c:pt>
                <c:pt idx="59">
                  <c:v>113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41</c:v>
                </c:pt>
                <c:pt idx="1">
                  <c:v>53</c:v>
                </c:pt>
                <c:pt idx="2">
                  <c:v>52</c:v>
                </c:pt>
                <c:pt idx="3">
                  <c:v>44</c:v>
                </c:pt>
                <c:pt idx="4">
                  <c:v>56</c:v>
                </c:pt>
                <c:pt idx="5">
                  <c:v>75</c:v>
                </c:pt>
                <c:pt idx="6">
                  <c:v>70</c:v>
                </c:pt>
                <c:pt idx="7">
                  <c:v>74</c:v>
                </c:pt>
                <c:pt idx="8">
                  <c:v>88</c:v>
                </c:pt>
                <c:pt idx="9">
                  <c:v>91</c:v>
                </c:pt>
                <c:pt idx="10">
                  <c:v>100</c:v>
                </c:pt>
                <c:pt idx="11">
                  <c:v>106</c:v>
                </c:pt>
                <c:pt idx="12">
                  <c:v>120</c:v>
                </c:pt>
                <c:pt idx="13">
                  <c:v>123</c:v>
                </c:pt>
                <c:pt idx="14">
                  <c:v>160</c:v>
                </c:pt>
                <c:pt idx="15">
                  <c:v>137</c:v>
                </c:pt>
                <c:pt idx="16">
                  <c:v>148</c:v>
                </c:pt>
                <c:pt idx="17">
                  <c:v>166</c:v>
                </c:pt>
                <c:pt idx="18">
                  <c:v>156</c:v>
                </c:pt>
                <c:pt idx="19">
                  <c:v>165</c:v>
                </c:pt>
                <c:pt idx="20">
                  <c:v>170</c:v>
                </c:pt>
                <c:pt idx="21">
                  <c:v>177</c:v>
                </c:pt>
                <c:pt idx="22">
                  <c:v>193</c:v>
                </c:pt>
                <c:pt idx="23">
                  <c:v>188</c:v>
                </c:pt>
                <c:pt idx="24">
                  <c:v>197</c:v>
                </c:pt>
                <c:pt idx="25">
                  <c:v>218</c:v>
                </c:pt>
                <c:pt idx="26">
                  <c:v>201</c:v>
                </c:pt>
                <c:pt idx="27">
                  <c:v>225</c:v>
                </c:pt>
                <c:pt idx="28">
                  <c:v>220</c:v>
                </c:pt>
                <c:pt idx="29">
                  <c:v>241</c:v>
                </c:pt>
                <c:pt idx="30">
                  <c:v>242</c:v>
                </c:pt>
                <c:pt idx="31">
                  <c:v>256</c:v>
                </c:pt>
                <c:pt idx="32">
                  <c:v>260</c:v>
                </c:pt>
                <c:pt idx="33">
                  <c:v>268</c:v>
                </c:pt>
                <c:pt idx="34">
                  <c:v>268</c:v>
                </c:pt>
                <c:pt idx="35">
                  <c:v>280</c:v>
                </c:pt>
                <c:pt idx="36">
                  <c:v>289</c:v>
                </c:pt>
                <c:pt idx="37">
                  <c:v>274</c:v>
                </c:pt>
                <c:pt idx="38">
                  <c:v>301</c:v>
                </c:pt>
                <c:pt idx="39">
                  <c:v>309</c:v>
                </c:pt>
                <c:pt idx="40">
                  <c:v>310</c:v>
                </c:pt>
                <c:pt idx="41">
                  <c:v>335</c:v>
                </c:pt>
                <c:pt idx="42">
                  <c:v>343</c:v>
                </c:pt>
                <c:pt idx="43">
                  <c:v>337</c:v>
                </c:pt>
                <c:pt idx="44">
                  <c:v>333</c:v>
                </c:pt>
                <c:pt idx="45">
                  <c:v>341</c:v>
                </c:pt>
                <c:pt idx="46">
                  <c:v>330</c:v>
                </c:pt>
                <c:pt idx="47">
                  <c:v>360</c:v>
                </c:pt>
                <c:pt idx="48">
                  <c:v>335</c:v>
                </c:pt>
                <c:pt idx="49">
                  <c:v>371</c:v>
                </c:pt>
                <c:pt idx="50">
                  <c:v>385</c:v>
                </c:pt>
                <c:pt idx="51">
                  <c:v>375</c:v>
                </c:pt>
                <c:pt idx="52">
                  <c:v>388</c:v>
                </c:pt>
                <c:pt idx="53">
                  <c:v>386</c:v>
                </c:pt>
                <c:pt idx="54">
                  <c:v>362</c:v>
                </c:pt>
                <c:pt idx="55">
                  <c:v>400</c:v>
                </c:pt>
                <c:pt idx="56">
                  <c:v>391</c:v>
                </c:pt>
                <c:pt idx="57">
                  <c:v>406</c:v>
                </c:pt>
                <c:pt idx="58">
                  <c:v>416</c:v>
                </c:pt>
                <c:pt idx="59">
                  <c:v>387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48</c:v>
                </c:pt>
                <c:pt idx="1">
                  <c:v>51</c:v>
                </c:pt>
                <c:pt idx="2">
                  <c:v>54</c:v>
                </c:pt>
                <c:pt idx="3">
                  <c:v>72</c:v>
                </c:pt>
                <c:pt idx="4">
                  <c:v>76</c:v>
                </c:pt>
                <c:pt idx="5">
                  <c:v>69</c:v>
                </c:pt>
                <c:pt idx="6">
                  <c:v>88</c:v>
                </c:pt>
                <c:pt idx="7">
                  <c:v>100</c:v>
                </c:pt>
                <c:pt idx="8">
                  <c:v>107</c:v>
                </c:pt>
                <c:pt idx="9">
                  <c:v>122</c:v>
                </c:pt>
                <c:pt idx="10">
                  <c:v>132</c:v>
                </c:pt>
                <c:pt idx="11">
                  <c:v>151</c:v>
                </c:pt>
                <c:pt idx="12">
                  <c:v>162</c:v>
                </c:pt>
                <c:pt idx="13">
                  <c:v>167</c:v>
                </c:pt>
                <c:pt idx="14">
                  <c:v>143</c:v>
                </c:pt>
                <c:pt idx="15">
                  <c:v>189</c:v>
                </c:pt>
                <c:pt idx="16">
                  <c:v>178</c:v>
                </c:pt>
                <c:pt idx="17">
                  <c:v>180</c:v>
                </c:pt>
                <c:pt idx="18">
                  <c:v>199</c:v>
                </c:pt>
                <c:pt idx="19">
                  <c:v>207</c:v>
                </c:pt>
                <c:pt idx="20">
                  <c:v>218</c:v>
                </c:pt>
                <c:pt idx="21">
                  <c:v>222</c:v>
                </c:pt>
                <c:pt idx="22">
                  <c:v>236</c:v>
                </c:pt>
                <c:pt idx="23">
                  <c:v>246</c:v>
                </c:pt>
                <c:pt idx="24">
                  <c:v>261</c:v>
                </c:pt>
                <c:pt idx="25">
                  <c:v>246</c:v>
                </c:pt>
                <c:pt idx="26">
                  <c:v>266</c:v>
                </c:pt>
                <c:pt idx="27">
                  <c:v>273</c:v>
                </c:pt>
                <c:pt idx="28">
                  <c:v>289</c:v>
                </c:pt>
                <c:pt idx="29">
                  <c:v>273</c:v>
                </c:pt>
                <c:pt idx="30">
                  <c:v>303</c:v>
                </c:pt>
                <c:pt idx="31">
                  <c:v>306</c:v>
                </c:pt>
                <c:pt idx="32">
                  <c:v>325</c:v>
                </c:pt>
                <c:pt idx="33">
                  <c:v>309</c:v>
                </c:pt>
                <c:pt idx="34">
                  <c:v>339</c:v>
                </c:pt>
                <c:pt idx="35">
                  <c:v>342</c:v>
                </c:pt>
                <c:pt idx="36">
                  <c:v>359</c:v>
                </c:pt>
                <c:pt idx="37">
                  <c:v>386</c:v>
                </c:pt>
                <c:pt idx="38">
                  <c:v>378</c:v>
                </c:pt>
                <c:pt idx="39">
                  <c:v>378</c:v>
                </c:pt>
                <c:pt idx="40">
                  <c:v>390</c:v>
                </c:pt>
                <c:pt idx="41">
                  <c:v>384</c:v>
                </c:pt>
                <c:pt idx="42">
                  <c:v>378</c:v>
                </c:pt>
                <c:pt idx="43">
                  <c:v>411</c:v>
                </c:pt>
                <c:pt idx="44">
                  <c:v>428</c:v>
                </c:pt>
                <c:pt idx="45">
                  <c:v>437</c:v>
                </c:pt>
                <c:pt idx="46">
                  <c:v>445</c:v>
                </c:pt>
                <c:pt idx="47">
                  <c:v>434</c:v>
                </c:pt>
                <c:pt idx="48">
                  <c:v>468</c:v>
                </c:pt>
                <c:pt idx="49">
                  <c:v>452</c:v>
                </c:pt>
                <c:pt idx="50">
                  <c:v>467</c:v>
                </c:pt>
                <c:pt idx="51">
                  <c:v>468</c:v>
                </c:pt>
                <c:pt idx="52">
                  <c:v>462</c:v>
                </c:pt>
                <c:pt idx="53">
                  <c:v>483</c:v>
                </c:pt>
                <c:pt idx="54">
                  <c:v>502</c:v>
                </c:pt>
                <c:pt idx="55">
                  <c:v>483</c:v>
                </c:pt>
                <c:pt idx="56">
                  <c:v>495</c:v>
                </c:pt>
                <c:pt idx="57">
                  <c:v>489</c:v>
                </c:pt>
                <c:pt idx="58">
                  <c:v>494</c:v>
                </c:pt>
                <c:pt idx="59">
                  <c:v>513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36</c:v>
                </c:pt>
                <c:pt idx="13">
                  <c:v>37</c:v>
                </c:pt>
                <c:pt idx="14">
                  <c:v>45</c:v>
                </c:pt>
                <c:pt idx="15">
                  <c:v>49</c:v>
                </c:pt>
                <c:pt idx="16">
                  <c:v>55</c:v>
                </c:pt>
                <c:pt idx="17">
                  <c:v>50</c:v>
                </c:pt>
                <c:pt idx="18">
                  <c:v>72</c:v>
                </c:pt>
                <c:pt idx="19">
                  <c:v>75</c:v>
                </c:pt>
                <c:pt idx="20">
                  <c:v>93</c:v>
                </c:pt>
                <c:pt idx="21">
                  <c:v>83</c:v>
                </c:pt>
                <c:pt idx="22">
                  <c:v>93</c:v>
                </c:pt>
                <c:pt idx="23">
                  <c:v>95</c:v>
                </c:pt>
                <c:pt idx="24">
                  <c:v>126</c:v>
                </c:pt>
                <c:pt idx="25">
                  <c:v>129</c:v>
                </c:pt>
                <c:pt idx="26">
                  <c:v>135</c:v>
                </c:pt>
                <c:pt idx="27">
                  <c:v>173</c:v>
                </c:pt>
                <c:pt idx="28">
                  <c:v>162</c:v>
                </c:pt>
                <c:pt idx="29">
                  <c:v>164</c:v>
                </c:pt>
                <c:pt idx="30">
                  <c:v>183</c:v>
                </c:pt>
                <c:pt idx="31">
                  <c:v>181</c:v>
                </c:pt>
                <c:pt idx="32">
                  <c:v>202</c:v>
                </c:pt>
                <c:pt idx="33">
                  <c:v>195</c:v>
                </c:pt>
                <c:pt idx="34">
                  <c:v>253</c:v>
                </c:pt>
                <c:pt idx="35">
                  <c:v>256</c:v>
                </c:pt>
                <c:pt idx="36">
                  <c:v>281</c:v>
                </c:pt>
                <c:pt idx="37">
                  <c:v>296</c:v>
                </c:pt>
                <c:pt idx="38">
                  <c:v>310</c:v>
                </c:pt>
                <c:pt idx="39">
                  <c:v>326</c:v>
                </c:pt>
                <c:pt idx="40">
                  <c:v>336</c:v>
                </c:pt>
                <c:pt idx="41">
                  <c:v>338</c:v>
                </c:pt>
                <c:pt idx="42">
                  <c:v>356</c:v>
                </c:pt>
                <c:pt idx="43">
                  <c:v>355</c:v>
                </c:pt>
                <c:pt idx="44">
                  <c:v>361</c:v>
                </c:pt>
                <c:pt idx="45">
                  <c:v>371</c:v>
                </c:pt>
                <c:pt idx="46">
                  <c:v>424</c:v>
                </c:pt>
                <c:pt idx="47">
                  <c:v>432</c:v>
                </c:pt>
                <c:pt idx="48">
                  <c:v>430</c:v>
                </c:pt>
                <c:pt idx="49">
                  <c:v>464</c:v>
                </c:pt>
                <c:pt idx="50">
                  <c:v>486</c:v>
                </c:pt>
                <c:pt idx="51">
                  <c:v>497</c:v>
                </c:pt>
                <c:pt idx="52">
                  <c:v>490</c:v>
                </c:pt>
                <c:pt idx="53">
                  <c:v>482</c:v>
                </c:pt>
                <c:pt idx="54">
                  <c:v>472</c:v>
                </c:pt>
                <c:pt idx="55">
                  <c:v>499</c:v>
                </c:pt>
                <c:pt idx="56">
                  <c:v>522</c:v>
                </c:pt>
                <c:pt idx="57">
                  <c:v>528</c:v>
                </c:pt>
                <c:pt idx="58">
                  <c:v>569</c:v>
                </c:pt>
                <c:pt idx="59">
                  <c:v>560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3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3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3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3</c:v>
                </c:pt>
                <c:pt idx="49">
                  <c:v>3</c:v>
                </c:pt>
                <c:pt idx="50">
                  <c:v>1</c:v>
                </c:pt>
                <c:pt idx="51">
                  <c:v>0</c:v>
                </c:pt>
                <c:pt idx="52">
                  <c:v>2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6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6</c:v>
                </c:pt>
                <c:pt idx="8">
                  <c:v>3</c:v>
                </c:pt>
                <c:pt idx="9">
                  <c:v>8</c:v>
                </c:pt>
                <c:pt idx="10">
                  <c:v>5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7</c:v>
                </c:pt>
                <c:pt idx="16">
                  <c:v>8</c:v>
                </c:pt>
                <c:pt idx="17">
                  <c:v>7</c:v>
                </c:pt>
                <c:pt idx="18">
                  <c:v>7</c:v>
                </c:pt>
                <c:pt idx="19">
                  <c:v>6</c:v>
                </c:pt>
                <c:pt idx="20">
                  <c:v>8</c:v>
                </c:pt>
                <c:pt idx="21">
                  <c:v>10</c:v>
                </c:pt>
                <c:pt idx="22">
                  <c:v>9</c:v>
                </c:pt>
                <c:pt idx="23">
                  <c:v>13</c:v>
                </c:pt>
                <c:pt idx="24">
                  <c:v>10</c:v>
                </c:pt>
                <c:pt idx="25">
                  <c:v>12</c:v>
                </c:pt>
                <c:pt idx="26">
                  <c:v>16</c:v>
                </c:pt>
                <c:pt idx="27">
                  <c:v>14</c:v>
                </c:pt>
                <c:pt idx="28">
                  <c:v>13</c:v>
                </c:pt>
                <c:pt idx="29">
                  <c:v>19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18</c:v>
                </c:pt>
                <c:pt idx="34">
                  <c:v>14</c:v>
                </c:pt>
                <c:pt idx="35">
                  <c:v>21</c:v>
                </c:pt>
                <c:pt idx="36">
                  <c:v>17</c:v>
                </c:pt>
                <c:pt idx="37">
                  <c:v>16</c:v>
                </c:pt>
                <c:pt idx="38">
                  <c:v>12</c:v>
                </c:pt>
                <c:pt idx="39">
                  <c:v>16</c:v>
                </c:pt>
                <c:pt idx="40">
                  <c:v>17</c:v>
                </c:pt>
                <c:pt idx="41">
                  <c:v>17</c:v>
                </c:pt>
                <c:pt idx="42">
                  <c:v>20</c:v>
                </c:pt>
                <c:pt idx="43">
                  <c:v>18</c:v>
                </c:pt>
                <c:pt idx="44">
                  <c:v>8</c:v>
                </c:pt>
                <c:pt idx="45">
                  <c:v>22</c:v>
                </c:pt>
                <c:pt idx="46">
                  <c:v>28</c:v>
                </c:pt>
                <c:pt idx="47">
                  <c:v>13</c:v>
                </c:pt>
                <c:pt idx="48">
                  <c:v>22</c:v>
                </c:pt>
                <c:pt idx="49">
                  <c:v>25</c:v>
                </c:pt>
                <c:pt idx="50">
                  <c:v>13</c:v>
                </c:pt>
                <c:pt idx="51">
                  <c:v>15</c:v>
                </c:pt>
                <c:pt idx="52">
                  <c:v>16</c:v>
                </c:pt>
                <c:pt idx="53">
                  <c:v>25</c:v>
                </c:pt>
                <c:pt idx="54">
                  <c:v>16</c:v>
                </c:pt>
                <c:pt idx="55">
                  <c:v>21</c:v>
                </c:pt>
                <c:pt idx="56">
                  <c:v>26</c:v>
                </c:pt>
                <c:pt idx="57">
                  <c:v>20</c:v>
                </c:pt>
                <c:pt idx="58">
                  <c:v>24</c:v>
                </c:pt>
                <c:pt idx="5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11</c:v>
                </c:pt>
                <c:pt idx="7">
                  <c:v>17</c:v>
                </c:pt>
                <c:pt idx="8">
                  <c:v>23</c:v>
                </c:pt>
                <c:pt idx="9">
                  <c:v>24</c:v>
                </c:pt>
                <c:pt idx="10">
                  <c:v>26</c:v>
                </c:pt>
                <c:pt idx="11">
                  <c:v>26</c:v>
                </c:pt>
                <c:pt idx="12">
                  <c:v>22</c:v>
                </c:pt>
                <c:pt idx="13">
                  <c:v>27</c:v>
                </c:pt>
                <c:pt idx="14">
                  <c:v>20</c:v>
                </c:pt>
                <c:pt idx="15">
                  <c:v>36</c:v>
                </c:pt>
                <c:pt idx="16">
                  <c:v>36</c:v>
                </c:pt>
                <c:pt idx="17">
                  <c:v>28</c:v>
                </c:pt>
                <c:pt idx="18">
                  <c:v>33</c:v>
                </c:pt>
                <c:pt idx="19">
                  <c:v>29</c:v>
                </c:pt>
                <c:pt idx="20">
                  <c:v>37</c:v>
                </c:pt>
                <c:pt idx="21">
                  <c:v>41</c:v>
                </c:pt>
                <c:pt idx="22">
                  <c:v>56</c:v>
                </c:pt>
                <c:pt idx="23">
                  <c:v>57</c:v>
                </c:pt>
                <c:pt idx="24">
                  <c:v>58</c:v>
                </c:pt>
                <c:pt idx="25">
                  <c:v>54</c:v>
                </c:pt>
                <c:pt idx="26">
                  <c:v>56</c:v>
                </c:pt>
                <c:pt idx="27">
                  <c:v>44</c:v>
                </c:pt>
                <c:pt idx="28">
                  <c:v>36</c:v>
                </c:pt>
                <c:pt idx="29">
                  <c:v>52</c:v>
                </c:pt>
                <c:pt idx="30">
                  <c:v>52</c:v>
                </c:pt>
                <c:pt idx="31">
                  <c:v>49</c:v>
                </c:pt>
                <c:pt idx="32">
                  <c:v>68</c:v>
                </c:pt>
                <c:pt idx="33">
                  <c:v>60</c:v>
                </c:pt>
                <c:pt idx="34">
                  <c:v>60</c:v>
                </c:pt>
                <c:pt idx="35">
                  <c:v>78</c:v>
                </c:pt>
                <c:pt idx="36">
                  <c:v>65</c:v>
                </c:pt>
                <c:pt idx="37">
                  <c:v>75</c:v>
                </c:pt>
                <c:pt idx="38">
                  <c:v>73</c:v>
                </c:pt>
                <c:pt idx="39">
                  <c:v>75</c:v>
                </c:pt>
                <c:pt idx="40">
                  <c:v>66</c:v>
                </c:pt>
                <c:pt idx="41">
                  <c:v>61</c:v>
                </c:pt>
                <c:pt idx="42">
                  <c:v>63</c:v>
                </c:pt>
                <c:pt idx="43">
                  <c:v>60</c:v>
                </c:pt>
                <c:pt idx="44">
                  <c:v>73</c:v>
                </c:pt>
                <c:pt idx="45">
                  <c:v>79</c:v>
                </c:pt>
                <c:pt idx="46">
                  <c:v>66</c:v>
                </c:pt>
                <c:pt idx="47">
                  <c:v>75</c:v>
                </c:pt>
                <c:pt idx="48">
                  <c:v>65</c:v>
                </c:pt>
                <c:pt idx="49">
                  <c:v>71</c:v>
                </c:pt>
                <c:pt idx="50">
                  <c:v>81</c:v>
                </c:pt>
                <c:pt idx="51">
                  <c:v>73</c:v>
                </c:pt>
                <c:pt idx="52">
                  <c:v>71</c:v>
                </c:pt>
                <c:pt idx="53">
                  <c:v>61</c:v>
                </c:pt>
                <c:pt idx="54">
                  <c:v>66</c:v>
                </c:pt>
                <c:pt idx="55">
                  <c:v>63</c:v>
                </c:pt>
                <c:pt idx="56">
                  <c:v>70</c:v>
                </c:pt>
                <c:pt idx="57">
                  <c:v>59</c:v>
                </c:pt>
                <c:pt idx="58">
                  <c:v>57</c:v>
                </c:pt>
                <c:pt idx="59">
                  <c:v>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23</c:v>
                </c:pt>
                <c:pt idx="13">
                  <c:v>21</c:v>
                </c:pt>
                <c:pt idx="14">
                  <c:v>30</c:v>
                </c:pt>
                <c:pt idx="15">
                  <c:v>33</c:v>
                </c:pt>
                <c:pt idx="16">
                  <c:v>32</c:v>
                </c:pt>
                <c:pt idx="17">
                  <c:v>36</c:v>
                </c:pt>
                <c:pt idx="18">
                  <c:v>34</c:v>
                </c:pt>
                <c:pt idx="19">
                  <c:v>52</c:v>
                </c:pt>
                <c:pt idx="20">
                  <c:v>52</c:v>
                </c:pt>
                <c:pt idx="21">
                  <c:v>48</c:v>
                </c:pt>
                <c:pt idx="22">
                  <c:v>64</c:v>
                </c:pt>
                <c:pt idx="23">
                  <c:v>65</c:v>
                </c:pt>
                <c:pt idx="24">
                  <c:v>92</c:v>
                </c:pt>
                <c:pt idx="25">
                  <c:v>90</c:v>
                </c:pt>
                <c:pt idx="26">
                  <c:v>103</c:v>
                </c:pt>
                <c:pt idx="27">
                  <c:v>117</c:v>
                </c:pt>
                <c:pt idx="28">
                  <c:v>118</c:v>
                </c:pt>
                <c:pt idx="29">
                  <c:v>116</c:v>
                </c:pt>
                <c:pt idx="30">
                  <c:v>134</c:v>
                </c:pt>
                <c:pt idx="31">
                  <c:v>137</c:v>
                </c:pt>
                <c:pt idx="32">
                  <c:v>137</c:v>
                </c:pt>
                <c:pt idx="33">
                  <c:v>138</c:v>
                </c:pt>
                <c:pt idx="34">
                  <c:v>190</c:v>
                </c:pt>
                <c:pt idx="35">
                  <c:v>170</c:v>
                </c:pt>
                <c:pt idx="36">
                  <c:v>184</c:v>
                </c:pt>
                <c:pt idx="37">
                  <c:v>209</c:v>
                </c:pt>
                <c:pt idx="38">
                  <c:v>205</c:v>
                </c:pt>
                <c:pt idx="39">
                  <c:v>221</c:v>
                </c:pt>
                <c:pt idx="40">
                  <c:v>221</c:v>
                </c:pt>
                <c:pt idx="41">
                  <c:v>206</c:v>
                </c:pt>
                <c:pt idx="42">
                  <c:v>242</c:v>
                </c:pt>
                <c:pt idx="43">
                  <c:v>235</c:v>
                </c:pt>
                <c:pt idx="44">
                  <c:v>255</c:v>
                </c:pt>
                <c:pt idx="45">
                  <c:v>252</c:v>
                </c:pt>
                <c:pt idx="46">
                  <c:v>279</c:v>
                </c:pt>
                <c:pt idx="47">
                  <c:v>278</c:v>
                </c:pt>
                <c:pt idx="48">
                  <c:v>282</c:v>
                </c:pt>
                <c:pt idx="49">
                  <c:v>295</c:v>
                </c:pt>
                <c:pt idx="50">
                  <c:v>298</c:v>
                </c:pt>
                <c:pt idx="51">
                  <c:v>323</c:v>
                </c:pt>
                <c:pt idx="52">
                  <c:v>294</c:v>
                </c:pt>
                <c:pt idx="53">
                  <c:v>275</c:v>
                </c:pt>
                <c:pt idx="54">
                  <c:v>300</c:v>
                </c:pt>
                <c:pt idx="55">
                  <c:v>306</c:v>
                </c:pt>
                <c:pt idx="56">
                  <c:v>321</c:v>
                </c:pt>
                <c:pt idx="57">
                  <c:v>311</c:v>
                </c:pt>
                <c:pt idx="58">
                  <c:v>335</c:v>
                </c:pt>
                <c:pt idx="59">
                  <c:v>334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3</c:v>
                </c:pt>
                <c:pt idx="23">
                  <c:v>2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2</c:v>
                </c:pt>
                <c:pt idx="38">
                  <c:v>0</c:v>
                </c:pt>
                <c:pt idx="39">
                  <c:v>3</c:v>
                </c:pt>
                <c:pt idx="40">
                  <c:v>1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2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2</c:v>
                </c:pt>
                <c:pt idx="58">
                  <c:v>1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6</c:v>
                </c:pt>
                <c:pt idx="5">
                  <c:v>3</c:v>
                </c:pt>
                <c:pt idx="6">
                  <c:v>0</c:v>
                </c:pt>
                <c:pt idx="7">
                  <c:v>3</c:v>
                </c:pt>
                <c:pt idx="8">
                  <c:v>13</c:v>
                </c:pt>
                <c:pt idx="9">
                  <c:v>4</c:v>
                </c:pt>
                <c:pt idx="10">
                  <c:v>10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9</c:v>
                </c:pt>
                <c:pt idx="16">
                  <c:v>13</c:v>
                </c:pt>
                <c:pt idx="17">
                  <c:v>14</c:v>
                </c:pt>
                <c:pt idx="18">
                  <c:v>10</c:v>
                </c:pt>
                <c:pt idx="19">
                  <c:v>8</c:v>
                </c:pt>
                <c:pt idx="20">
                  <c:v>7</c:v>
                </c:pt>
                <c:pt idx="21">
                  <c:v>7</c:v>
                </c:pt>
                <c:pt idx="22">
                  <c:v>14</c:v>
                </c:pt>
                <c:pt idx="23">
                  <c:v>12</c:v>
                </c:pt>
                <c:pt idx="24">
                  <c:v>12</c:v>
                </c:pt>
                <c:pt idx="25">
                  <c:v>17</c:v>
                </c:pt>
                <c:pt idx="26">
                  <c:v>6</c:v>
                </c:pt>
                <c:pt idx="27">
                  <c:v>20</c:v>
                </c:pt>
                <c:pt idx="28">
                  <c:v>22</c:v>
                </c:pt>
                <c:pt idx="29">
                  <c:v>16</c:v>
                </c:pt>
                <c:pt idx="30">
                  <c:v>10</c:v>
                </c:pt>
                <c:pt idx="31">
                  <c:v>16</c:v>
                </c:pt>
                <c:pt idx="32">
                  <c:v>18</c:v>
                </c:pt>
                <c:pt idx="33">
                  <c:v>14</c:v>
                </c:pt>
                <c:pt idx="34">
                  <c:v>18</c:v>
                </c:pt>
                <c:pt idx="35">
                  <c:v>17</c:v>
                </c:pt>
                <c:pt idx="36">
                  <c:v>18</c:v>
                </c:pt>
                <c:pt idx="37">
                  <c:v>15</c:v>
                </c:pt>
                <c:pt idx="38">
                  <c:v>14</c:v>
                </c:pt>
                <c:pt idx="39">
                  <c:v>15</c:v>
                </c:pt>
                <c:pt idx="40">
                  <c:v>19</c:v>
                </c:pt>
                <c:pt idx="41">
                  <c:v>21</c:v>
                </c:pt>
                <c:pt idx="42">
                  <c:v>19</c:v>
                </c:pt>
                <c:pt idx="43">
                  <c:v>27</c:v>
                </c:pt>
                <c:pt idx="44">
                  <c:v>14</c:v>
                </c:pt>
                <c:pt idx="45">
                  <c:v>16</c:v>
                </c:pt>
                <c:pt idx="46">
                  <c:v>18</c:v>
                </c:pt>
                <c:pt idx="47">
                  <c:v>18</c:v>
                </c:pt>
                <c:pt idx="48">
                  <c:v>17</c:v>
                </c:pt>
                <c:pt idx="49">
                  <c:v>19</c:v>
                </c:pt>
                <c:pt idx="50">
                  <c:v>17</c:v>
                </c:pt>
                <c:pt idx="51">
                  <c:v>24</c:v>
                </c:pt>
                <c:pt idx="52">
                  <c:v>21</c:v>
                </c:pt>
                <c:pt idx="53">
                  <c:v>20</c:v>
                </c:pt>
                <c:pt idx="54">
                  <c:v>15</c:v>
                </c:pt>
                <c:pt idx="55">
                  <c:v>24</c:v>
                </c:pt>
                <c:pt idx="56">
                  <c:v>24</c:v>
                </c:pt>
                <c:pt idx="57">
                  <c:v>18</c:v>
                </c:pt>
                <c:pt idx="58">
                  <c:v>23</c:v>
                </c:pt>
                <c:pt idx="59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15</c:v>
                </c:pt>
                <c:pt idx="2">
                  <c:v>14</c:v>
                </c:pt>
                <c:pt idx="3">
                  <c:v>8</c:v>
                </c:pt>
                <c:pt idx="4">
                  <c:v>15</c:v>
                </c:pt>
                <c:pt idx="5">
                  <c:v>9</c:v>
                </c:pt>
                <c:pt idx="6">
                  <c:v>25</c:v>
                </c:pt>
                <c:pt idx="7">
                  <c:v>22</c:v>
                </c:pt>
                <c:pt idx="8">
                  <c:v>15</c:v>
                </c:pt>
                <c:pt idx="9">
                  <c:v>22</c:v>
                </c:pt>
                <c:pt idx="10">
                  <c:v>25</c:v>
                </c:pt>
                <c:pt idx="11">
                  <c:v>27</c:v>
                </c:pt>
                <c:pt idx="12">
                  <c:v>29</c:v>
                </c:pt>
                <c:pt idx="13">
                  <c:v>25</c:v>
                </c:pt>
                <c:pt idx="14">
                  <c:v>21</c:v>
                </c:pt>
                <c:pt idx="15">
                  <c:v>33</c:v>
                </c:pt>
                <c:pt idx="16">
                  <c:v>33</c:v>
                </c:pt>
                <c:pt idx="17">
                  <c:v>36</c:v>
                </c:pt>
                <c:pt idx="18">
                  <c:v>44</c:v>
                </c:pt>
                <c:pt idx="19">
                  <c:v>34</c:v>
                </c:pt>
                <c:pt idx="20">
                  <c:v>48</c:v>
                </c:pt>
                <c:pt idx="21">
                  <c:v>32</c:v>
                </c:pt>
                <c:pt idx="22">
                  <c:v>36</c:v>
                </c:pt>
                <c:pt idx="23">
                  <c:v>47</c:v>
                </c:pt>
                <c:pt idx="24">
                  <c:v>42</c:v>
                </c:pt>
                <c:pt idx="25">
                  <c:v>42</c:v>
                </c:pt>
                <c:pt idx="26">
                  <c:v>48</c:v>
                </c:pt>
                <c:pt idx="27">
                  <c:v>54</c:v>
                </c:pt>
                <c:pt idx="28">
                  <c:v>68</c:v>
                </c:pt>
                <c:pt idx="29">
                  <c:v>47</c:v>
                </c:pt>
                <c:pt idx="30">
                  <c:v>58</c:v>
                </c:pt>
                <c:pt idx="31">
                  <c:v>55</c:v>
                </c:pt>
                <c:pt idx="32">
                  <c:v>57</c:v>
                </c:pt>
                <c:pt idx="33">
                  <c:v>65</c:v>
                </c:pt>
                <c:pt idx="34">
                  <c:v>60</c:v>
                </c:pt>
                <c:pt idx="35">
                  <c:v>66</c:v>
                </c:pt>
                <c:pt idx="36">
                  <c:v>56</c:v>
                </c:pt>
                <c:pt idx="37">
                  <c:v>63</c:v>
                </c:pt>
                <c:pt idx="38">
                  <c:v>70</c:v>
                </c:pt>
                <c:pt idx="39">
                  <c:v>73</c:v>
                </c:pt>
                <c:pt idx="40">
                  <c:v>63</c:v>
                </c:pt>
                <c:pt idx="41">
                  <c:v>64</c:v>
                </c:pt>
                <c:pt idx="42">
                  <c:v>49</c:v>
                </c:pt>
                <c:pt idx="43">
                  <c:v>66</c:v>
                </c:pt>
                <c:pt idx="44">
                  <c:v>59</c:v>
                </c:pt>
                <c:pt idx="45">
                  <c:v>69</c:v>
                </c:pt>
                <c:pt idx="46">
                  <c:v>79</c:v>
                </c:pt>
                <c:pt idx="47">
                  <c:v>68</c:v>
                </c:pt>
                <c:pt idx="48">
                  <c:v>81</c:v>
                </c:pt>
                <c:pt idx="49">
                  <c:v>60</c:v>
                </c:pt>
                <c:pt idx="50">
                  <c:v>64</c:v>
                </c:pt>
                <c:pt idx="51">
                  <c:v>60</c:v>
                </c:pt>
                <c:pt idx="52">
                  <c:v>74</c:v>
                </c:pt>
                <c:pt idx="53">
                  <c:v>84</c:v>
                </c:pt>
                <c:pt idx="54">
                  <c:v>82</c:v>
                </c:pt>
                <c:pt idx="55">
                  <c:v>67</c:v>
                </c:pt>
                <c:pt idx="56">
                  <c:v>80</c:v>
                </c:pt>
                <c:pt idx="57">
                  <c:v>85</c:v>
                </c:pt>
                <c:pt idx="58">
                  <c:v>72</c:v>
                </c:pt>
                <c:pt idx="59">
                  <c:v>72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4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3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2</c:v>
                </c:pt>
                <c:pt idx="28">
                  <c:v>4</c:v>
                </c:pt>
                <c:pt idx="29">
                  <c:v>4</c:v>
                </c:pt>
                <c:pt idx="30">
                  <c:v>2</c:v>
                </c:pt>
                <c:pt idx="31">
                  <c:v>3</c:v>
                </c:pt>
                <c:pt idx="32">
                  <c:v>3</c:v>
                </c:pt>
                <c:pt idx="33">
                  <c:v>2</c:v>
                </c:pt>
                <c:pt idx="34">
                  <c:v>1</c:v>
                </c:pt>
                <c:pt idx="35">
                  <c:v>2</c:v>
                </c:pt>
                <c:pt idx="36">
                  <c:v>3</c:v>
                </c:pt>
                <c:pt idx="37">
                  <c:v>1</c:v>
                </c:pt>
                <c:pt idx="38">
                  <c:v>4</c:v>
                </c:pt>
                <c:pt idx="39">
                  <c:v>6</c:v>
                </c:pt>
                <c:pt idx="40">
                  <c:v>5</c:v>
                </c:pt>
                <c:pt idx="41">
                  <c:v>4</c:v>
                </c:pt>
                <c:pt idx="42">
                  <c:v>0</c:v>
                </c:pt>
                <c:pt idx="43">
                  <c:v>7</c:v>
                </c:pt>
                <c:pt idx="44">
                  <c:v>2</c:v>
                </c:pt>
                <c:pt idx="45">
                  <c:v>4</c:v>
                </c:pt>
                <c:pt idx="46">
                  <c:v>8</c:v>
                </c:pt>
                <c:pt idx="47">
                  <c:v>2</c:v>
                </c:pt>
                <c:pt idx="48">
                  <c:v>6</c:v>
                </c:pt>
                <c:pt idx="49">
                  <c:v>1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5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3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0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4</c:v>
                </c:pt>
                <c:pt idx="47">
                  <c:v>1</c:v>
                </c:pt>
                <c:pt idx="48">
                  <c:v>3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2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3</c:v>
                </c:pt>
                <c:pt idx="5">
                  <c:v>9</c:v>
                </c:pt>
                <c:pt idx="6">
                  <c:v>10</c:v>
                </c:pt>
                <c:pt idx="7">
                  <c:v>6</c:v>
                </c:pt>
                <c:pt idx="8">
                  <c:v>9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13</c:v>
                </c:pt>
                <c:pt idx="13">
                  <c:v>3</c:v>
                </c:pt>
                <c:pt idx="14">
                  <c:v>12</c:v>
                </c:pt>
                <c:pt idx="15">
                  <c:v>11</c:v>
                </c:pt>
                <c:pt idx="16">
                  <c:v>7</c:v>
                </c:pt>
                <c:pt idx="17">
                  <c:v>6</c:v>
                </c:pt>
                <c:pt idx="18">
                  <c:v>7</c:v>
                </c:pt>
                <c:pt idx="19">
                  <c:v>7</c:v>
                </c:pt>
                <c:pt idx="20">
                  <c:v>10</c:v>
                </c:pt>
                <c:pt idx="21">
                  <c:v>13</c:v>
                </c:pt>
                <c:pt idx="22">
                  <c:v>16</c:v>
                </c:pt>
                <c:pt idx="23">
                  <c:v>16</c:v>
                </c:pt>
                <c:pt idx="24">
                  <c:v>12</c:v>
                </c:pt>
                <c:pt idx="25">
                  <c:v>21</c:v>
                </c:pt>
                <c:pt idx="26">
                  <c:v>22</c:v>
                </c:pt>
                <c:pt idx="27">
                  <c:v>12</c:v>
                </c:pt>
                <c:pt idx="28">
                  <c:v>16</c:v>
                </c:pt>
                <c:pt idx="29">
                  <c:v>22</c:v>
                </c:pt>
                <c:pt idx="30">
                  <c:v>13</c:v>
                </c:pt>
                <c:pt idx="31">
                  <c:v>17</c:v>
                </c:pt>
                <c:pt idx="32">
                  <c:v>9</c:v>
                </c:pt>
                <c:pt idx="33">
                  <c:v>16</c:v>
                </c:pt>
                <c:pt idx="34">
                  <c:v>12</c:v>
                </c:pt>
                <c:pt idx="35">
                  <c:v>20</c:v>
                </c:pt>
                <c:pt idx="36">
                  <c:v>13</c:v>
                </c:pt>
                <c:pt idx="37">
                  <c:v>13</c:v>
                </c:pt>
                <c:pt idx="38">
                  <c:v>23</c:v>
                </c:pt>
                <c:pt idx="39">
                  <c:v>18</c:v>
                </c:pt>
                <c:pt idx="40">
                  <c:v>21</c:v>
                </c:pt>
                <c:pt idx="41">
                  <c:v>24</c:v>
                </c:pt>
                <c:pt idx="42">
                  <c:v>15</c:v>
                </c:pt>
                <c:pt idx="43">
                  <c:v>9</c:v>
                </c:pt>
                <c:pt idx="44">
                  <c:v>18</c:v>
                </c:pt>
                <c:pt idx="45">
                  <c:v>16</c:v>
                </c:pt>
                <c:pt idx="46">
                  <c:v>12</c:v>
                </c:pt>
                <c:pt idx="47">
                  <c:v>25</c:v>
                </c:pt>
                <c:pt idx="48">
                  <c:v>11</c:v>
                </c:pt>
                <c:pt idx="49">
                  <c:v>15</c:v>
                </c:pt>
                <c:pt idx="50">
                  <c:v>10</c:v>
                </c:pt>
                <c:pt idx="51">
                  <c:v>20</c:v>
                </c:pt>
                <c:pt idx="52">
                  <c:v>24</c:v>
                </c:pt>
                <c:pt idx="53">
                  <c:v>21</c:v>
                </c:pt>
                <c:pt idx="54">
                  <c:v>24</c:v>
                </c:pt>
                <c:pt idx="55">
                  <c:v>13</c:v>
                </c:pt>
                <c:pt idx="56">
                  <c:v>22</c:v>
                </c:pt>
                <c:pt idx="57">
                  <c:v>21</c:v>
                </c:pt>
                <c:pt idx="58">
                  <c:v>17</c:v>
                </c:pt>
                <c:pt idx="59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14</c:v>
                </c:pt>
                <c:pt idx="3">
                  <c:v>22</c:v>
                </c:pt>
                <c:pt idx="4">
                  <c:v>14</c:v>
                </c:pt>
                <c:pt idx="5">
                  <c:v>9</c:v>
                </c:pt>
                <c:pt idx="6">
                  <c:v>22</c:v>
                </c:pt>
                <c:pt idx="7">
                  <c:v>20</c:v>
                </c:pt>
                <c:pt idx="8">
                  <c:v>28</c:v>
                </c:pt>
                <c:pt idx="9">
                  <c:v>21</c:v>
                </c:pt>
                <c:pt idx="10">
                  <c:v>24</c:v>
                </c:pt>
                <c:pt idx="11">
                  <c:v>26</c:v>
                </c:pt>
                <c:pt idx="12">
                  <c:v>23</c:v>
                </c:pt>
                <c:pt idx="13">
                  <c:v>38</c:v>
                </c:pt>
                <c:pt idx="14">
                  <c:v>30</c:v>
                </c:pt>
                <c:pt idx="15">
                  <c:v>39</c:v>
                </c:pt>
                <c:pt idx="16">
                  <c:v>27</c:v>
                </c:pt>
                <c:pt idx="17">
                  <c:v>36</c:v>
                </c:pt>
                <c:pt idx="18">
                  <c:v>38</c:v>
                </c:pt>
                <c:pt idx="19">
                  <c:v>43</c:v>
                </c:pt>
                <c:pt idx="20">
                  <c:v>30</c:v>
                </c:pt>
                <c:pt idx="21">
                  <c:v>36</c:v>
                </c:pt>
                <c:pt idx="22">
                  <c:v>50</c:v>
                </c:pt>
                <c:pt idx="23">
                  <c:v>37</c:v>
                </c:pt>
                <c:pt idx="24">
                  <c:v>48</c:v>
                </c:pt>
                <c:pt idx="25">
                  <c:v>48</c:v>
                </c:pt>
                <c:pt idx="26">
                  <c:v>55</c:v>
                </c:pt>
                <c:pt idx="27">
                  <c:v>53</c:v>
                </c:pt>
                <c:pt idx="28">
                  <c:v>55</c:v>
                </c:pt>
                <c:pt idx="29">
                  <c:v>52</c:v>
                </c:pt>
                <c:pt idx="30">
                  <c:v>59</c:v>
                </c:pt>
                <c:pt idx="31">
                  <c:v>60</c:v>
                </c:pt>
                <c:pt idx="32">
                  <c:v>48</c:v>
                </c:pt>
                <c:pt idx="33">
                  <c:v>54</c:v>
                </c:pt>
                <c:pt idx="34">
                  <c:v>62</c:v>
                </c:pt>
                <c:pt idx="35">
                  <c:v>51</c:v>
                </c:pt>
                <c:pt idx="36">
                  <c:v>67</c:v>
                </c:pt>
                <c:pt idx="37">
                  <c:v>61</c:v>
                </c:pt>
                <c:pt idx="38">
                  <c:v>77</c:v>
                </c:pt>
                <c:pt idx="39">
                  <c:v>63</c:v>
                </c:pt>
                <c:pt idx="40">
                  <c:v>71</c:v>
                </c:pt>
                <c:pt idx="41">
                  <c:v>79</c:v>
                </c:pt>
                <c:pt idx="42">
                  <c:v>56</c:v>
                </c:pt>
                <c:pt idx="43">
                  <c:v>65</c:v>
                </c:pt>
                <c:pt idx="44">
                  <c:v>76</c:v>
                </c:pt>
                <c:pt idx="45">
                  <c:v>64</c:v>
                </c:pt>
                <c:pt idx="46">
                  <c:v>64</c:v>
                </c:pt>
                <c:pt idx="47">
                  <c:v>74</c:v>
                </c:pt>
                <c:pt idx="48">
                  <c:v>76</c:v>
                </c:pt>
                <c:pt idx="49">
                  <c:v>70</c:v>
                </c:pt>
                <c:pt idx="50">
                  <c:v>71</c:v>
                </c:pt>
                <c:pt idx="51">
                  <c:v>60</c:v>
                </c:pt>
                <c:pt idx="52">
                  <c:v>57</c:v>
                </c:pt>
                <c:pt idx="53">
                  <c:v>78</c:v>
                </c:pt>
                <c:pt idx="54">
                  <c:v>80</c:v>
                </c:pt>
                <c:pt idx="55">
                  <c:v>70</c:v>
                </c:pt>
                <c:pt idx="56">
                  <c:v>54</c:v>
                </c:pt>
                <c:pt idx="57">
                  <c:v>70</c:v>
                </c:pt>
                <c:pt idx="58">
                  <c:v>75</c:v>
                </c:pt>
                <c:pt idx="59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1</c:v>
                </c:pt>
                <c:pt idx="20">
                  <c:v>5</c:v>
                </c:pt>
                <c:pt idx="21">
                  <c:v>3</c:v>
                </c:pt>
                <c:pt idx="22">
                  <c:v>4</c:v>
                </c:pt>
                <c:pt idx="23">
                  <c:v>1</c:v>
                </c:pt>
                <c:pt idx="24">
                  <c:v>3</c:v>
                </c:pt>
                <c:pt idx="25">
                  <c:v>7</c:v>
                </c:pt>
                <c:pt idx="26">
                  <c:v>2</c:v>
                </c:pt>
                <c:pt idx="27">
                  <c:v>8</c:v>
                </c:pt>
                <c:pt idx="28">
                  <c:v>1</c:v>
                </c:pt>
                <c:pt idx="29">
                  <c:v>5</c:v>
                </c:pt>
                <c:pt idx="30">
                  <c:v>8</c:v>
                </c:pt>
                <c:pt idx="31">
                  <c:v>6</c:v>
                </c:pt>
                <c:pt idx="32">
                  <c:v>7</c:v>
                </c:pt>
                <c:pt idx="33">
                  <c:v>2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7</c:v>
                </c:pt>
                <c:pt idx="38">
                  <c:v>7</c:v>
                </c:pt>
                <c:pt idx="39">
                  <c:v>5</c:v>
                </c:pt>
                <c:pt idx="40">
                  <c:v>4</c:v>
                </c:pt>
                <c:pt idx="41">
                  <c:v>2</c:v>
                </c:pt>
                <c:pt idx="42">
                  <c:v>8</c:v>
                </c:pt>
                <c:pt idx="43">
                  <c:v>8</c:v>
                </c:pt>
                <c:pt idx="44">
                  <c:v>15</c:v>
                </c:pt>
                <c:pt idx="45">
                  <c:v>5</c:v>
                </c:pt>
                <c:pt idx="46">
                  <c:v>9</c:v>
                </c:pt>
                <c:pt idx="47">
                  <c:v>4</c:v>
                </c:pt>
                <c:pt idx="48">
                  <c:v>9</c:v>
                </c:pt>
                <c:pt idx="49">
                  <c:v>8</c:v>
                </c:pt>
                <c:pt idx="50">
                  <c:v>7</c:v>
                </c:pt>
                <c:pt idx="51">
                  <c:v>10</c:v>
                </c:pt>
                <c:pt idx="52">
                  <c:v>7</c:v>
                </c:pt>
                <c:pt idx="53">
                  <c:v>4</c:v>
                </c:pt>
                <c:pt idx="54">
                  <c:v>10</c:v>
                </c:pt>
                <c:pt idx="55">
                  <c:v>6</c:v>
                </c:pt>
                <c:pt idx="56">
                  <c:v>9</c:v>
                </c:pt>
                <c:pt idx="57">
                  <c:v>7</c:v>
                </c:pt>
                <c:pt idx="58">
                  <c:v>12</c:v>
                </c:pt>
                <c:pt idx="59">
                  <c:v>10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249</c:v>
                </c:pt>
                <c:pt idx="1">
                  <c:v>1019</c:v>
                </c:pt>
                <c:pt idx="2">
                  <c:v>2400</c:v>
                </c:pt>
                <c:pt idx="3">
                  <c:v>3830</c:v>
                </c:pt>
                <c:pt idx="4">
                  <c:v>4761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260</c:v>
                </c:pt>
                <c:pt idx="1">
                  <c:v>562</c:v>
                </c:pt>
                <c:pt idx="2">
                  <c:v>882</c:v>
                </c:pt>
                <c:pt idx="3">
                  <c:v>1053</c:v>
                </c:pt>
                <c:pt idx="4">
                  <c:v>1170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274</c:v>
                </c:pt>
                <c:pt idx="1">
                  <c:v>578</c:v>
                </c:pt>
                <c:pt idx="2">
                  <c:v>904</c:v>
                </c:pt>
                <c:pt idx="3">
                  <c:v>1116</c:v>
                </c:pt>
                <c:pt idx="4">
                  <c:v>1169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13568267.399999999</c:v>
                </c:pt>
                <c:pt idx="1">
                  <c:v>40050193.79999995</c:v>
                </c:pt>
                <c:pt idx="2">
                  <c:v>83110138.60000005</c:v>
                </c:pt>
                <c:pt idx="3">
                  <c:v>123749279.2000002</c:v>
                </c:pt>
                <c:pt idx="4">
                  <c:v>149012028.7999997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15505531.426</c:v>
                </c:pt>
                <c:pt idx="1">
                  <c:v>38688004.602</c:v>
                </c:pt>
                <c:pt idx="2">
                  <c:v>75672078.394</c:v>
                </c:pt>
                <c:pt idx="3">
                  <c:v>110243239.248</c:v>
                </c:pt>
                <c:pt idx="4">
                  <c:v>131855104.896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5499</c:v>
                </c:pt>
                <c:pt idx="2">
                  <c:v>9290</c:v>
                </c:pt>
                <c:pt idx="3">
                  <c:v>13794</c:v>
                </c:pt>
                <c:pt idx="4">
                  <c:v>17522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-171727.436</c:v>
                </c:pt>
                <c:pt idx="1">
                  <c:v>-200983.05399999977</c:v>
                </c:pt>
                <c:pt idx="2">
                  <c:v>-187650.1580000003</c:v>
                </c:pt>
                <c:pt idx="3">
                  <c:v>-189491.17600000068</c:v>
                </c:pt>
                <c:pt idx="4">
                  <c:v>-195446.0620000005</c:v>
                </c:pt>
                <c:pt idx="5">
                  <c:v>-184847.30999999982</c:v>
                </c:pt>
                <c:pt idx="6">
                  <c:v>-164009.90799999796</c:v>
                </c:pt>
                <c:pt idx="7">
                  <c:v>-165688.3680000021</c:v>
                </c:pt>
                <c:pt idx="8">
                  <c:v>-102915.07799999625</c:v>
                </c:pt>
                <c:pt idx="9">
                  <c:v>-124828.8619999981</c:v>
                </c:pt>
                <c:pt idx="10">
                  <c:v>-123438.69000000646</c:v>
                </c:pt>
                <c:pt idx="11">
                  <c:v>-126237.92400000105</c:v>
                </c:pt>
                <c:pt idx="12">
                  <c:v>-16337.598000005819</c:v>
                </c:pt>
                <c:pt idx="13">
                  <c:v>17446.080000006594</c:v>
                </c:pt>
                <c:pt idx="14">
                  <c:v>19244.11200000532</c:v>
                </c:pt>
                <c:pt idx="15">
                  <c:v>106536.70999998692</c:v>
                </c:pt>
                <c:pt idx="16">
                  <c:v>64452.49200000847</c:v>
                </c:pt>
                <c:pt idx="17">
                  <c:v>52750.773999994155</c:v>
                </c:pt>
                <c:pt idx="18">
                  <c:v>101375.99399998784</c:v>
                </c:pt>
                <c:pt idx="19">
                  <c:v>156856.12799999118</c:v>
                </c:pt>
                <c:pt idx="20">
                  <c:v>144421.40600000974</c:v>
                </c:pt>
                <c:pt idx="21">
                  <c:v>144089.12199998833</c:v>
                </c:pt>
                <c:pt idx="22">
                  <c:v>289976.5780000016</c:v>
                </c:pt>
                <c:pt idx="23">
                  <c:v>281377.3999999799</c:v>
                </c:pt>
                <c:pt idx="24">
                  <c:v>402462.3900000034</c:v>
                </c:pt>
                <c:pt idx="25">
                  <c:v>491281.27400000393</c:v>
                </c:pt>
                <c:pt idx="26">
                  <c:v>513045.1320000198</c:v>
                </c:pt>
                <c:pt idx="27">
                  <c:v>519735.517999989</c:v>
                </c:pt>
                <c:pt idx="28">
                  <c:v>463347.1059999727</c:v>
                </c:pt>
                <c:pt idx="29">
                  <c:v>592282.8780000191</c:v>
                </c:pt>
                <c:pt idx="30">
                  <c:v>688072.7340000831</c:v>
                </c:pt>
                <c:pt idx="31">
                  <c:v>628186.9840000197</c:v>
                </c:pt>
                <c:pt idx="32">
                  <c:v>695007.9200000772</c:v>
                </c:pt>
                <c:pt idx="33">
                  <c:v>671133.2580000032</c:v>
                </c:pt>
                <c:pt idx="34">
                  <c:v>838991.1099998914</c:v>
                </c:pt>
                <c:pt idx="35">
                  <c:v>934513.9019999644</c:v>
                </c:pt>
                <c:pt idx="36">
                  <c:v>867018.3240000401</c:v>
                </c:pt>
                <c:pt idx="37">
                  <c:v>1063027.4679999948</c:v>
                </c:pt>
                <c:pt idx="38">
                  <c:v>1034058.8680001087</c:v>
                </c:pt>
                <c:pt idx="39">
                  <c:v>1107204.9700000137</c:v>
                </c:pt>
                <c:pt idx="40">
                  <c:v>1094643.4739999399</c:v>
                </c:pt>
                <c:pt idx="41">
                  <c:v>1067089.30399994</c:v>
                </c:pt>
                <c:pt idx="42">
                  <c:v>1090926.5879998524</c:v>
                </c:pt>
                <c:pt idx="43">
                  <c:v>1115091.026000023</c:v>
                </c:pt>
                <c:pt idx="44">
                  <c:v>1235334.5120000988</c:v>
                </c:pt>
                <c:pt idx="45">
                  <c:v>1222206.1440001149</c:v>
                </c:pt>
                <c:pt idx="46">
                  <c:v>1232019.2840003986</c:v>
                </c:pt>
                <c:pt idx="47">
                  <c:v>1377419.9899996705</c:v>
                </c:pt>
                <c:pt idx="48">
                  <c:v>1316201.4579999913</c:v>
                </c:pt>
                <c:pt idx="49">
                  <c:v>1388170.9360000305</c:v>
                </c:pt>
                <c:pt idx="50">
                  <c:v>1358368.048000006</c:v>
                </c:pt>
                <c:pt idx="51">
                  <c:v>1487590.0180001147</c:v>
                </c:pt>
                <c:pt idx="52">
                  <c:v>1397107.5919999406</c:v>
                </c:pt>
                <c:pt idx="53">
                  <c:v>1286198.5139999613</c:v>
                </c:pt>
                <c:pt idx="54">
                  <c:v>1445743.3159999214</c:v>
                </c:pt>
                <c:pt idx="55">
                  <c:v>1396348.698000051</c:v>
                </c:pt>
                <c:pt idx="56">
                  <c:v>1526160.7280003428</c:v>
                </c:pt>
                <c:pt idx="57">
                  <c:v>1407670.0920000672</c:v>
                </c:pt>
                <c:pt idx="58">
                  <c:v>1506574.9279997163</c:v>
                </c:pt>
                <c:pt idx="59">
                  <c:v>1640789.575999558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-171727.436</c:v>
                </c:pt>
                <c:pt idx="1">
                  <c:v>-372710.48999999976</c:v>
                </c:pt>
                <c:pt idx="2">
                  <c:v>-560360.648</c:v>
                </c:pt>
                <c:pt idx="3">
                  <c:v>-749851.8240000007</c:v>
                </c:pt>
                <c:pt idx="4">
                  <c:v>-945297.8860000012</c:v>
                </c:pt>
                <c:pt idx="5">
                  <c:v>-1130145.196000001</c:v>
                </c:pt>
                <c:pt idx="6">
                  <c:v>-1294155.103999999</c:v>
                </c:pt>
                <c:pt idx="7">
                  <c:v>-1459843.472000001</c:v>
                </c:pt>
                <c:pt idx="8">
                  <c:v>-1562758.5499999973</c:v>
                </c:pt>
                <c:pt idx="9">
                  <c:v>-1687587.4119999954</c:v>
                </c:pt>
                <c:pt idx="10">
                  <c:v>-1811026.1020000018</c:v>
                </c:pt>
                <c:pt idx="11">
                  <c:v>-1937264.0260000029</c:v>
                </c:pt>
                <c:pt idx="12">
                  <c:v>-1953601.6240000087</c:v>
                </c:pt>
                <c:pt idx="13">
                  <c:v>-1936155.544000002</c:v>
                </c:pt>
                <c:pt idx="14">
                  <c:v>-1916911.4319999968</c:v>
                </c:pt>
                <c:pt idx="15">
                  <c:v>-1810374.7220000098</c:v>
                </c:pt>
                <c:pt idx="16">
                  <c:v>-1745922.2300000014</c:v>
                </c:pt>
                <c:pt idx="17">
                  <c:v>-1693171.4560000072</c:v>
                </c:pt>
                <c:pt idx="18">
                  <c:v>-1591795.4620000194</c:v>
                </c:pt>
                <c:pt idx="19">
                  <c:v>-1434939.3340000282</c:v>
                </c:pt>
                <c:pt idx="20">
                  <c:v>-1290517.9280000185</c:v>
                </c:pt>
                <c:pt idx="21">
                  <c:v>-1146428.8060000301</c:v>
                </c:pt>
                <c:pt idx="22">
                  <c:v>-856452.2280000285</c:v>
                </c:pt>
                <c:pt idx="23">
                  <c:v>-575074.8280000486</c:v>
                </c:pt>
                <c:pt idx="24">
                  <c:v>-172612.43800004525</c:v>
                </c:pt>
                <c:pt idx="25">
                  <c:v>318668.8359999587</c:v>
                </c:pt>
                <c:pt idx="26">
                  <c:v>831713.9679999785</c:v>
                </c:pt>
                <c:pt idx="27">
                  <c:v>1351449.4859999674</c:v>
                </c:pt>
                <c:pt idx="28">
                  <c:v>1814796.59199994</c:v>
                </c:pt>
                <c:pt idx="29">
                  <c:v>2407079.469999959</c:v>
                </c:pt>
                <c:pt idx="30">
                  <c:v>3095152.2040000423</c:v>
                </c:pt>
                <c:pt idx="31">
                  <c:v>3723339.188000062</c:v>
                </c:pt>
                <c:pt idx="32">
                  <c:v>4418347.108000139</c:v>
                </c:pt>
                <c:pt idx="33">
                  <c:v>5089480.366000142</c:v>
                </c:pt>
                <c:pt idx="34">
                  <c:v>5928471.476000033</c:v>
                </c:pt>
                <c:pt idx="35">
                  <c:v>6862985.377999998</c:v>
                </c:pt>
                <c:pt idx="36">
                  <c:v>7730003.702000038</c:v>
                </c:pt>
                <c:pt idx="37">
                  <c:v>8793031.170000032</c:v>
                </c:pt>
                <c:pt idx="38">
                  <c:v>9827090.03800014</c:v>
                </c:pt>
                <c:pt idx="39">
                  <c:v>10934295.008000154</c:v>
                </c:pt>
                <c:pt idx="40">
                  <c:v>12028938.482000094</c:v>
                </c:pt>
                <c:pt idx="41">
                  <c:v>13096027.786000034</c:v>
                </c:pt>
                <c:pt idx="42">
                  <c:v>14186954.373999886</c:v>
                </c:pt>
                <c:pt idx="43">
                  <c:v>15302045.39999991</c:v>
                </c:pt>
                <c:pt idx="44">
                  <c:v>16537379.912000008</c:v>
                </c:pt>
                <c:pt idx="45">
                  <c:v>17759586.05600012</c:v>
                </c:pt>
                <c:pt idx="46">
                  <c:v>18991605.340000518</c:v>
                </c:pt>
                <c:pt idx="47">
                  <c:v>20369025.33000019</c:v>
                </c:pt>
                <c:pt idx="48">
                  <c:v>21685226.78800018</c:v>
                </c:pt>
                <c:pt idx="49">
                  <c:v>23073397.72400021</c:v>
                </c:pt>
                <c:pt idx="50">
                  <c:v>24431765.772000216</c:v>
                </c:pt>
                <c:pt idx="51">
                  <c:v>25919355.79000033</c:v>
                </c:pt>
                <c:pt idx="52">
                  <c:v>27316463.38200027</c:v>
                </c:pt>
                <c:pt idx="53">
                  <c:v>28602661.896000233</c:v>
                </c:pt>
                <c:pt idx="54">
                  <c:v>30048405.212000154</c:v>
                </c:pt>
                <c:pt idx="55">
                  <c:v>31444753.910000205</c:v>
                </c:pt>
                <c:pt idx="56">
                  <c:v>32970914.638000548</c:v>
                </c:pt>
                <c:pt idx="57">
                  <c:v>34378584.730000615</c:v>
                </c:pt>
                <c:pt idx="58">
                  <c:v>35885159.658000335</c:v>
                </c:pt>
                <c:pt idx="59">
                  <c:v>37525949.23399989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Tuesday2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2024-09-10 07:24:23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