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-1836917.6640000006</c:v>
                </c:pt>
                <c:pt idx="1">
                  <c:v>1314994.5519999946</c:v>
                </c:pt>
                <c:pt idx="2">
                  <c:v>6776909.169999892</c:v>
                </c:pt>
                <c:pt idx="3">
                  <c:v>13654148.35400024</c:v>
                </c:pt>
                <c:pt idx="4">
                  <c:v>21541672.644000225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13</c:v>
                </c:pt>
                <c:pt idx="4">
                  <c:v>18</c:v>
                </c:pt>
                <c:pt idx="5">
                  <c:v>21</c:v>
                </c:pt>
                <c:pt idx="6">
                  <c:v>17</c:v>
                </c:pt>
                <c:pt idx="7">
                  <c:v>18</c:v>
                </c:pt>
                <c:pt idx="8">
                  <c:v>22</c:v>
                </c:pt>
                <c:pt idx="9">
                  <c:v>17</c:v>
                </c:pt>
                <c:pt idx="10">
                  <c:v>24</c:v>
                </c:pt>
                <c:pt idx="11">
                  <c:v>26</c:v>
                </c:pt>
                <c:pt idx="12">
                  <c:v>30</c:v>
                </c:pt>
                <c:pt idx="13">
                  <c:v>29</c:v>
                </c:pt>
                <c:pt idx="14">
                  <c:v>32</c:v>
                </c:pt>
                <c:pt idx="15">
                  <c:v>40</c:v>
                </c:pt>
                <c:pt idx="16">
                  <c:v>35</c:v>
                </c:pt>
                <c:pt idx="17">
                  <c:v>43</c:v>
                </c:pt>
                <c:pt idx="18">
                  <c:v>36</c:v>
                </c:pt>
                <c:pt idx="19">
                  <c:v>40</c:v>
                </c:pt>
                <c:pt idx="20">
                  <c:v>32</c:v>
                </c:pt>
                <c:pt idx="21">
                  <c:v>38</c:v>
                </c:pt>
                <c:pt idx="22">
                  <c:v>52</c:v>
                </c:pt>
                <c:pt idx="23">
                  <c:v>49</c:v>
                </c:pt>
                <c:pt idx="24">
                  <c:v>41</c:v>
                </c:pt>
                <c:pt idx="25">
                  <c:v>54</c:v>
                </c:pt>
                <c:pt idx="26">
                  <c:v>50</c:v>
                </c:pt>
                <c:pt idx="27">
                  <c:v>59</c:v>
                </c:pt>
                <c:pt idx="28">
                  <c:v>48</c:v>
                </c:pt>
                <c:pt idx="29">
                  <c:v>65</c:v>
                </c:pt>
                <c:pt idx="30">
                  <c:v>66</c:v>
                </c:pt>
                <c:pt idx="31">
                  <c:v>61</c:v>
                </c:pt>
                <c:pt idx="32">
                  <c:v>72</c:v>
                </c:pt>
                <c:pt idx="33">
                  <c:v>67</c:v>
                </c:pt>
                <c:pt idx="34">
                  <c:v>60</c:v>
                </c:pt>
                <c:pt idx="35">
                  <c:v>69</c:v>
                </c:pt>
                <c:pt idx="36">
                  <c:v>72</c:v>
                </c:pt>
                <c:pt idx="37">
                  <c:v>82</c:v>
                </c:pt>
                <c:pt idx="38">
                  <c:v>82</c:v>
                </c:pt>
                <c:pt idx="39">
                  <c:v>71</c:v>
                </c:pt>
                <c:pt idx="40">
                  <c:v>85</c:v>
                </c:pt>
                <c:pt idx="41">
                  <c:v>85</c:v>
                </c:pt>
                <c:pt idx="42">
                  <c:v>89</c:v>
                </c:pt>
                <c:pt idx="43">
                  <c:v>87</c:v>
                </c:pt>
                <c:pt idx="44">
                  <c:v>86</c:v>
                </c:pt>
                <c:pt idx="45">
                  <c:v>80</c:v>
                </c:pt>
                <c:pt idx="46">
                  <c:v>91</c:v>
                </c:pt>
                <c:pt idx="47">
                  <c:v>107</c:v>
                </c:pt>
                <c:pt idx="48">
                  <c:v>90</c:v>
                </c:pt>
                <c:pt idx="49">
                  <c:v>78</c:v>
                </c:pt>
                <c:pt idx="50">
                  <c:v>103</c:v>
                </c:pt>
                <c:pt idx="51">
                  <c:v>107</c:v>
                </c:pt>
                <c:pt idx="52">
                  <c:v>88</c:v>
                </c:pt>
                <c:pt idx="53">
                  <c:v>116</c:v>
                </c:pt>
                <c:pt idx="54">
                  <c:v>81</c:v>
                </c:pt>
                <c:pt idx="55">
                  <c:v>91</c:v>
                </c:pt>
                <c:pt idx="56">
                  <c:v>100</c:v>
                </c:pt>
                <c:pt idx="57">
                  <c:v>88</c:v>
                </c:pt>
                <c:pt idx="58">
                  <c:v>116</c:v>
                </c:pt>
                <c:pt idx="59">
                  <c:v>100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35</c:v>
                </c:pt>
                <c:pt idx="1">
                  <c:v>55</c:v>
                </c:pt>
                <c:pt idx="2">
                  <c:v>60</c:v>
                </c:pt>
                <c:pt idx="3">
                  <c:v>53</c:v>
                </c:pt>
                <c:pt idx="4">
                  <c:v>59</c:v>
                </c:pt>
                <c:pt idx="5">
                  <c:v>55</c:v>
                </c:pt>
                <c:pt idx="6">
                  <c:v>58</c:v>
                </c:pt>
                <c:pt idx="7">
                  <c:v>79</c:v>
                </c:pt>
                <c:pt idx="8">
                  <c:v>88</c:v>
                </c:pt>
                <c:pt idx="9">
                  <c:v>107</c:v>
                </c:pt>
                <c:pt idx="10">
                  <c:v>122</c:v>
                </c:pt>
                <c:pt idx="11">
                  <c:v>113</c:v>
                </c:pt>
                <c:pt idx="12">
                  <c:v>130</c:v>
                </c:pt>
                <c:pt idx="13">
                  <c:v>121</c:v>
                </c:pt>
                <c:pt idx="14">
                  <c:v>133</c:v>
                </c:pt>
                <c:pt idx="15">
                  <c:v>137</c:v>
                </c:pt>
                <c:pt idx="16">
                  <c:v>145</c:v>
                </c:pt>
                <c:pt idx="17">
                  <c:v>158</c:v>
                </c:pt>
                <c:pt idx="18">
                  <c:v>178</c:v>
                </c:pt>
                <c:pt idx="19">
                  <c:v>169</c:v>
                </c:pt>
                <c:pt idx="20">
                  <c:v>180</c:v>
                </c:pt>
                <c:pt idx="21">
                  <c:v>181</c:v>
                </c:pt>
                <c:pt idx="22">
                  <c:v>185</c:v>
                </c:pt>
                <c:pt idx="23">
                  <c:v>194</c:v>
                </c:pt>
                <c:pt idx="24">
                  <c:v>200</c:v>
                </c:pt>
                <c:pt idx="25">
                  <c:v>209</c:v>
                </c:pt>
                <c:pt idx="26">
                  <c:v>211</c:v>
                </c:pt>
                <c:pt idx="27">
                  <c:v>213</c:v>
                </c:pt>
                <c:pt idx="28">
                  <c:v>241</c:v>
                </c:pt>
                <c:pt idx="29">
                  <c:v>244</c:v>
                </c:pt>
                <c:pt idx="30">
                  <c:v>247</c:v>
                </c:pt>
                <c:pt idx="31">
                  <c:v>260</c:v>
                </c:pt>
                <c:pt idx="32">
                  <c:v>262</c:v>
                </c:pt>
                <c:pt idx="33">
                  <c:v>254</c:v>
                </c:pt>
                <c:pt idx="34">
                  <c:v>273</c:v>
                </c:pt>
                <c:pt idx="35">
                  <c:v>304</c:v>
                </c:pt>
                <c:pt idx="36">
                  <c:v>299</c:v>
                </c:pt>
                <c:pt idx="37">
                  <c:v>310</c:v>
                </c:pt>
                <c:pt idx="38">
                  <c:v>312</c:v>
                </c:pt>
                <c:pt idx="39">
                  <c:v>308</c:v>
                </c:pt>
                <c:pt idx="40">
                  <c:v>321</c:v>
                </c:pt>
                <c:pt idx="41">
                  <c:v>325</c:v>
                </c:pt>
                <c:pt idx="42">
                  <c:v>320</c:v>
                </c:pt>
                <c:pt idx="43">
                  <c:v>333</c:v>
                </c:pt>
                <c:pt idx="44">
                  <c:v>336</c:v>
                </c:pt>
                <c:pt idx="45">
                  <c:v>330</c:v>
                </c:pt>
                <c:pt idx="46">
                  <c:v>379</c:v>
                </c:pt>
                <c:pt idx="47">
                  <c:v>338</c:v>
                </c:pt>
                <c:pt idx="48">
                  <c:v>355</c:v>
                </c:pt>
                <c:pt idx="49">
                  <c:v>366</c:v>
                </c:pt>
                <c:pt idx="50">
                  <c:v>402</c:v>
                </c:pt>
                <c:pt idx="51">
                  <c:v>369</c:v>
                </c:pt>
                <c:pt idx="52">
                  <c:v>394</c:v>
                </c:pt>
                <c:pt idx="53">
                  <c:v>387</c:v>
                </c:pt>
                <c:pt idx="54">
                  <c:v>410</c:v>
                </c:pt>
                <c:pt idx="55">
                  <c:v>367</c:v>
                </c:pt>
                <c:pt idx="56">
                  <c:v>376</c:v>
                </c:pt>
                <c:pt idx="57">
                  <c:v>413</c:v>
                </c:pt>
                <c:pt idx="58">
                  <c:v>371</c:v>
                </c:pt>
                <c:pt idx="59">
                  <c:v>386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55</c:v>
                </c:pt>
                <c:pt idx="1">
                  <c:v>41</c:v>
                </c:pt>
                <c:pt idx="2">
                  <c:v>50</c:v>
                </c:pt>
                <c:pt idx="3">
                  <c:v>67</c:v>
                </c:pt>
                <c:pt idx="4">
                  <c:v>70</c:v>
                </c:pt>
                <c:pt idx="5">
                  <c:v>85</c:v>
                </c:pt>
                <c:pt idx="6">
                  <c:v>102</c:v>
                </c:pt>
                <c:pt idx="7">
                  <c:v>98</c:v>
                </c:pt>
                <c:pt idx="8">
                  <c:v>104</c:v>
                </c:pt>
                <c:pt idx="9">
                  <c:v>112</c:v>
                </c:pt>
                <c:pt idx="10">
                  <c:v>113</c:v>
                </c:pt>
                <c:pt idx="11">
                  <c:v>146</c:v>
                </c:pt>
                <c:pt idx="12">
                  <c:v>154</c:v>
                </c:pt>
                <c:pt idx="13">
                  <c:v>177</c:v>
                </c:pt>
                <c:pt idx="14">
                  <c:v>174</c:v>
                </c:pt>
                <c:pt idx="15">
                  <c:v>176</c:v>
                </c:pt>
                <c:pt idx="16">
                  <c:v>187</c:v>
                </c:pt>
                <c:pt idx="17">
                  <c:v>181</c:v>
                </c:pt>
                <c:pt idx="18">
                  <c:v>183</c:v>
                </c:pt>
                <c:pt idx="19">
                  <c:v>204</c:v>
                </c:pt>
                <c:pt idx="20">
                  <c:v>218</c:v>
                </c:pt>
                <c:pt idx="21">
                  <c:v>227</c:v>
                </c:pt>
                <c:pt idx="22">
                  <c:v>228</c:v>
                </c:pt>
                <c:pt idx="23">
                  <c:v>240</c:v>
                </c:pt>
                <c:pt idx="24">
                  <c:v>261</c:v>
                </c:pt>
                <c:pt idx="25">
                  <c:v>255</c:v>
                </c:pt>
                <c:pt idx="26">
                  <c:v>272</c:v>
                </c:pt>
                <c:pt idx="27">
                  <c:v>277</c:v>
                </c:pt>
                <c:pt idx="28">
                  <c:v>277</c:v>
                </c:pt>
                <c:pt idx="29">
                  <c:v>273</c:v>
                </c:pt>
                <c:pt idx="30">
                  <c:v>287</c:v>
                </c:pt>
                <c:pt idx="31">
                  <c:v>297</c:v>
                </c:pt>
                <c:pt idx="32">
                  <c:v>303</c:v>
                </c:pt>
                <c:pt idx="33">
                  <c:v>334</c:v>
                </c:pt>
                <c:pt idx="34">
                  <c:v>342</c:v>
                </c:pt>
                <c:pt idx="35">
                  <c:v>323</c:v>
                </c:pt>
                <c:pt idx="36">
                  <c:v>345</c:v>
                </c:pt>
                <c:pt idx="37">
                  <c:v>339</c:v>
                </c:pt>
                <c:pt idx="38">
                  <c:v>351</c:v>
                </c:pt>
                <c:pt idx="39">
                  <c:v>382</c:v>
                </c:pt>
                <c:pt idx="40">
                  <c:v>369</c:v>
                </c:pt>
                <c:pt idx="41">
                  <c:v>381</c:v>
                </c:pt>
                <c:pt idx="42">
                  <c:v>398</c:v>
                </c:pt>
                <c:pt idx="43">
                  <c:v>403</c:v>
                </c:pt>
                <c:pt idx="44">
                  <c:v>417</c:v>
                </c:pt>
                <c:pt idx="45">
                  <c:v>446</c:v>
                </c:pt>
                <c:pt idx="46">
                  <c:v>404</c:v>
                </c:pt>
                <c:pt idx="47">
                  <c:v>445</c:v>
                </c:pt>
                <c:pt idx="48">
                  <c:v>464</c:v>
                </c:pt>
                <c:pt idx="49">
                  <c:v>473</c:v>
                </c:pt>
                <c:pt idx="50">
                  <c:v>422</c:v>
                </c:pt>
                <c:pt idx="51">
                  <c:v>460</c:v>
                </c:pt>
                <c:pt idx="52">
                  <c:v>464</c:v>
                </c:pt>
                <c:pt idx="53">
                  <c:v>452</c:v>
                </c:pt>
                <c:pt idx="54">
                  <c:v>473</c:v>
                </c:pt>
                <c:pt idx="55">
                  <c:v>516</c:v>
                </c:pt>
                <c:pt idx="56">
                  <c:v>508</c:v>
                </c:pt>
                <c:pt idx="57">
                  <c:v>493</c:v>
                </c:pt>
                <c:pt idx="58">
                  <c:v>517</c:v>
                </c:pt>
                <c:pt idx="59">
                  <c:v>527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26</c:v>
                </c:pt>
                <c:pt idx="13">
                  <c:v>32</c:v>
                </c:pt>
                <c:pt idx="14">
                  <c:v>35</c:v>
                </c:pt>
                <c:pt idx="15">
                  <c:v>40</c:v>
                </c:pt>
                <c:pt idx="16">
                  <c:v>53</c:v>
                </c:pt>
                <c:pt idx="17">
                  <c:v>57</c:v>
                </c:pt>
                <c:pt idx="18">
                  <c:v>84</c:v>
                </c:pt>
                <c:pt idx="19">
                  <c:v>72</c:v>
                </c:pt>
                <c:pt idx="20">
                  <c:v>78</c:v>
                </c:pt>
                <c:pt idx="21">
                  <c:v>88</c:v>
                </c:pt>
                <c:pt idx="22">
                  <c:v>89</c:v>
                </c:pt>
                <c:pt idx="23">
                  <c:v>116</c:v>
                </c:pt>
                <c:pt idx="24">
                  <c:v>132</c:v>
                </c:pt>
                <c:pt idx="25">
                  <c:v>137</c:v>
                </c:pt>
                <c:pt idx="26">
                  <c:v>141</c:v>
                </c:pt>
                <c:pt idx="27">
                  <c:v>159</c:v>
                </c:pt>
                <c:pt idx="28">
                  <c:v>164</c:v>
                </c:pt>
                <c:pt idx="29">
                  <c:v>170</c:v>
                </c:pt>
                <c:pt idx="30">
                  <c:v>196</c:v>
                </c:pt>
                <c:pt idx="31">
                  <c:v>190</c:v>
                </c:pt>
                <c:pt idx="32">
                  <c:v>195</c:v>
                </c:pt>
                <c:pt idx="33">
                  <c:v>211</c:v>
                </c:pt>
                <c:pt idx="34">
                  <c:v>212</c:v>
                </c:pt>
                <c:pt idx="35">
                  <c:v>274</c:v>
                </c:pt>
                <c:pt idx="36">
                  <c:v>266</c:v>
                </c:pt>
                <c:pt idx="37">
                  <c:v>273</c:v>
                </c:pt>
                <c:pt idx="38">
                  <c:v>297</c:v>
                </c:pt>
                <c:pt idx="39">
                  <c:v>313</c:v>
                </c:pt>
                <c:pt idx="40">
                  <c:v>316</c:v>
                </c:pt>
                <c:pt idx="41">
                  <c:v>318</c:v>
                </c:pt>
                <c:pt idx="42">
                  <c:v>354</c:v>
                </c:pt>
                <c:pt idx="43">
                  <c:v>364</c:v>
                </c:pt>
                <c:pt idx="44">
                  <c:v>355</c:v>
                </c:pt>
                <c:pt idx="45">
                  <c:v>380</c:v>
                </c:pt>
                <c:pt idx="46">
                  <c:v>381</c:v>
                </c:pt>
                <c:pt idx="47">
                  <c:v>448</c:v>
                </c:pt>
                <c:pt idx="48">
                  <c:v>454</c:v>
                </c:pt>
                <c:pt idx="49">
                  <c:v>478</c:v>
                </c:pt>
                <c:pt idx="50">
                  <c:v>474</c:v>
                </c:pt>
                <c:pt idx="51">
                  <c:v>511</c:v>
                </c:pt>
                <c:pt idx="52">
                  <c:v>485</c:v>
                </c:pt>
                <c:pt idx="53">
                  <c:v>493</c:v>
                </c:pt>
                <c:pt idx="54">
                  <c:v>501</c:v>
                </c:pt>
                <c:pt idx="55">
                  <c:v>566</c:v>
                </c:pt>
                <c:pt idx="56">
                  <c:v>531</c:v>
                </c:pt>
                <c:pt idx="57">
                  <c:v>603</c:v>
                </c:pt>
                <c:pt idx="58">
                  <c:v>566</c:v>
                </c:pt>
                <c:pt idx="59">
                  <c:v>637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2</c:v>
                </c:pt>
                <c:pt idx="14">
                  <c:v>0</c:v>
                </c:pt>
                <c:pt idx="15">
                  <c:v>1</c:v>
                </c:pt>
                <c:pt idx="16">
                  <c:v>3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3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0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3</c:v>
                </c:pt>
                <c:pt idx="38">
                  <c:v>1</c:v>
                </c:pt>
                <c:pt idx="39">
                  <c:v>2</c:v>
                </c:pt>
                <c:pt idx="40">
                  <c:v>1</c:v>
                </c:pt>
                <c:pt idx="41">
                  <c:v>3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3</c:v>
                </c:pt>
                <c:pt idx="49">
                  <c:v>0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5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3</c:v>
                </c:pt>
                <c:pt idx="58">
                  <c:v>0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2</c:v>
                </c:pt>
                <c:pt idx="2">
                  <c:v>7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10</c:v>
                </c:pt>
                <c:pt idx="7">
                  <c:v>4</c:v>
                </c:pt>
                <c:pt idx="8">
                  <c:v>8</c:v>
                </c:pt>
                <c:pt idx="9">
                  <c:v>9</c:v>
                </c:pt>
                <c:pt idx="10">
                  <c:v>8</c:v>
                </c:pt>
                <c:pt idx="11">
                  <c:v>6</c:v>
                </c:pt>
                <c:pt idx="12">
                  <c:v>10</c:v>
                </c:pt>
                <c:pt idx="13">
                  <c:v>9</c:v>
                </c:pt>
                <c:pt idx="14">
                  <c:v>11</c:v>
                </c:pt>
                <c:pt idx="15">
                  <c:v>5</c:v>
                </c:pt>
                <c:pt idx="16">
                  <c:v>8</c:v>
                </c:pt>
                <c:pt idx="17">
                  <c:v>9</c:v>
                </c:pt>
                <c:pt idx="18">
                  <c:v>13</c:v>
                </c:pt>
                <c:pt idx="19">
                  <c:v>10</c:v>
                </c:pt>
                <c:pt idx="20">
                  <c:v>11</c:v>
                </c:pt>
                <c:pt idx="21">
                  <c:v>16</c:v>
                </c:pt>
                <c:pt idx="22">
                  <c:v>8</c:v>
                </c:pt>
                <c:pt idx="23">
                  <c:v>15</c:v>
                </c:pt>
                <c:pt idx="24">
                  <c:v>14</c:v>
                </c:pt>
                <c:pt idx="25">
                  <c:v>9</c:v>
                </c:pt>
                <c:pt idx="26">
                  <c:v>11</c:v>
                </c:pt>
                <c:pt idx="27">
                  <c:v>18</c:v>
                </c:pt>
                <c:pt idx="28">
                  <c:v>11</c:v>
                </c:pt>
                <c:pt idx="29">
                  <c:v>17</c:v>
                </c:pt>
                <c:pt idx="30">
                  <c:v>13</c:v>
                </c:pt>
                <c:pt idx="31">
                  <c:v>17</c:v>
                </c:pt>
                <c:pt idx="32">
                  <c:v>13</c:v>
                </c:pt>
                <c:pt idx="33">
                  <c:v>9</c:v>
                </c:pt>
                <c:pt idx="34">
                  <c:v>14</c:v>
                </c:pt>
                <c:pt idx="35">
                  <c:v>14</c:v>
                </c:pt>
                <c:pt idx="36">
                  <c:v>12</c:v>
                </c:pt>
                <c:pt idx="37">
                  <c:v>21</c:v>
                </c:pt>
                <c:pt idx="38">
                  <c:v>21</c:v>
                </c:pt>
                <c:pt idx="39">
                  <c:v>21</c:v>
                </c:pt>
                <c:pt idx="40">
                  <c:v>23</c:v>
                </c:pt>
                <c:pt idx="41">
                  <c:v>20</c:v>
                </c:pt>
                <c:pt idx="42">
                  <c:v>22</c:v>
                </c:pt>
                <c:pt idx="43">
                  <c:v>19</c:v>
                </c:pt>
                <c:pt idx="44">
                  <c:v>21</c:v>
                </c:pt>
                <c:pt idx="45">
                  <c:v>26</c:v>
                </c:pt>
                <c:pt idx="46">
                  <c:v>17</c:v>
                </c:pt>
                <c:pt idx="47">
                  <c:v>16</c:v>
                </c:pt>
                <c:pt idx="48">
                  <c:v>26</c:v>
                </c:pt>
                <c:pt idx="49">
                  <c:v>21</c:v>
                </c:pt>
                <c:pt idx="50">
                  <c:v>20</c:v>
                </c:pt>
                <c:pt idx="51">
                  <c:v>21</c:v>
                </c:pt>
                <c:pt idx="52">
                  <c:v>23</c:v>
                </c:pt>
                <c:pt idx="53">
                  <c:v>22</c:v>
                </c:pt>
                <c:pt idx="54">
                  <c:v>22</c:v>
                </c:pt>
                <c:pt idx="55">
                  <c:v>20</c:v>
                </c:pt>
                <c:pt idx="56">
                  <c:v>16</c:v>
                </c:pt>
                <c:pt idx="57">
                  <c:v>27</c:v>
                </c:pt>
                <c:pt idx="58">
                  <c:v>23</c:v>
                </c:pt>
                <c:pt idx="59">
                  <c:v>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8</c:v>
                </c:pt>
                <c:pt idx="1">
                  <c:v>9</c:v>
                </c:pt>
                <c:pt idx="2">
                  <c:v>8</c:v>
                </c:pt>
                <c:pt idx="3">
                  <c:v>13</c:v>
                </c:pt>
                <c:pt idx="4">
                  <c:v>20</c:v>
                </c:pt>
                <c:pt idx="5">
                  <c:v>10</c:v>
                </c:pt>
                <c:pt idx="6">
                  <c:v>20</c:v>
                </c:pt>
                <c:pt idx="7">
                  <c:v>20</c:v>
                </c:pt>
                <c:pt idx="8">
                  <c:v>23</c:v>
                </c:pt>
                <c:pt idx="9">
                  <c:v>16</c:v>
                </c:pt>
                <c:pt idx="10">
                  <c:v>25</c:v>
                </c:pt>
                <c:pt idx="11">
                  <c:v>24</c:v>
                </c:pt>
                <c:pt idx="12">
                  <c:v>30</c:v>
                </c:pt>
                <c:pt idx="13">
                  <c:v>39</c:v>
                </c:pt>
                <c:pt idx="14">
                  <c:v>27</c:v>
                </c:pt>
                <c:pt idx="15">
                  <c:v>32</c:v>
                </c:pt>
                <c:pt idx="16">
                  <c:v>42</c:v>
                </c:pt>
                <c:pt idx="17">
                  <c:v>42</c:v>
                </c:pt>
                <c:pt idx="18">
                  <c:v>28</c:v>
                </c:pt>
                <c:pt idx="19">
                  <c:v>37</c:v>
                </c:pt>
                <c:pt idx="20">
                  <c:v>33</c:v>
                </c:pt>
                <c:pt idx="21">
                  <c:v>37</c:v>
                </c:pt>
                <c:pt idx="22">
                  <c:v>49</c:v>
                </c:pt>
                <c:pt idx="23">
                  <c:v>52</c:v>
                </c:pt>
                <c:pt idx="24">
                  <c:v>39</c:v>
                </c:pt>
                <c:pt idx="25">
                  <c:v>64</c:v>
                </c:pt>
                <c:pt idx="26">
                  <c:v>50</c:v>
                </c:pt>
                <c:pt idx="27">
                  <c:v>51</c:v>
                </c:pt>
                <c:pt idx="28">
                  <c:v>50</c:v>
                </c:pt>
                <c:pt idx="29">
                  <c:v>53</c:v>
                </c:pt>
                <c:pt idx="30">
                  <c:v>59</c:v>
                </c:pt>
                <c:pt idx="31">
                  <c:v>44</c:v>
                </c:pt>
                <c:pt idx="32">
                  <c:v>59</c:v>
                </c:pt>
                <c:pt idx="33">
                  <c:v>66</c:v>
                </c:pt>
                <c:pt idx="34">
                  <c:v>68</c:v>
                </c:pt>
                <c:pt idx="35">
                  <c:v>60</c:v>
                </c:pt>
                <c:pt idx="36">
                  <c:v>63</c:v>
                </c:pt>
                <c:pt idx="37">
                  <c:v>68</c:v>
                </c:pt>
                <c:pt idx="38">
                  <c:v>55</c:v>
                </c:pt>
                <c:pt idx="39">
                  <c:v>65</c:v>
                </c:pt>
                <c:pt idx="40">
                  <c:v>67</c:v>
                </c:pt>
                <c:pt idx="41">
                  <c:v>63</c:v>
                </c:pt>
                <c:pt idx="42">
                  <c:v>60</c:v>
                </c:pt>
                <c:pt idx="43">
                  <c:v>70</c:v>
                </c:pt>
                <c:pt idx="44">
                  <c:v>63</c:v>
                </c:pt>
                <c:pt idx="45">
                  <c:v>83</c:v>
                </c:pt>
                <c:pt idx="46">
                  <c:v>70</c:v>
                </c:pt>
                <c:pt idx="47">
                  <c:v>79</c:v>
                </c:pt>
                <c:pt idx="48">
                  <c:v>88</c:v>
                </c:pt>
                <c:pt idx="49">
                  <c:v>78</c:v>
                </c:pt>
                <c:pt idx="50">
                  <c:v>85</c:v>
                </c:pt>
                <c:pt idx="51">
                  <c:v>80</c:v>
                </c:pt>
                <c:pt idx="52">
                  <c:v>72</c:v>
                </c:pt>
                <c:pt idx="53">
                  <c:v>80</c:v>
                </c:pt>
                <c:pt idx="54">
                  <c:v>91</c:v>
                </c:pt>
                <c:pt idx="55">
                  <c:v>76</c:v>
                </c:pt>
                <c:pt idx="56">
                  <c:v>93</c:v>
                </c:pt>
                <c:pt idx="57">
                  <c:v>93</c:v>
                </c:pt>
                <c:pt idx="58">
                  <c:v>105</c:v>
                </c:pt>
                <c:pt idx="59">
                  <c:v>94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16</c:v>
                </c:pt>
                <c:pt idx="13">
                  <c:v>22</c:v>
                </c:pt>
                <c:pt idx="14">
                  <c:v>22</c:v>
                </c:pt>
                <c:pt idx="15">
                  <c:v>27</c:v>
                </c:pt>
                <c:pt idx="16">
                  <c:v>31</c:v>
                </c:pt>
                <c:pt idx="17">
                  <c:v>32</c:v>
                </c:pt>
                <c:pt idx="18">
                  <c:v>49</c:v>
                </c:pt>
                <c:pt idx="19">
                  <c:v>47</c:v>
                </c:pt>
                <c:pt idx="20">
                  <c:v>50</c:v>
                </c:pt>
                <c:pt idx="21">
                  <c:v>57</c:v>
                </c:pt>
                <c:pt idx="22">
                  <c:v>59</c:v>
                </c:pt>
                <c:pt idx="23">
                  <c:v>97</c:v>
                </c:pt>
                <c:pt idx="24">
                  <c:v>94</c:v>
                </c:pt>
                <c:pt idx="25">
                  <c:v>91</c:v>
                </c:pt>
                <c:pt idx="26">
                  <c:v>93</c:v>
                </c:pt>
                <c:pt idx="27">
                  <c:v>115</c:v>
                </c:pt>
                <c:pt idx="28">
                  <c:v>117</c:v>
                </c:pt>
                <c:pt idx="29">
                  <c:v>112</c:v>
                </c:pt>
                <c:pt idx="30">
                  <c:v>142</c:v>
                </c:pt>
                <c:pt idx="31">
                  <c:v>142</c:v>
                </c:pt>
                <c:pt idx="32">
                  <c:v>137</c:v>
                </c:pt>
                <c:pt idx="33">
                  <c:v>142</c:v>
                </c:pt>
                <c:pt idx="34">
                  <c:v>157</c:v>
                </c:pt>
                <c:pt idx="35">
                  <c:v>195</c:v>
                </c:pt>
                <c:pt idx="36">
                  <c:v>189</c:v>
                </c:pt>
                <c:pt idx="37">
                  <c:v>197</c:v>
                </c:pt>
                <c:pt idx="38">
                  <c:v>209</c:v>
                </c:pt>
                <c:pt idx="39">
                  <c:v>230</c:v>
                </c:pt>
                <c:pt idx="40">
                  <c:v>223</c:v>
                </c:pt>
                <c:pt idx="41">
                  <c:v>226</c:v>
                </c:pt>
                <c:pt idx="42">
                  <c:v>249</c:v>
                </c:pt>
                <c:pt idx="43">
                  <c:v>263</c:v>
                </c:pt>
                <c:pt idx="44">
                  <c:v>240</c:v>
                </c:pt>
                <c:pt idx="45">
                  <c:v>271</c:v>
                </c:pt>
                <c:pt idx="46">
                  <c:v>260</c:v>
                </c:pt>
                <c:pt idx="47">
                  <c:v>310</c:v>
                </c:pt>
                <c:pt idx="48">
                  <c:v>311</c:v>
                </c:pt>
                <c:pt idx="49">
                  <c:v>312</c:v>
                </c:pt>
                <c:pt idx="50">
                  <c:v>324</c:v>
                </c:pt>
                <c:pt idx="51">
                  <c:v>358</c:v>
                </c:pt>
                <c:pt idx="52">
                  <c:v>331</c:v>
                </c:pt>
                <c:pt idx="53">
                  <c:v>345</c:v>
                </c:pt>
                <c:pt idx="54">
                  <c:v>356</c:v>
                </c:pt>
                <c:pt idx="55">
                  <c:v>391</c:v>
                </c:pt>
                <c:pt idx="56">
                  <c:v>359</c:v>
                </c:pt>
                <c:pt idx="57">
                  <c:v>428</c:v>
                </c:pt>
                <c:pt idx="58">
                  <c:v>401</c:v>
                </c:pt>
                <c:pt idx="59">
                  <c:v>436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0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0</c:v>
                </c:pt>
                <c:pt idx="45">
                  <c:v>1</c:v>
                </c:pt>
                <c:pt idx="46">
                  <c:v>0</c:v>
                </c:pt>
                <c:pt idx="47">
                  <c:v>3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2</c:v>
                </c:pt>
                <c:pt idx="58">
                  <c:v>2</c:v>
                </c:pt>
                <c:pt idx="59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2</c:v>
                </c:pt>
                <c:pt idx="7">
                  <c:v>7</c:v>
                </c:pt>
                <c:pt idx="8">
                  <c:v>2</c:v>
                </c:pt>
                <c:pt idx="9">
                  <c:v>6</c:v>
                </c:pt>
                <c:pt idx="10">
                  <c:v>7</c:v>
                </c:pt>
                <c:pt idx="11">
                  <c:v>10</c:v>
                </c:pt>
                <c:pt idx="12">
                  <c:v>2</c:v>
                </c:pt>
                <c:pt idx="13">
                  <c:v>4</c:v>
                </c:pt>
                <c:pt idx="14">
                  <c:v>9</c:v>
                </c:pt>
                <c:pt idx="15">
                  <c:v>8</c:v>
                </c:pt>
                <c:pt idx="16">
                  <c:v>4</c:v>
                </c:pt>
                <c:pt idx="17">
                  <c:v>15</c:v>
                </c:pt>
                <c:pt idx="18">
                  <c:v>9</c:v>
                </c:pt>
                <c:pt idx="19">
                  <c:v>12</c:v>
                </c:pt>
                <c:pt idx="20">
                  <c:v>9</c:v>
                </c:pt>
                <c:pt idx="21">
                  <c:v>10</c:v>
                </c:pt>
                <c:pt idx="22">
                  <c:v>10</c:v>
                </c:pt>
                <c:pt idx="23">
                  <c:v>8</c:v>
                </c:pt>
                <c:pt idx="24">
                  <c:v>12</c:v>
                </c:pt>
                <c:pt idx="25">
                  <c:v>12</c:v>
                </c:pt>
                <c:pt idx="26">
                  <c:v>17</c:v>
                </c:pt>
                <c:pt idx="27">
                  <c:v>7</c:v>
                </c:pt>
                <c:pt idx="28">
                  <c:v>20</c:v>
                </c:pt>
                <c:pt idx="29">
                  <c:v>19</c:v>
                </c:pt>
                <c:pt idx="30">
                  <c:v>10</c:v>
                </c:pt>
                <c:pt idx="31">
                  <c:v>10</c:v>
                </c:pt>
                <c:pt idx="32">
                  <c:v>20</c:v>
                </c:pt>
                <c:pt idx="33">
                  <c:v>17</c:v>
                </c:pt>
                <c:pt idx="34">
                  <c:v>16</c:v>
                </c:pt>
                <c:pt idx="35">
                  <c:v>24</c:v>
                </c:pt>
                <c:pt idx="36">
                  <c:v>22</c:v>
                </c:pt>
                <c:pt idx="37">
                  <c:v>23</c:v>
                </c:pt>
                <c:pt idx="38">
                  <c:v>16</c:v>
                </c:pt>
                <c:pt idx="39">
                  <c:v>14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23</c:v>
                </c:pt>
                <c:pt idx="44">
                  <c:v>20</c:v>
                </c:pt>
                <c:pt idx="45">
                  <c:v>20</c:v>
                </c:pt>
                <c:pt idx="46">
                  <c:v>24</c:v>
                </c:pt>
                <c:pt idx="47">
                  <c:v>22</c:v>
                </c:pt>
                <c:pt idx="48">
                  <c:v>22</c:v>
                </c:pt>
                <c:pt idx="49">
                  <c:v>26</c:v>
                </c:pt>
                <c:pt idx="50">
                  <c:v>18</c:v>
                </c:pt>
                <c:pt idx="51">
                  <c:v>24</c:v>
                </c:pt>
                <c:pt idx="52">
                  <c:v>24</c:v>
                </c:pt>
                <c:pt idx="53">
                  <c:v>18</c:v>
                </c:pt>
                <c:pt idx="54">
                  <c:v>28</c:v>
                </c:pt>
                <c:pt idx="55">
                  <c:v>16</c:v>
                </c:pt>
                <c:pt idx="56">
                  <c:v>23</c:v>
                </c:pt>
                <c:pt idx="57">
                  <c:v>27</c:v>
                </c:pt>
                <c:pt idx="58">
                  <c:v>21</c:v>
                </c:pt>
                <c:pt idx="59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10</c:v>
                </c:pt>
                <c:pt idx="1">
                  <c:v>7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15</c:v>
                </c:pt>
                <c:pt idx="6">
                  <c:v>23</c:v>
                </c:pt>
                <c:pt idx="7">
                  <c:v>19</c:v>
                </c:pt>
                <c:pt idx="8">
                  <c:v>22</c:v>
                </c:pt>
                <c:pt idx="9">
                  <c:v>19</c:v>
                </c:pt>
                <c:pt idx="10">
                  <c:v>21</c:v>
                </c:pt>
                <c:pt idx="11">
                  <c:v>30</c:v>
                </c:pt>
                <c:pt idx="12">
                  <c:v>31</c:v>
                </c:pt>
                <c:pt idx="13">
                  <c:v>28</c:v>
                </c:pt>
                <c:pt idx="14">
                  <c:v>25</c:v>
                </c:pt>
                <c:pt idx="15">
                  <c:v>37</c:v>
                </c:pt>
                <c:pt idx="16">
                  <c:v>27</c:v>
                </c:pt>
                <c:pt idx="17">
                  <c:v>32</c:v>
                </c:pt>
                <c:pt idx="18">
                  <c:v>44</c:v>
                </c:pt>
                <c:pt idx="19">
                  <c:v>35</c:v>
                </c:pt>
                <c:pt idx="20">
                  <c:v>35</c:v>
                </c:pt>
                <c:pt idx="21">
                  <c:v>28</c:v>
                </c:pt>
                <c:pt idx="22">
                  <c:v>33</c:v>
                </c:pt>
                <c:pt idx="23">
                  <c:v>44</c:v>
                </c:pt>
                <c:pt idx="24">
                  <c:v>42</c:v>
                </c:pt>
                <c:pt idx="25">
                  <c:v>30</c:v>
                </c:pt>
                <c:pt idx="26">
                  <c:v>53</c:v>
                </c:pt>
                <c:pt idx="27">
                  <c:v>54</c:v>
                </c:pt>
                <c:pt idx="28">
                  <c:v>50</c:v>
                </c:pt>
                <c:pt idx="29">
                  <c:v>52</c:v>
                </c:pt>
                <c:pt idx="30">
                  <c:v>46</c:v>
                </c:pt>
                <c:pt idx="31">
                  <c:v>56</c:v>
                </c:pt>
                <c:pt idx="32">
                  <c:v>57</c:v>
                </c:pt>
                <c:pt idx="33">
                  <c:v>55</c:v>
                </c:pt>
                <c:pt idx="34">
                  <c:v>50</c:v>
                </c:pt>
                <c:pt idx="35">
                  <c:v>66</c:v>
                </c:pt>
                <c:pt idx="36">
                  <c:v>79</c:v>
                </c:pt>
                <c:pt idx="37">
                  <c:v>65</c:v>
                </c:pt>
                <c:pt idx="38">
                  <c:v>75</c:v>
                </c:pt>
                <c:pt idx="39">
                  <c:v>82</c:v>
                </c:pt>
                <c:pt idx="40">
                  <c:v>57</c:v>
                </c:pt>
                <c:pt idx="41">
                  <c:v>67</c:v>
                </c:pt>
                <c:pt idx="42">
                  <c:v>69</c:v>
                </c:pt>
                <c:pt idx="43">
                  <c:v>64</c:v>
                </c:pt>
                <c:pt idx="44">
                  <c:v>72</c:v>
                </c:pt>
                <c:pt idx="45">
                  <c:v>75</c:v>
                </c:pt>
                <c:pt idx="46">
                  <c:v>75</c:v>
                </c:pt>
                <c:pt idx="47">
                  <c:v>78</c:v>
                </c:pt>
                <c:pt idx="48">
                  <c:v>96</c:v>
                </c:pt>
                <c:pt idx="49">
                  <c:v>89</c:v>
                </c:pt>
                <c:pt idx="50">
                  <c:v>73</c:v>
                </c:pt>
                <c:pt idx="51">
                  <c:v>82</c:v>
                </c:pt>
                <c:pt idx="52">
                  <c:v>77</c:v>
                </c:pt>
                <c:pt idx="53">
                  <c:v>82</c:v>
                </c:pt>
                <c:pt idx="54">
                  <c:v>72</c:v>
                </c:pt>
                <c:pt idx="55">
                  <c:v>102</c:v>
                </c:pt>
                <c:pt idx="56">
                  <c:v>101</c:v>
                </c:pt>
                <c:pt idx="57">
                  <c:v>89</c:v>
                </c:pt>
                <c:pt idx="58">
                  <c:v>82</c:v>
                </c:pt>
                <c:pt idx="59">
                  <c:v>87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1</c:v>
                </c:pt>
                <c:pt idx="30">
                  <c:v>2</c:v>
                </c:pt>
                <c:pt idx="31">
                  <c:v>2</c:v>
                </c:pt>
                <c:pt idx="32">
                  <c:v>1</c:v>
                </c:pt>
                <c:pt idx="33">
                  <c:v>1</c:v>
                </c:pt>
                <c:pt idx="34">
                  <c:v>2</c:v>
                </c:pt>
                <c:pt idx="35">
                  <c:v>1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4</c:v>
                </c:pt>
                <c:pt idx="40">
                  <c:v>4</c:v>
                </c:pt>
                <c:pt idx="41">
                  <c:v>2</c:v>
                </c:pt>
                <c:pt idx="42">
                  <c:v>1</c:v>
                </c:pt>
                <c:pt idx="43">
                  <c:v>3</c:v>
                </c:pt>
                <c:pt idx="44">
                  <c:v>3</c:v>
                </c:pt>
                <c:pt idx="45">
                  <c:v>5</c:v>
                </c:pt>
                <c:pt idx="46">
                  <c:v>2</c:v>
                </c:pt>
                <c:pt idx="47">
                  <c:v>5</c:v>
                </c:pt>
                <c:pt idx="48">
                  <c:v>8</c:v>
                </c:pt>
                <c:pt idx="49">
                  <c:v>2</c:v>
                </c:pt>
                <c:pt idx="50">
                  <c:v>7</c:v>
                </c:pt>
                <c:pt idx="51">
                  <c:v>10</c:v>
                </c:pt>
                <c:pt idx="52">
                  <c:v>1</c:v>
                </c:pt>
                <c:pt idx="53">
                  <c:v>8</c:v>
                </c:pt>
                <c:pt idx="54">
                  <c:v>3</c:v>
                </c:pt>
                <c:pt idx="55">
                  <c:v>2</c:v>
                </c:pt>
                <c:pt idx="56">
                  <c:v>7</c:v>
                </c:pt>
                <c:pt idx="57">
                  <c:v>7</c:v>
                </c:pt>
                <c:pt idx="58">
                  <c:v>3</c:v>
                </c:pt>
                <c:pt idx="59">
                  <c:v>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0</c:v>
                </c:pt>
                <c:pt idx="33">
                  <c:v>2</c:v>
                </c:pt>
                <c:pt idx="34">
                  <c:v>0</c:v>
                </c:pt>
                <c:pt idx="35">
                  <c:v>1</c:v>
                </c:pt>
                <c:pt idx="36">
                  <c:v>0</c:v>
                </c:pt>
                <c:pt idx="37">
                  <c:v>1</c:v>
                </c:pt>
                <c:pt idx="38">
                  <c:v>2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0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4</c:v>
                </c:pt>
                <c:pt idx="54">
                  <c:v>0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  <c:pt idx="8">
                  <c:v>4</c:v>
                </c:pt>
                <c:pt idx="9">
                  <c:v>15</c:v>
                </c:pt>
                <c:pt idx="10">
                  <c:v>7</c:v>
                </c:pt>
                <c:pt idx="11">
                  <c:v>9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10</c:v>
                </c:pt>
                <c:pt idx="17">
                  <c:v>8</c:v>
                </c:pt>
                <c:pt idx="18">
                  <c:v>10</c:v>
                </c:pt>
                <c:pt idx="19">
                  <c:v>8</c:v>
                </c:pt>
                <c:pt idx="20">
                  <c:v>13</c:v>
                </c:pt>
                <c:pt idx="21">
                  <c:v>16</c:v>
                </c:pt>
                <c:pt idx="22">
                  <c:v>9</c:v>
                </c:pt>
                <c:pt idx="23">
                  <c:v>7</c:v>
                </c:pt>
                <c:pt idx="24">
                  <c:v>13</c:v>
                </c:pt>
                <c:pt idx="25">
                  <c:v>13</c:v>
                </c:pt>
                <c:pt idx="26">
                  <c:v>14</c:v>
                </c:pt>
                <c:pt idx="27">
                  <c:v>15</c:v>
                </c:pt>
                <c:pt idx="28">
                  <c:v>16</c:v>
                </c:pt>
                <c:pt idx="29">
                  <c:v>15</c:v>
                </c:pt>
                <c:pt idx="30">
                  <c:v>18</c:v>
                </c:pt>
                <c:pt idx="31">
                  <c:v>17</c:v>
                </c:pt>
                <c:pt idx="32">
                  <c:v>9</c:v>
                </c:pt>
                <c:pt idx="33">
                  <c:v>13</c:v>
                </c:pt>
                <c:pt idx="34">
                  <c:v>20</c:v>
                </c:pt>
                <c:pt idx="35">
                  <c:v>29</c:v>
                </c:pt>
                <c:pt idx="36">
                  <c:v>23</c:v>
                </c:pt>
                <c:pt idx="37">
                  <c:v>25</c:v>
                </c:pt>
                <c:pt idx="38">
                  <c:v>18</c:v>
                </c:pt>
                <c:pt idx="39">
                  <c:v>25</c:v>
                </c:pt>
                <c:pt idx="40">
                  <c:v>18</c:v>
                </c:pt>
                <c:pt idx="41">
                  <c:v>16</c:v>
                </c:pt>
                <c:pt idx="42">
                  <c:v>9</c:v>
                </c:pt>
                <c:pt idx="43">
                  <c:v>30</c:v>
                </c:pt>
                <c:pt idx="44">
                  <c:v>23</c:v>
                </c:pt>
                <c:pt idx="45">
                  <c:v>22</c:v>
                </c:pt>
                <c:pt idx="46">
                  <c:v>19</c:v>
                </c:pt>
                <c:pt idx="47">
                  <c:v>23</c:v>
                </c:pt>
                <c:pt idx="48">
                  <c:v>21</c:v>
                </c:pt>
                <c:pt idx="49">
                  <c:v>28</c:v>
                </c:pt>
                <c:pt idx="50">
                  <c:v>20</c:v>
                </c:pt>
                <c:pt idx="51">
                  <c:v>25</c:v>
                </c:pt>
                <c:pt idx="52">
                  <c:v>20</c:v>
                </c:pt>
                <c:pt idx="53">
                  <c:v>21</c:v>
                </c:pt>
                <c:pt idx="54">
                  <c:v>24</c:v>
                </c:pt>
                <c:pt idx="55">
                  <c:v>19</c:v>
                </c:pt>
                <c:pt idx="56">
                  <c:v>25</c:v>
                </c:pt>
                <c:pt idx="57">
                  <c:v>21</c:v>
                </c:pt>
                <c:pt idx="58">
                  <c:v>23</c:v>
                </c:pt>
                <c:pt idx="59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16</c:v>
                </c:pt>
                <c:pt idx="5">
                  <c:v>19</c:v>
                </c:pt>
                <c:pt idx="6">
                  <c:v>24</c:v>
                </c:pt>
                <c:pt idx="7">
                  <c:v>18</c:v>
                </c:pt>
                <c:pt idx="8">
                  <c:v>17</c:v>
                </c:pt>
                <c:pt idx="9">
                  <c:v>23</c:v>
                </c:pt>
                <c:pt idx="10">
                  <c:v>19</c:v>
                </c:pt>
                <c:pt idx="11">
                  <c:v>35</c:v>
                </c:pt>
                <c:pt idx="12">
                  <c:v>32</c:v>
                </c:pt>
                <c:pt idx="13">
                  <c:v>23</c:v>
                </c:pt>
                <c:pt idx="14">
                  <c:v>38</c:v>
                </c:pt>
                <c:pt idx="15">
                  <c:v>35</c:v>
                </c:pt>
                <c:pt idx="16">
                  <c:v>35</c:v>
                </c:pt>
                <c:pt idx="17">
                  <c:v>28</c:v>
                </c:pt>
                <c:pt idx="18">
                  <c:v>37</c:v>
                </c:pt>
                <c:pt idx="19">
                  <c:v>37</c:v>
                </c:pt>
                <c:pt idx="20">
                  <c:v>41</c:v>
                </c:pt>
                <c:pt idx="21">
                  <c:v>38</c:v>
                </c:pt>
                <c:pt idx="22">
                  <c:v>39</c:v>
                </c:pt>
                <c:pt idx="23">
                  <c:v>48</c:v>
                </c:pt>
                <c:pt idx="24">
                  <c:v>44</c:v>
                </c:pt>
                <c:pt idx="25">
                  <c:v>46</c:v>
                </c:pt>
                <c:pt idx="26">
                  <c:v>46</c:v>
                </c:pt>
                <c:pt idx="27">
                  <c:v>44</c:v>
                </c:pt>
                <c:pt idx="28">
                  <c:v>45</c:v>
                </c:pt>
                <c:pt idx="29">
                  <c:v>38</c:v>
                </c:pt>
                <c:pt idx="30">
                  <c:v>56</c:v>
                </c:pt>
                <c:pt idx="31">
                  <c:v>69</c:v>
                </c:pt>
                <c:pt idx="32">
                  <c:v>54</c:v>
                </c:pt>
                <c:pt idx="33">
                  <c:v>68</c:v>
                </c:pt>
                <c:pt idx="34">
                  <c:v>49</c:v>
                </c:pt>
                <c:pt idx="35">
                  <c:v>50</c:v>
                </c:pt>
                <c:pt idx="36">
                  <c:v>59</c:v>
                </c:pt>
                <c:pt idx="37">
                  <c:v>67</c:v>
                </c:pt>
                <c:pt idx="38">
                  <c:v>71</c:v>
                </c:pt>
                <c:pt idx="39">
                  <c:v>62</c:v>
                </c:pt>
                <c:pt idx="40">
                  <c:v>67</c:v>
                </c:pt>
                <c:pt idx="41">
                  <c:v>69</c:v>
                </c:pt>
                <c:pt idx="42">
                  <c:v>60</c:v>
                </c:pt>
                <c:pt idx="43">
                  <c:v>79</c:v>
                </c:pt>
                <c:pt idx="44">
                  <c:v>82</c:v>
                </c:pt>
                <c:pt idx="45">
                  <c:v>84</c:v>
                </c:pt>
                <c:pt idx="46">
                  <c:v>87</c:v>
                </c:pt>
                <c:pt idx="47">
                  <c:v>88</c:v>
                </c:pt>
                <c:pt idx="48">
                  <c:v>78</c:v>
                </c:pt>
                <c:pt idx="49">
                  <c:v>99</c:v>
                </c:pt>
                <c:pt idx="50">
                  <c:v>66</c:v>
                </c:pt>
                <c:pt idx="51">
                  <c:v>85</c:v>
                </c:pt>
                <c:pt idx="52">
                  <c:v>89</c:v>
                </c:pt>
                <c:pt idx="53">
                  <c:v>86</c:v>
                </c:pt>
                <c:pt idx="54">
                  <c:v>89</c:v>
                </c:pt>
                <c:pt idx="55">
                  <c:v>93</c:v>
                </c:pt>
                <c:pt idx="56">
                  <c:v>109</c:v>
                </c:pt>
                <c:pt idx="57">
                  <c:v>89</c:v>
                </c:pt>
                <c:pt idx="58">
                  <c:v>92</c:v>
                </c:pt>
                <c:pt idx="59">
                  <c:v>100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0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4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3</c:v>
                </c:pt>
                <c:pt idx="29">
                  <c:v>8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6</c:v>
                </c:pt>
                <c:pt idx="34">
                  <c:v>4</c:v>
                </c:pt>
                <c:pt idx="35">
                  <c:v>5</c:v>
                </c:pt>
                <c:pt idx="36">
                  <c:v>4</c:v>
                </c:pt>
                <c:pt idx="37">
                  <c:v>5</c:v>
                </c:pt>
                <c:pt idx="38">
                  <c:v>3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7</c:v>
                </c:pt>
                <c:pt idx="43">
                  <c:v>11</c:v>
                </c:pt>
                <c:pt idx="44">
                  <c:v>6</c:v>
                </c:pt>
                <c:pt idx="45">
                  <c:v>14</c:v>
                </c:pt>
                <c:pt idx="46">
                  <c:v>8</c:v>
                </c:pt>
                <c:pt idx="47">
                  <c:v>9</c:v>
                </c:pt>
                <c:pt idx="48">
                  <c:v>11</c:v>
                </c:pt>
                <c:pt idx="49">
                  <c:v>12</c:v>
                </c:pt>
                <c:pt idx="50">
                  <c:v>13</c:v>
                </c:pt>
                <c:pt idx="51">
                  <c:v>6</c:v>
                </c:pt>
                <c:pt idx="52">
                  <c:v>6</c:v>
                </c:pt>
                <c:pt idx="53">
                  <c:v>9</c:v>
                </c:pt>
                <c:pt idx="54">
                  <c:v>4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5</c:v>
                </c:pt>
                <c:pt idx="59">
                  <c:v>10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Insurance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insurance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264</c:v>
                </c:pt>
                <c:pt idx="1">
                  <c:v>1094</c:v>
                </c:pt>
                <c:pt idx="2">
                  <c:v>2372</c:v>
                </c:pt>
                <c:pt idx="3">
                  <c:v>3928</c:v>
                </c:pt>
                <c:pt idx="4">
                  <c:v>5668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Risk Assessment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Risk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242</c:v>
                </c:pt>
                <c:pt idx="1">
                  <c:v>516</c:v>
                </c:pt>
                <c:pt idx="2">
                  <c:v>826</c:v>
                </c:pt>
                <c:pt idx="3">
                  <c:v>1148</c:v>
                </c:pt>
                <c:pt idx="4">
                  <c:v>1376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SOC Packages Sold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SOC packages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264</c:v>
                </c:pt>
                <c:pt idx="1">
                  <c:v>571</c:v>
                </c:pt>
                <c:pt idx="2">
                  <c:v>867</c:v>
                </c:pt>
                <c:pt idx="3">
                  <c:v>1223</c:v>
                </c:pt>
                <c:pt idx="4">
                  <c:v>1465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Income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13365906.399999999</c:v>
                </c:pt>
                <c:pt idx="1">
                  <c:v>42224046.4</c:v>
                </c:pt>
                <c:pt idx="2">
                  <c:v>81556013.39999989</c:v>
                </c:pt>
                <c:pt idx="3">
                  <c:v>129402865.40000023</c:v>
                </c:pt>
                <c:pt idx="4">
                  <c:v>178784886.80000022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Expenses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15202824.064</c:v>
                </c:pt>
                <c:pt idx="1">
                  <c:v>40909051.848000005</c:v>
                </c:pt>
                <c:pt idx="2">
                  <c:v>74779104.23</c:v>
                </c:pt>
                <c:pt idx="3">
                  <c:v>115748717.04599999</c:v>
                </c:pt>
                <c:pt idx="4">
                  <c:v>157243214.15600002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2138</c:v>
                </c:pt>
                <c:pt idx="1">
                  <c:v>5486</c:v>
                </c:pt>
                <c:pt idx="2">
                  <c:v>9312</c:v>
                </c:pt>
                <c:pt idx="3">
                  <c:v>13673</c:v>
                </c:pt>
                <c:pt idx="4">
                  <c:v>17822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-142706.402</c:v>
                </c:pt>
                <c:pt idx="1">
                  <c:v>-151651.87800000003</c:v>
                </c:pt>
                <c:pt idx="2">
                  <c:v>-148399.97800000012</c:v>
                </c:pt>
                <c:pt idx="3">
                  <c:v>-191207.4500000003</c:v>
                </c:pt>
                <c:pt idx="4">
                  <c:v>-195638.41000000015</c:v>
                </c:pt>
                <c:pt idx="5">
                  <c:v>-196550.6479999997</c:v>
                </c:pt>
                <c:pt idx="6">
                  <c:v>-110323.75000000047</c:v>
                </c:pt>
                <c:pt idx="7">
                  <c:v>-172688.96400000062</c:v>
                </c:pt>
                <c:pt idx="8">
                  <c:v>-153614.9040000022</c:v>
                </c:pt>
                <c:pt idx="9">
                  <c:v>-125813.10400000145</c:v>
                </c:pt>
                <c:pt idx="10">
                  <c:v>-127641.24399999832</c:v>
                </c:pt>
                <c:pt idx="11">
                  <c:v>-120680.93199999724</c:v>
                </c:pt>
                <c:pt idx="12">
                  <c:v>-41484.11199999973</c:v>
                </c:pt>
                <c:pt idx="13">
                  <c:v>-4634.358000006061</c:v>
                </c:pt>
                <c:pt idx="14">
                  <c:v>-21508.1859999937</c:v>
                </c:pt>
                <c:pt idx="15">
                  <c:v>4469.708000008948</c:v>
                </c:pt>
                <c:pt idx="16">
                  <c:v>62722.92200000491</c:v>
                </c:pt>
                <c:pt idx="17">
                  <c:v>52391.78200000478</c:v>
                </c:pt>
                <c:pt idx="18">
                  <c:v>136489.3860000018</c:v>
                </c:pt>
                <c:pt idx="19">
                  <c:v>125529.27000001259</c:v>
                </c:pt>
                <c:pt idx="20">
                  <c:v>137788.9100000076</c:v>
                </c:pt>
                <c:pt idx="21">
                  <c:v>194917.96000001347</c:v>
                </c:pt>
                <c:pt idx="22">
                  <c:v>197464.07999993395</c:v>
                </c:pt>
                <c:pt idx="23">
                  <c:v>470847.190000006</c:v>
                </c:pt>
                <c:pt idx="24">
                  <c:v>307008.55199997965</c:v>
                </c:pt>
                <c:pt idx="25">
                  <c:v>425207.5780000407</c:v>
                </c:pt>
                <c:pt idx="26">
                  <c:v>418777.88599996734</c:v>
                </c:pt>
                <c:pt idx="27">
                  <c:v>485230.9779999368</c:v>
                </c:pt>
                <c:pt idx="28">
                  <c:v>480665.29599999264</c:v>
                </c:pt>
                <c:pt idx="29">
                  <c:v>488880.8620000202</c:v>
                </c:pt>
                <c:pt idx="30">
                  <c:v>661264.0600001421</c:v>
                </c:pt>
                <c:pt idx="31">
                  <c:v>637825.1540000215</c:v>
                </c:pt>
                <c:pt idx="32">
                  <c:v>548632.7699999791</c:v>
                </c:pt>
                <c:pt idx="33">
                  <c:v>676300.0439998657</c:v>
                </c:pt>
                <c:pt idx="34">
                  <c:v>732633.8039999735</c:v>
                </c:pt>
                <c:pt idx="35">
                  <c:v>914482.1859999727</c:v>
                </c:pt>
                <c:pt idx="36">
                  <c:v>851866.4879998397</c:v>
                </c:pt>
                <c:pt idx="37">
                  <c:v>1000953.629999999</c:v>
                </c:pt>
                <c:pt idx="38">
                  <c:v>952167.2499999683</c:v>
                </c:pt>
                <c:pt idx="39">
                  <c:v>1046166.2600000147</c:v>
                </c:pt>
                <c:pt idx="40">
                  <c:v>1065469.5000000298</c:v>
                </c:pt>
                <c:pt idx="41">
                  <c:v>1036839.965999946</c:v>
                </c:pt>
                <c:pt idx="42">
                  <c:v>1022002.6080002096</c:v>
                </c:pt>
                <c:pt idx="43">
                  <c:v>1331299.7199999616</c:v>
                </c:pt>
                <c:pt idx="44">
                  <c:v>1104376.6960000396</c:v>
                </c:pt>
                <c:pt idx="45">
                  <c:v>1436549.6359999385</c:v>
                </c:pt>
                <c:pt idx="46">
                  <c:v>1241946.606000321</c:v>
                </c:pt>
                <c:pt idx="47">
                  <c:v>1564509.993999973</c:v>
                </c:pt>
                <c:pt idx="48">
                  <c:v>1613329.014000047</c:v>
                </c:pt>
                <c:pt idx="49">
                  <c:v>1553367.6799998432</c:v>
                </c:pt>
                <c:pt idx="50">
                  <c:v>1550758.658000186</c:v>
                </c:pt>
                <c:pt idx="51">
                  <c:v>1675649.976000199</c:v>
                </c:pt>
                <c:pt idx="52">
                  <c:v>1578281.1679998897</c:v>
                </c:pt>
                <c:pt idx="53">
                  <c:v>1659435.7039999254</c:v>
                </c:pt>
                <c:pt idx="54">
                  <c:v>1772073.41599988</c:v>
                </c:pt>
                <c:pt idx="55">
                  <c:v>1893565.7820002697</c:v>
                </c:pt>
                <c:pt idx="56">
                  <c:v>1866172.831999898</c:v>
                </c:pt>
                <c:pt idx="57">
                  <c:v>2148022.6780001763</c:v>
                </c:pt>
                <c:pt idx="58">
                  <c:v>2037059.4779999945</c:v>
                </c:pt>
                <c:pt idx="59">
                  <c:v>2193956.2579999138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Accumulated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Acc. Gross Profit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-142706.402</c:v>
                </c:pt>
                <c:pt idx="1">
                  <c:v>-294358.28</c:v>
                </c:pt>
                <c:pt idx="2">
                  <c:v>-442758.25800000015</c:v>
                </c:pt>
                <c:pt idx="3">
                  <c:v>-633965.7080000004</c:v>
                </c:pt>
                <c:pt idx="4">
                  <c:v>-829604.1180000006</c:v>
                </c:pt>
                <c:pt idx="5">
                  <c:v>-1026154.7660000003</c:v>
                </c:pt>
                <c:pt idx="6">
                  <c:v>-1136478.5160000008</c:v>
                </c:pt>
                <c:pt idx="7">
                  <c:v>-1309167.4800000014</c:v>
                </c:pt>
                <c:pt idx="8">
                  <c:v>-1462782.3840000036</c:v>
                </c:pt>
                <c:pt idx="9">
                  <c:v>-1588595.488000005</c:v>
                </c:pt>
                <c:pt idx="10">
                  <c:v>-1716236.7320000033</c:v>
                </c:pt>
                <c:pt idx="11">
                  <c:v>-1836917.6640000006</c:v>
                </c:pt>
                <c:pt idx="12">
                  <c:v>-1878401.7760000003</c:v>
                </c:pt>
                <c:pt idx="13">
                  <c:v>-1883036.1340000064</c:v>
                </c:pt>
                <c:pt idx="14">
                  <c:v>-1904544.32</c:v>
                </c:pt>
                <c:pt idx="15">
                  <c:v>-1900074.6119999911</c:v>
                </c:pt>
                <c:pt idx="16">
                  <c:v>-1837351.6899999862</c:v>
                </c:pt>
                <c:pt idx="17">
                  <c:v>-1784959.9079999814</c:v>
                </c:pt>
                <c:pt idx="18">
                  <c:v>-1648470.5219999796</c:v>
                </c:pt>
                <c:pt idx="19">
                  <c:v>-1522941.251999967</c:v>
                </c:pt>
                <c:pt idx="20">
                  <c:v>-1385152.3419999594</c:v>
                </c:pt>
                <c:pt idx="21">
                  <c:v>-1190234.381999946</c:v>
                </c:pt>
                <c:pt idx="22">
                  <c:v>-992770.302000012</c:v>
                </c:pt>
                <c:pt idx="23">
                  <c:v>-521923.112000006</c:v>
                </c:pt>
                <c:pt idx="24">
                  <c:v>-214914.56000002637</c:v>
                </c:pt>
                <c:pt idx="25">
                  <c:v>210293.01800001436</c:v>
                </c:pt>
                <c:pt idx="26">
                  <c:v>629070.9039999817</c:v>
                </c:pt>
                <c:pt idx="27">
                  <c:v>1114301.8819999185</c:v>
                </c:pt>
                <c:pt idx="28">
                  <c:v>1594967.1779999111</c:v>
                </c:pt>
                <c:pt idx="29">
                  <c:v>2083848.0399999314</c:v>
                </c:pt>
                <c:pt idx="30">
                  <c:v>2745112.100000073</c:v>
                </c:pt>
                <c:pt idx="31">
                  <c:v>3382937.2540000947</c:v>
                </c:pt>
                <c:pt idx="32">
                  <c:v>3931570.024000074</c:v>
                </c:pt>
                <c:pt idx="33">
                  <c:v>4607870.067999939</c:v>
                </c:pt>
                <c:pt idx="34">
                  <c:v>5340503.871999913</c:v>
                </c:pt>
                <c:pt idx="35">
                  <c:v>6254986.057999886</c:v>
                </c:pt>
                <c:pt idx="36">
                  <c:v>7106852.545999725</c:v>
                </c:pt>
                <c:pt idx="37">
                  <c:v>8107806.175999724</c:v>
                </c:pt>
                <c:pt idx="38">
                  <c:v>9059973.425999694</c:v>
                </c:pt>
                <c:pt idx="39">
                  <c:v>10106139.685999708</c:v>
                </c:pt>
                <c:pt idx="40">
                  <c:v>11171609.185999738</c:v>
                </c:pt>
                <c:pt idx="41">
                  <c:v>12208449.151999684</c:v>
                </c:pt>
                <c:pt idx="42">
                  <c:v>13230451.759999894</c:v>
                </c:pt>
                <c:pt idx="43">
                  <c:v>14561751.479999855</c:v>
                </c:pt>
                <c:pt idx="44">
                  <c:v>15666128.175999895</c:v>
                </c:pt>
                <c:pt idx="45">
                  <c:v>17102677.811999835</c:v>
                </c:pt>
                <c:pt idx="46">
                  <c:v>18344624.418000154</c:v>
                </c:pt>
                <c:pt idx="47">
                  <c:v>19909134.412000127</c:v>
                </c:pt>
                <c:pt idx="48">
                  <c:v>21522463.426000174</c:v>
                </c:pt>
                <c:pt idx="49">
                  <c:v>23075831.106000017</c:v>
                </c:pt>
                <c:pt idx="50">
                  <c:v>24626589.764000203</c:v>
                </c:pt>
                <c:pt idx="51">
                  <c:v>26302239.740000404</c:v>
                </c:pt>
                <c:pt idx="52">
                  <c:v>27880520.908000294</c:v>
                </c:pt>
                <c:pt idx="53">
                  <c:v>29539956.61200022</c:v>
                </c:pt>
                <c:pt idx="54">
                  <c:v>31312030.0280001</c:v>
                </c:pt>
                <c:pt idx="55">
                  <c:v>33205595.81000037</c:v>
                </c:pt>
                <c:pt idx="56">
                  <c:v>35071768.64200027</c:v>
                </c:pt>
                <c:pt idx="57">
                  <c:v>37219791.32000045</c:v>
                </c:pt>
                <c:pt idx="58">
                  <c:v>39256850.79800044</c:v>
                </c:pt>
                <c:pt idx="59">
                  <c:v>41450807.05600035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cache04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18:20:02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