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-2082560.5360000078</c:v>
                </c:pt>
                <c:pt idx="1">
                  <c:v>1582412.5540000154</c:v>
                </c:pt>
                <c:pt idx="2">
                  <c:v>6973709.871999936</c:v>
                </c:pt>
                <c:pt idx="3">
                  <c:v>13446265.558000535</c:v>
                </c:pt>
                <c:pt idx="4">
                  <c:v>19515089.63400086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6</c:v>
                </c:pt>
                <c:pt idx="1">
                  <c:v>9</c:v>
                </c:pt>
                <c:pt idx="2">
                  <c:v>6</c:v>
                </c:pt>
                <c:pt idx="3">
                  <c:v>12</c:v>
                </c:pt>
                <c:pt idx="4">
                  <c:v>10</c:v>
                </c:pt>
                <c:pt idx="5">
                  <c:v>17</c:v>
                </c:pt>
                <c:pt idx="6">
                  <c:v>12</c:v>
                </c:pt>
                <c:pt idx="7">
                  <c:v>22</c:v>
                </c:pt>
                <c:pt idx="8">
                  <c:v>21</c:v>
                </c:pt>
                <c:pt idx="9">
                  <c:v>28</c:v>
                </c:pt>
                <c:pt idx="10">
                  <c:v>37</c:v>
                </c:pt>
                <c:pt idx="11">
                  <c:v>29</c:v>
                </c:pt>
                <c:pt idx="12">
                  <c:v>37</c:v>
                </c:pt>
                <c:pt idx="13">
                  <c:v>35</c:v>
                </c:pt>
                <c:pt idx="14">
                  <c:v>39</c:v>
                </c:pt>
                <c:pt idx="15">
                  <c:v>29</c:v>
                </c:pt>
                <c:pt idx="16">
                  <c:v>33</c:v>
                </c:pt>
                <c:pt idx="17">
                  <c:v>39</c:v>
                </c:pt>
                <c:pt idx="18">
                  <c:v>38</c:v>
                </c:pt>
                <c:pt idx="19">
                  <c:v>44</c:v>
                </c:pt>
                <c:pt idx="20">
                  <c:v>46</c:v>
                </c:pt>
                <c:pt idx="21">
                  <c:v>40</c:v>
                </c:pt>
                <c:pt idx="22">
                  <c:v>46</c:v>
                </c:pt>
                <c:pt idx="23">
                  <c:v>43</c:v>
                </c:pt>
                <c:pt idx="24">
                  <c:v>52</c:v>
                </c:pt>
                <c:pt idx="25">
                  <c:v>59</c:v>
                </c:pt>
                <c:pt idx="26">
                  <c:v>44</c:v>
                </c:pt>
                <c:pt idx="27">
                  <c:v>48</c:v>
                </c:pt>
                <c:pt idx="28">
                  <c:v>63</c:v>
                </c:pt>
                <c:pt idx="29">
                  <c:v>63</c:v>
                </c:pt>
                <c:pt idx="30">
                  <c:v>51</c:v>
                </c:pt>
                <c:pt idx="31">
                  <c:v>65</c:v>
                </c:pt>
                <c:pt idx="32">
                  <c:v>75</c:v>
                </c:pt>
                <c:pt idx="33">
                  <c:v>69</c:v>
                </c:pt>
                <c:pt idx="34">
                  <c:v>68</c:v>
                </c:pt>
                <c:pt idx="35">
                  <c:v>71</c:v>
                </c:pt>
                <c:pt idx="36">
                  <c:v>73</c:v>
                </c:pt>
                <c:pt idx="37">
                  <c:v>89</c:v>
                </c:pt>
                <c:pt idx="38">
                  <c:v>86</c:v>
                </c:pt>
                <c:pt idx="39">
                  <c:v>88</c:v>
                </c:pt>
                <c:pt idx="40">
                  <c:v>81</c:v>
                </c:pt>
                <c:pt idx="41">
                  <c:v>64</c:v>
                </c:pt>
                <c:pt idx="42">
                  <c:v>75</c:v>
                </c:pt>
                <c:pt idx="43">
                  <c:v>72</c:v>
                </c:pt>
                <c:pt idx="44">
                  <c:v>95</c:v>
                </c:pt>
                <c:pt idx="45">
                  <c:v>82</c:v>
                </c:pt>
                <c:pt idx="46">
                  <c:v>77</c:v>
                </c:pt>
                <c:pt idx="47">
                  <c:v>92</c:v>
                </c:pt>
                <c:pt idx="48">
                  <c:v>89</c:v>
                </c:pt>
                <c:pt idx="49">
                  <c:v>98</c:v>
                </c:pt>
                <c:pt idx="50">
                  <c:v>115</c:v>
                </c:pt>
                <c:pt idx="51">
                  <c:v>105</c:v>
                </c:pt>
                <c:pt idx="52">
                  <c:v>91</c:v>
                </c:pt>
                <c:pt idx="53">
                  <c:v>91</c:v>
                </c:pt>
                <c:pt idx="54">
                  <c:v>90</c:v>
                </c:pt>
                <c:pt idx="55">
                  <c:v>99</c:v>
                </c:pt>
                <c:pt idx="56">
                  <c:v>92</c:v>
                </c:pt>
                <c:pt idx="57">
                  <c:v>92</c:v>
                </c:pt>
                <c:pt idx="58">
                  <c:v>87</c:v>
                </c:pt>
                <c:pt idx="59">
                  <c:v>109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45</c:v>
                </c:pt>
                <c:pt idx="1">
                  <c:v>46</c:v>
                </c:pt>
                <c:pt idx="2">
                  <c:v>47</c:v>
                </c:pt>
                <c:pt idx="3">
                  <c:v>46</c:v>
                </c:pt>
                <c:pt idx="4">
                  <c:v>74</c:v>
                </c:pt>
                <c:pt idx="5">
                  <c:v>65</c:v>
                </c:pt>
                <c:pt idx="6">
                  <c:v>75</c:v>
                </c:pt>
                <c:pt idx="7">
                  <c:v>85</c:v>
                </c:pt>
                <c:pt idx="8">
                  <c:v>91</c:v>
                </c:pt>
                <c:pt idx="9">
                  <c:v>90</c:v>
                </c:pt>
                <c:pt idx="10">
                  <c:v>91</c:v>
                </c:pt>
                <c:pt idx="11">
                  <c:v>109</c:v>
                </c:pt>
                <c:pt idx="12">
                  <c:v>114</c:v>
                </c:pt>
                <c:pt idx="13">
                  <c:v>135</c:v>
                </c:pt>
                <c:pt idx="14">
                  <c:v>138</c:v>
                </c:pt>
                <c:pt idx="15">
                  <c:v>141</c:v>
                </c:pt>
                <c:pt idx="16">
                  <c:v>149</c:v>
                </c:pt>
                <c:pt idx="17">
                  <c:v>152</c:v>
                </c:pt>
                <c:pt idx="18">
                  <c:v>171</c:v>
                </c:pt>
                <c:pt idx="19">
                  <c:v>136</c:v>
                </c:pt>
                <c:pt idx="20">
                  <c:v>178</c:v>
                </c:pt>
                <c:pt idx="21">
                  <c:v>184</c:v>
                </c:pt>
                <c:pt idx="22">
                  <c:v>187</c:v>
                </c:pt>
                <c:pt idx="23">
                  <c:v>200</c:v>
                </c:pt>
                <c:pt idx="24">
                  <c:v>211</c:v>
                </c:pt>
                <c:pt idx="25">
                  <c:v>218</c:v>
                </c:pt>
                <c:pt idx="26">
                  <c:v>213</c:v>
                </c:pt>
                <c:pt idx="27">
                  <c:v>231</c:v>
                </c:pt>
                <c:pt idx="28">
                  <c:v>249</c:v>
                </c:pt>
                <c:pt idx="29">
                  <c:v>227</c:v>
                </c:pt>
                <c:pt idx="30">
                  <c:v>239</c:v>
                </c:pt>
                <c:pt idx="31">
                  <c:v>229</c:v>
                </c:pt>
                <c:pt idx="32">
                  <c:v>240</c:v>
                </c:pt>
                <c:pt idx="33">
                  <c:v>261</c:v>
                </c:pt>
                <c:pt idx="34">
                  <c:v>267</c:v>
                </c:pt>
                <c:pt idx="35">
                  <c:v>281</c:v>
                </c:pt>
                <c:pt idx="36">
                  <c:v>290</c:v>
                </c:pt>
                <c:pt idx="37">
                  <c:v>291</c:v>
                </c:pt>
                <c:pt idx="38">
                  <c:v>303</c:v>
                </c:pt>
                <c:pt idx="39">
                  <c:v>305</c:v>
                </c:pt>
                <c:pt idx="40">
                  <c:v>309</c:v>
                </c:pt>
                <c:pt idx="41">
                  <c:v>324</c:v>
                </c:pt>
                <c:pt idx="42">
                  <c:v>315</c:v>
                </c:pt>
                <c:pt idx="43">
                  <c:v>337</c:v>
                </c:pt>
                <c:pt idx="44">
                  <c:v>309</c:v>
                </c:pt>
                <c:pt idx="45">
                  <c:v>367</c:v>
                </c:pt>
                <c:pt idx="46">
                  <c:v>357</c:v>
                </c:pt>
                <c:pt idx="47">
                  <c:v>377</c:v>
                </c:pt>
                <c:pt idx="48">
                  <c:v>368</c:v>
                </c:pt>
                <c:pt idx="49">
                  <c:v>369</c:v>
                </c:pt>
                <c:pt idx="50">
                  <c:v>343</c:v>
                </c:pt>
                <c:pt idx="51">
                  <c:v>389</c:v>
                </c:pt>
                <c:pt idx="52">
                  <c:v>382</c:v>
                </c:pt>
                <c:pt idx="53">
                  <c:v>389</c:v>
                </c:pt>
                <c:pt idx="54">
                  <c:v>381</c:v>
                </c:pt>
                <c:pt idx="55">
                  <c:v>415</c:v>
                </c:pt>
                <c:pt idx="56">
                  <c:v>408</c:v>
                </c:pt>
                <c:pt idx="57">
                  <c:v>371</c:v>
                </c:pt>
                <c:pt idx="58">
                  <c:v>394</c:v>
                </c:pt>
                <c:pt idx="59">
                  <c:v>416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49</c:v>
                </c:pt>
                <c:pt idx="1">
                  <c:v>56</c:v>
                </c:pt>
                <c:pt idx="2">
                  <c:v>67</c:v>
                </c:pt>
                <c:pt idx="3">
                  <c:v>75</c:v>
                </c:pt>
                <c:pt idx="4">
                  <c:v>63</c:v>
                </c:pt>
                <c:pt idx="5">
                  <c:v>79</c:v>
                </c:pt>
                <c:pt idx="6">
                  <c:v>90</c:v>
                </c:pt>
                <c:pt idx="7">
                  <c:v>88</c:v>
                </c:pt>
                <c:pt idx="8">
                  <c:v>102</c:v>
                </c:pt>
                <c:pt idx="9">
                  <c:v>118</c:v>
                </c:pt>
                <c:pt idx="10">
                  <c:v>131</c:v>
                </c:pt>
                <c:pt idx="11">
                  <c:v>147</c:v>
                </c:pt>
                <c:pt idx="12">
                  <c:v>163</c:v>
                </c:pt>
                <c:pt idx="13">
                  <c:v>157</c:v>
                </c:pt>
                <c:pt idx="14">
                  <c:v>162</c:v>
                </c:pt>
                <c:pt idx="15">
                  <c:v>183</c:v>
                </c:pt>
                <c:pt idx="16">
                  <c:v>185</c:v>
                </c:pt>
                <c:pt idx="17">
                  <c:v>191</c:v>
                </c:pt>
                <c:pt idx="18">
                  <c:v>188</c:v>
                </c:pt>
                <c:pt idx="19">
                  <c:v>233</c:v>
                </c:pt>
                <c:pt idx="20">
                  <c:v>206</c:v>
                </c:pt>
                <c:pt idx="21">
                  <c:v>222</c:v>
                </c:pt>
                <c:pt idx="22">
                  <c:v>232</c:v>
                </c:pt>
                <c:pt idx="23">
                  <c:v>240</c:v>
                </c:pt>
                <c:pt idx="24">
                  <c:v>239</c:v>
                </c:pt>
                <c:pt idx="25">
                  <c:v>241</c:v>
                </c:pt>
                <c:pt idx="26">
                  <c:v>276</c:v>
                </c:pt>
                <c:pt idx="27">
                  <c:v>270</c:v>
                </c:pt>
                <c:pt idx="28">
                  <c:v>254</c:v>
                </c:pt>
                <c:pt idx="29">
                  <c:v>292</c:v>
                </c:pt>
                <c:pt idx="30">
                  <c:v>310</c:v>
                </c:pt>
                <c:pt idx="31">
                  <c:v>324</c:v>
                </c:pt>
                <c:pt idx="32">
                  <c:v>322</c:v>
                </c:pt>
                <c:pt idx="33">
                  <c:v>325</c:v>
                </c:pt>
                <c:pt idx="34">
                  <c:v>340</c:v>
                </c:pt>
                <c:pt idx="35">
                  <c:v>344</c:v>
                </c:pt>
                <c:pt idx="36">
                  <c:v>353</c:v>
                </c:pt>
                <c:pt idx="37">
                  <c:v>351</c:v>
                </c:pt>
                <c:pt idx="38">
                  <c:v>356</c:v>
                </c:pt>
                <c:pt idx="39">
                  <c:v>368</c:v>
                </c:pt>
                <c:pt idx="40">
                  <c:v>385</c:v>
                </c:pt>
                <c:pt idx="41">
                  <c:v>403</c:v>
                </c:pt>
                <c:pt idx="42">
                  <c:v>417</c:v>
                </c:pt>
                <c:pt idx="43">
                  <c:v>414</c:v>
                </c:pt>
                <c:pt idx="44">
                  <c:v>435</c:v>
                </c:pt>
                <c:pt idx="45">
                  <c:v>407</c:v>
                </c:pt>
                <c:pt idx="46">
                  <c:v>440</c:v>
                </c:pt>
                <c:pt idx="47">
                  <c:v>421</c:v>
                </c:pt>
                <c:pt idx="48">
                  <c:v>452</c:v>
                </c:pt>
                <c:pt idx="49">
                  <c:v>450</c:v>
                </c:pt>
                <c:pt idx="50">
                  <c:v>469</c:v>
                </c:pt>
                <c:pt idx="51">
                  <c:v>442</c:v>
                </c:pt>
                <c:pt idx="52">
                  <c:v>473</c:v>
                </c:pt>
                <c:pt idx="53">
                  <c:v>475</c:v>
                </c:pt>
                <c:pt idx="54">
                  <c:v>493</c:v>
                </c:pt>
                <c:pt idx="55">
                  <c:v>460</c:v>
                </c:pt>
                <c:pt idx="56">
                  <c:v>484</c:v>
                </c:pt>
                <c:pt idx="57">
                  <c:v>531</c:v>
                </c:pt>
                <c:pt idx="58">
                  <c:v>523</c:v>
                </c:pt>
                <c:pt idx="59">
                  <c:v>488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35</c:v>
                </c:pt>
                <c:pt idx="13">
                  <c:v>47</c:v>
                </c:pt>
                <c:pt idx="14">
                  <c:v>55</c:v>
                </c:pt>
                <c:pt idx="15">
                  <c:v>47</c:v>
                </c:pt>
                <c:pt idx="16">
                  <c:v>58</c:v>
                </c:pt>
                <c:pt idx="17">
                  <c:v>50</c:v>
                </c:pt>
                <c:pt idx="18">
                  <c:v>67</c:v>
                </c:pt>
                <c:pt idx="19">
                  <c:v>69</c:v>
                </c:pt>
                <c:pt idx="20">
                  <c:v>88</c:v>
                </c:pt>
                <c:pt idx="21">
                  <c:v>85</c:v>
                </c:pt>
                <c:pt idx="22">
                  <c:v>91</c:v>
                </c:pt>
                <c:pt idx="23">
                  <c:v>110</c:v>
                </c:pt>
                <c:pt idx="24">
                  <c:v>144</c:v>
                </c:pt>
                <c:pt idx="25">
                  <c:v>151</c:v>
                </c:pt>
                <c:pt idx="26">
                  <c:v>152</c:v>
                </c:pt>
                <c:pt idx="27">
                  <c:v>164</c:v>
                </c:pt>
                <c:pt idx="28">
                  <c:v>164</c:v>
                </c:pt>
                <c:pt idx="29">
                  <c:v>159</c:v>
                </c:pt>
                <c:pt idx="30">
                  <c:v>174</c:v>
                </c:pt>
                <c:pt idx="31">
                  <c:v>209</c:v>
                </c:pt>
                <c:pt idx="32">
                  <c:v>200</c:v>
                </c:pt>
                <c:pt idx="33">
                  <c:v>225</c:v>
                </c:pt>
                <c:pt idx="34">
                  <c:v>214</c:v>
                </c:pt>
                <c:pt idx="35">
                  <c:v>236</c:v>
                </c:pt>
                <c:pt idx="36">
                  <c:v>277</c:v>
                </c:pt>
                <c:pt idx="37">
                  <c:v>307</c:v>
                </c:pt>
                <c:pt idx="38">
                  <c:v>313</c:v>
                </c:pt>
                <c:pt idx="39">
                  <c:v>313</c:v>
                </c:pt>
                <c:pt idx="40">
                  <c:v>318</c:v>
                </c:pt>
                <c:pt idx="41">
                  <c:v>327</c:v>
                </c:pt>
                <c:pt idx="42">
                  <c:v>356</c:v>
                </c:pt>
                <c:pt idx="43">
                  <c:v>386</c:v>
                </c:pt>
                <c:pt idx="44">
                  <c:v>366</c:v>
                </c:pt>
                <c:pt idx="45">
                  <c:v>382</c:v>
                </c:pt>
                <c:pt idx="46">
                  <c:v>378</c:v>
                </c:pt>
                <c:pt idx="47">
                  <c:v>374</c:v>
                </c:pt>
                <c:pt idx="48">
                  <c:v>426</c:v>
                </c:pt>
                <c:pt idx="49">
                  <c:v>454</c:v>
                </c:pt>
                <c:pt idx="50">
                  <c:v>495</c:v>
                </c:pt>
                <c:pt idx="51">
                  <c:v>486</c:v>
                </c:pt>
                <c:pt idx="52">
                  <c:v>482</c:v>
                </c:pt>
                <c:pt idx="53">
                  <c:v>495</c:v>
                </c:pt>
                <c:pt idx="54">
                  <c:v>482</c:v>
                </c:pt>
                <c:pt idx="55">
                  <c:v>513</c:v>
                </c:pt>
                <c:pt idx="56">
                  <c:v>498</c:v>
                </c:pt>
                <c:pt idx="57">
                  <c:v>512</c:v>
                </c:pt>
                <c:pt idx="58">
                  <c:v>565</c:v>
                </c:pt>
                <c:pt idx="59">
                  <c:v>523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0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2</c:v>
                </c:pt>
                <c:pt idx="50">
                  <c:v>4</c:v>
                </c:pt>
                <c:pt idx="51">
                  <c:v>2</c:v>
                </c:pt>
                <c:pt idx="52">
                  <c:v>2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3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2</c:v>
                </c:pt>
                <c:pt idx="8">
                  <c:v>9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  <c:pt idx="12">
                  <c:v>7</c:v>
                </c:pt>
                <c:pt idx="13">
                  <c:v>5</c:v>
                </c:pt>
                <c:pt idx="14">
                  <c:v>10</c:v>
                </c:pt>
                <c:pt idx="15">
                  <c:v>7</c:v>
                </c:pt>
                <c:pt idx="16">
                  <c:v>8</c:v>
                </c:pt>
                <c:pt idx="17">
                  <c:v>14</c:v>
                </c:pt>
                <c:pt idx="18">
                  <c:v>10</c:v>
                </c:pt>
                <c:pt idx="19">
                  <c:v>10</c:v>
                </c:pt>
                <c:pt idx="20">
                  <c:v>17</c:v>
                </c:pt>
                <c:pt idx="21">
                  <c:v>12</c:v>
                </c:pt>
                <c:pt idx="22">
                  <c:v>14</c:v>
                </c:pt>
                <c:pt idx="23">
                  <c:v>8</c:v>
                </c:pt>
                <c:pt idx="24">
                  <c:v>9</c:v>
                </c:pt>
                <c:pt idx="25">
                  <c:v>11</c:v>
                </c:pt>
                <c:pt idx="26">
                  <c:v>10</c:v>
                </c:pt>
                <c:pt idx="27">
                  <c:v>15</c:v>
                </c:pt>
                <c:pt idx="28">
                  <c:v>18</c:v>
                </c:pt>
                <c:pt idx="29">
                  <c:v>11</c:v>
                </c:pt>
                <c:pt idx="30">
                  <c:v>22</c:v>
                </c:pt>
                <c:pt idx="31">
                  <c:v>22</c:v>
                </c:pt>
                <c:pt idx="32">
                  <c:v>10</c:v>
                </c:pt>
                <c:pt idx="33">
                  <c:v>22</c:v>
                </c:pt>
                <c:pt idx="34">
                  <c:v>17</c:v>
                </c:pt>
                <c:pt idx="35">
                  <c:v>21</c:v>
                </c:pt>
                <c:pt idx="36">
                  <c:v>17</c:v>
                </c:pt>
                <c:pt idx="37">
                  <c:v>22</c:v>
                </c:pt>
                <c:pt idx="38">
                  <c:v>23</c:v>
                </c:pt>
                <c:pt idx="39">
                  <c:v>17</c:v>
                </c:pt>
                <c:pt idx="40">
                  <c:v>17</c:v>
                </c:pt>
                <c:pt idx="41">
                  <c:v>21</c:v>
                </c:pt>
                <c:pt idx="42">
                  <c:v>9</c:v>
                </c:pt>
                <c:pt idx="43">
                  <c:v>20</c:v>
                </c:pt>
                <c:pt idx="44">
                  <c:v>17</c:v>
                </c:pt>
                <c:pt idx="45">
                  <c:v>19</c:v>
                </c:pt>
                <c:pt idx="46">
                  <c:v>29</c:v>
                </c:pt>
                <c:pt idx="47">
                  <c:v>22</c:v>
                </c:pt>
                <c:pt idx="48">
                  <c:v>23</c:v>
                </c:pt>
                <c:pt idx="49">
                  <c:v>20</c:v>
                </c:pt>
                <c:pt idx="50">
                  <c:v>21</c:v>
                </c:pt>
                <c:pt idx="51">
                  <c:v>22</c:v>
                </c:pt>
                <c:pt idx="52">
                  <c:v>22</c:v>
                </c:pt>
                <c:pt idx="53">
                  <c:v>26</c:v>
                </c:pt>
                <c:pt idx="54">
                  <c:v>19</c:v>
                </c:pt>
                <c:pt idx="55">
                  <c:v>26</c:v>
                </c:pt>
                <c:pt idx="56">
                  <c:v>22</c:v>
                </c:pt>
                <c:pt idx="57">
                  <c:v>26</c:v>
                </c:pt>
                <c:pt idx="58">
                  <c:v>26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12</c:v>
                </c:pt>
                <c:pt idx="2">
                  <c:v>17</c:v>
                </c:pt>
                <c:pt idx="3">
                  <c:v>12</c:v>
                </c:pt>
                <c:pt idx="4">
                  <c:v>16</c:v>
                </c:pt>
                <c:pt idx="5">
                  <c:v>14</c:v>
                </c:pt>
                <c:pt idx="6">
                  <c:v>24</c:v>
                </c:pt>
                <c:pt idx="7">
                  <c:v>16</c:v>
                </c:pt>
                <c:pt idx="8">
                  <c:v>13</c:v>
                </c:pt>
                <c:pt idx="9">
                  <c:v>21</c:v>
                </c:pt>
                <c:pt idx="10">
                  <c:v>27</c:v>
                </c:pt>
                <c:pt idx="11">
                  <c:v>35</c:v>
                </c:pt>
                <c:pt idx="12">
                  <c:v>26</c:v>
                </c:pt>
                <c:pt idx="13">
                  <c:v>33</c:v>
                </c:pt>
                <c:pt idx="14">
                  <c:v>18</c:v>
                </c:pt>
                <c:pt idx="15">
                  <c:v>31</c:v>
                </c:pt>
                <c:pt idx="16">
                  <c:v>27</c:v>
                </c:pt>
                <c:pt idx="17">
                  <c:v>30</c:v>
                </c:pt>
                <c:pt idx="18">
                  <c:v>32</c:v>
                </c:pt>
                <c:pt idx="19">
                  <c:v>48</c:v>
                </c:pt>
                <c:pt idx="20">
                  <c:v>43</c:v>
                </c:pt>
                <c:pt idx="21">
                  <c:v>50</c:v>
                </c:pt>
                <c:pt idx="22">
                  <c:v>39</c:v>
                </c:pt>
                <c:pt idx="23">
                  <c:v>40</c:v>
                </c:pt>
                <c:pt idx="24">
                  <c:v>57</c:v>
                </c:pt>
                <c:pt idx="25">
                  <c:v>44</c:v>
                </c:pt>
                <c:pt idx="26">
                  <c:v>64</c:v>
                </c:pt>
                <c:pt idx="27">
                  <c:v>45</c:v>
                </c:pt>
                <c:pt idx="28">
                  <c:v>37</c:v>
                </c:pt>
                <c:pt idx="29">
                  <c:v>69</c:v>
                </c:pt>
                <c:pt idx="30">
                  <c:v>54</c:v>
                </c:pt>
                <c:pt idx="31">
                  <c:v>71</c:v>
                </c:pt>
                <c:pt idx="32">
                  <c:v>57</c:v>
                </c:pt>
                <c:pt idx="33">
                  <c:v>58</c:v>
                </c:pt>
                <c:pt idx="34">
                  <c:v>51</c:v>
                </c:pt>
                <c:pt idx="35">
                  <c:v>58</c:v>
                </c:pt>
                <c:pt idx="36">
                  <c:v>58</c:v>
                </c:pt>
                <c:pt idx="37">
                  <c:v>56</c:v>
                </c:pt>
                <c:pt idx="38">
                  <c:v>65</c:v>
                </c:pt>
                <c:pt idx="39">
                  <c:v>66</c:v>
                </c:pt>
                <c:pt idx="40">
                  <c:v>67</c:v>
                </c:pt>
                <c:pt idx="41">
                  <c:v>63</c:v>
                </c:pt>
                <c:pt idx="42">
                  <c:v>66</c:v>
                </c:pt>
                <c:pt idx="43">
                  <c:v>59</c:v>
                </c:pt>
                <c:pt idx="44">
                  <c:v>61</c:v>
                </c:pt>
                <c:pt idx="45">
                  <c:v>70</c:v>
                </c:pt>
                <c:pt idx="46">
                  <c:v>62</c:v>
                </c:pt>
                <c:pt idx="47">
                  <c:v>61</c:v>
                </c:pt>
                <c:pt idx="48">
                  <c:v>63</c:v>
                </c:pt>
                <c:pt idx="49">
                  <c:v>75</c:v>
                </c:pt>
                <c:pt idx="50">
                  <c:v>76</c:v>
                </c:pt>
                <c:pt idx="51">
                  <c:v>69</c:v>
                </c:pt>
                <c:pt idx="52">
                  <c:v>83</c:v>
                </c:pt>
                <c:pt idx="53">
                  <c:v>79</c:v>
                </c:pt>
                <c:pt idx="54">
                  <c:v>73</c:v>
                </c:pt>
                <c:pt idx="55">
                  <c:v>84</c:v>
                </c:pt>
                <c:pt idx="56">
                  <c:v>81</c:v>
                </c:pt>
                <c:pt idx="57">
                  <c:v>84</c:v>
                </c:pt>
                <c:pt idx="58">
                  <c:v>88</c:v>
                </c:pt>
                <c:pt idx="59">
                  <c:v>83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21</c:v>
                </c:pt>
                <c:pt idx="13">
                  <c:v>37</c:v>
                </c:pt>
                <c:pt idx="14">
                  <c:v>41</c:v>
                </c:pt>
                <c:pt idx="15">
                  <c:v>33</c:v>
                </c:pt>
                <c:pt idx="16">
                  <c:v>38</c:v>
                </c:pt>
                <c:pt idx="17">
                  <c:v>31</c:v>
                </c:pt>
                <c:pt idx="18">
                  <c:v>44</c:v>
                </c:pt>
                <c:pt idx="19">
                  <c:v>40</c:v>
                </c:pt>
                <c:pt idx="20">
                  <c:v>55</c:v>
                </c:pt>
                <c:pt idx="21">
                  <c:v>58</c:v>
                </c:pt>
                <c:pt idx="22">
                  <c:v>53</c:v>
                </c:pt>
                <c:pt idx="23">
                  <c:v>80</c:v>
                </c:pt>
                <c:pt idx="24">
                  <c:v>86</c:v>
                </c:pt>
                <c:pt idx="25">
                  <c:v>114</c:v>
                </c:pt>
                <c:pt idx="26">
                  <c:v>110</c:v>
                </c:pt>
                <c:pt idx="27">
                  <c:v>117</c:v>
                </c:pt>
                <c:pt idx="28">
                  <c:v>120</c:v>
                </c:pt>
                <c:pt idx="29">
                  <c:v>124</c:v>
                </c:pt>
                <c:pt idx="30">
                  <c:v>121</c:v>
                </c:pt>
                <c:pt idx="31">
                  <c:v>146</c:v>
                </c:pt>
                <c:pt idx="32">
                  <c:v>146</c:v>
                </c:pt>
                <c:pt idx="33">
                  <c:v>156</c:v>
                </c:pt>
                <c:pt idx="34">
                  <c:v>144</c:v>
                </c:pt>
                <c:pt idx="35">
                  <c:v>151</c:v>
                </c:pt>
                <c:pt idx="36">
                  <c:v>195</c:v>
                </c:pt>
                <c:pt idx="37">
                  <c:v>200</c:v>
                </c:pt>
                <c:pt idx="38">
                  <c:v>233</c:v>
                </c:pt>
                <c:pt idx="39">
                  <c:v>224</c:v>
                </c:pt>
                <c:pt idx="40">
                  <c:v>210</c:v>
                </c:pt>
                <c:pt idx="41">
                  <c:v>230</c:v>
                </c:pt>
                <c:pt idx="42">
                  <c:v>233</c:v>
                </c:pt>
                <c:pt idx="43">
                  <c:v>268</c:v>
                </c:pt>
                <c:pt idx="44">
                  <c:v>245</c:v>
                </c:pt>
                <c:pt idx="45">
                  <c:v>255</c:v>
                </c:pt>
                <c:pt idx="46">
                  <c:v>254</c:v>
                </c:pt>
                <c:pt idx="47">
                  <c:v>264</c:v>
                </c:pt>
                <c:pt idx="48">
                  <c:v>276</c:v>
                </c:pt>
                <c:pt idx="49">
                  <c:v>308</c:v>
                </c:pt>
                <c:pt idx="50">
                  <c:v>350</c:v>
                </c:pt>
                <c:pt idx="51">
                  <c:v>325</c:v>
                </c:pt>
                <c:pt idx="52">
                  <c:v>322</c:v>
                </c:pt>
                <c:pt idx="53">
                  <c:v>311</c:v>
                </c:pt>
                <c:pt idx="54">
                  <c:v>326</c:v>
                </c:pt>
                <c:pt idx="55">
                  <c:v>356</c:v>
                </c:pt>
                <c:pt idx="56">
                  <c:v>343</c:v>
                </c:pt>
                <c:pt idx="57">
                  <c:v>340</c:v>
                </c:pt>
                <c:pt idx="58">
                  <c:v>369</c:v>
                </c:pt>
                <c:pt idx="59">
                  <c:v>361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3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3</c:v>
                </c:pt>
                <c:pt idx="48">
                  <c:v>1</c:v>
                </c:pt>
                <c:pt idx="49">
                  <c:v>0</c:v>
                </c:pt>
                <c:pt idx="50">
                  <c:v>4</c:v>
                </c:pt>
                <c:pt idx="51">
                  <c:v>0</c:v>
                </c:pt>
                <c:pt idx="52">
                  <c:v>1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3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2</c:v>
                </c:pt>
                <c:pt idx="7">
                  <c:v>8</c:v>
                </c:pt>
                <c:pt idx="8">
                  <c:v>8</c:v>
                </c:pt>
                <c:pt idx="9">
                  <c:v>3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6</c:v>
                </c:pt>
                <c:pt idx="14">
                  <c:v>9</c:v>
                </c:pt>
                <c:pt idx="15">
                  <c:v>8</c:v>
                </c:pt>
                <c:pt idx="16">
                  <c:v>11</c:v>
                </c:pt>
                <c:pt idx="17">
                  <c:v>10</c:v>
                </c:pt>
                <c:pt idx="18">
                  <c:v>7</c:v>
                </c:pt>
                <c:pt idx="19">
                  <c:v>10</c:v>
                </c:pt>
                <c:pt idx="20">
                  <c:v>8</c:v>
                </c:pt>
                <c:pt idx="21">
                  <c:v>17</c:v>
                </c:pt>
                <c:pt idx="22">
                  <c:v>10</c:v>
                </c:pt>
                <c:pt idx="23">
                  <c:v>13</c:v>
                </c:pt>
                <c:pt idx="24">
                  <c:v>14</c:v>
                </c:pt>
                <c:pt idx="25">
                  <c:v>17</c:v>
                </c:pt>
                <c:pt idx="26">
                  <c:v>14</c:v>
                </c:pt>
                <c:pt idx="27">
                  <c:v>12</c:v>
                </c:pt>
                <c:pt idx="28">
                  <c:v>20</c:v>
                </c:pt>
                <c:pt idx="29">
                  <c:v>10</c:v>
                </c:pt>
                <c:pt idx="30">
                  <c:v>12</c:v>
                </c:pt>
                <c:pt idx="31">
                  <c:v>10</c:v>
                </c:pt>
                <c:pt idx="32">
                  <c:v>13</c:v>
                </c:pt>
                <c:pt idx="33">
                  <c:v>10</c:v>
                </c:pt>
                <c:pt idx="34">
                  <c:v>14</c:v>
                </c:pt>
                <c:pt idx="35">
                  <c:v>15</c:v>
                </c:pt>
                <c:pt idx="36">
                  <c:v>16</c:v>
                </c:pt>
                <c:pt idx="37">
                  <c:v>19</c:v>
                </c:pt>
                <c:pt idx="38">
                  <c:v>24</c:v>
                </c:pt>
                <c:pt idx="39">
                  <c:v>27</c:v>
                </c:pt>
                <c:pt idx="40">
                  <c:v>25</c:v>
                </c:pt>
                <c:pt idx="41">
                  <c:v>21</c:v>
                </c:pt>
                <c:pt idx="42">
                  <c:v>20</c:v>
                </c:pt>
                <c:pt idx="43">
                  <c:v>13</c:v>
                </c:pt>
                <c:pt idx="44">
                  <c:v>17</c:v>
                </c:pt>
                <c:pt idx="45">
                  <c:v>17</c:v>
                </c:pt>
                <c:pt idx="46">
                  <c:v>21</c:v>
                </c:pt>
                <c:pt idx="47">
                  <c:v>16</c:v>
                </c:pt>
                <c:pt idx="48">
                  <c:v>18</c:v>
                </c:pt>
                <c:pt idx="49">
                  <c:v>18</c:v>
                </c:pt>
                <c:pt idx="50">
                  <c:v>16</c:v>
                </c:pt>
                <c:pt idx="51">
                  <c:v>18</c:v>
                </c:pt>
                <c:pt idx="52">
                  <c:v>24</c:v>
                </c:pt>
                <c:pt idx="53">
                  <c:v>29</c:v>
                </c:pt>
                <c:pt idx="54">
                  <c:v>14</c:v>
                </c:pt>
                <c:pt idx="55">
                  <c:v>25</c:v>
                </c:pt>
                <c:pt idx="56">
                  <c:v>18</c:v>
                </c:pt>
                <c:pt idx="57">
                  <c:v>25</c:v>
                </c:pt>
                <c:pt idx="58">
                  <c:v>32</c:v>
                </c:pt>
                <c:pt idx="59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10</c:v>
                </c:pt>
                <c:pt idx="2">
                  <c:v>15</c:v>
                </c:pt>
                <c:pt idx="3">
                  <c:v>12</c:v>
                </c:pt>
                <c:pt idx="4">
                  <c:v>12</c:v>
                </c:pt>
                <c:pt idx="5">
                  <c:v>14</c:v>
                </c:pt>
                <c:pt idx="6">
                  <c:v>18</c:v>
                </c:pt>
                <c:pt idx="7">
                  <c:v>13</c:v>
                </c:pt>
                <c:pt idx="8">
                  <c:v>28</c:v>
                </c:pt>
                <c:pt idx="9">
                  <c:v>17</c:v>
                </c:pt>
                <c:pt idx="10">
                  <c:v>26</c:v>
                </c:pt>
                <c:pt idx="11">
                  <c:v>24</c:v>
                </c:pt>
                <c:pt idx="12">
                  <c:v>26</c:v>
                </c:pt>
                <c:pt idx="13">
                  <c:v>25</c:v>
                </c:pt>
                <c:pt idx="14">
                  <c:v>17</c:v>
                </c:pt>
                <c:pt idx="15">
                  <c:v>30</c:v>
                </c:pt>
                <c:pt idx="16">
                  <c:v>36</c:v>
                </c:pt>
                <c:pt idx="17">
                  <c:v>29</c:v>
                </c:pt>
                <c:pt idx="18">
                  <c:v>23</c:v>
                </c:pt>
                <c:pt idx="19">
                  <c:v>44</c:v>
                </c:pt>
                <c:pt idx="20">
                  <c:v>32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48</c:v>
                </c:pt>
                <c:pt idx="25">
                  <c:v>48</c:v>
                </c:pt>
                <c:pt idx="26">
                  <c:v>39</c:v>
                </c:pt>
                <c:pt idx="27">
                  <c:v>53</c:v>
                </c:pt>
                <c:pt idx="28">
                  <c:v>53</c:v>
                </c:pt>
                <c:pt idx="29">
                  <c:v>55</c:v>
                </c:pt>
                <c:pt idx="30">
                  <c:v>58</c:v>
                </c:pt>
                <c:pt idx="31">
                  <c:v>54</c:v>
                </c:pt>
                <c:pt idx="32">
                  <c:v>55</c:v>
                </c:pt>
                <c:pt idx="33">
                  <c:v>58</c:v>
                </c:pt>
                <c:pt idx="34">
                  <c:v>64</c:v>
                </c:pt>
                <c:pt idx="35">
                  <c:v>50</c:v>
                </c:pt>
                <c:pt idx="36">
                  <c:v>52</c:v>
                </c:pt>
                <c:pt idx="37">
                  <c:v>68</c:v>
                </c:pt>
                <c:pt idx="38">
                  <c:v>59</c:v>
                </c:pt>
                <c:pt idx="39">
                  <c:v>62</c:v>
                </c:pt>
                <c:pt idx="40">
                  <c:v>65</c:v>
                </c:pt>
                <c:pt idx="41">
                  <c:v>65</c:v>
                </c:pt>
                <c:pt idx="42">
                  <c:v>59</c:v>
                </c:pt>
                <c:pt idx="43">
                  <c:v>65</c:v>
                </c:pt>
                <c:pt idx="44">
                  <c:v>60</c:v>
                </c:pt>
                <c:pt idx="45">
                  <c:v>69</c:v>
                </c:pt>
                <c:pt idx="46">
                  <c:v>83</c:v>
                </c:pt>
                <c:pt idx="47">
                  <c:v>82</c:v>
                </c:pt>
                <c:pt idx="48">
                  <c:v>78</c:v>
                </c:pt>
                <c:pt idx="49">
                  <c:v>76</c:v>
                </c:pt>
                <c:pt idx="50">
                  <c:v>88</c:v>
                </c:pt>
                <c:pt idx="51">
                  <c:v>67</c:v>
                </c:pt>
                <c:pt idx="52">
                  <c:v>90</c:v>
                </c:pt>
                <c:pt idx="53">
                  <c:v>80</c:v>
                </c:pt>
                <c:pt idx="54">
                  <c:v>88</c:v>
                </c:pt>
                <c:pt idx="55">
                  <c:v>78</c:v>
                </c:pt>
                <c:pt idx="56">
                  <c:v>85</c:v>
                </c:pt>
                <c:pt idx="57">
                  <c:v>94</c:v>
                </c:pt>
                <c:pt idx="58">
                  <c:v>87</c:v>
                </c:pt>
                <c:pt idx="59">
                  <c:v>85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  <c:pt idx="30">
                  <c:v>0</c:v>
                </c:pt>
                <c:pt idx="31">
                  <c:v>0</c:v>
                </c:pt>
                <c:pt idx="32">
                  <c:v>3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3</c:v>
                </c:pt>
                <c:pt idx="37">
                  <c:v>2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0</c:v>
                </c:pt>
                <c:pt idx="48">
                  <c:v>4</c:v>
                </c:pt>
                <c:pt idx="49">
                  <c:v>1</c:v>
                </c:pt>
                <c:pt idx="50">
                  <c:v>2</c:v>
                </c:pt>
                <c:pt idx="51">
                  <c:v>5</c:v>
                </c:pt>
                <c:pt idx="52">
                  <c:v>3</c:v>
                </c:pt>
                <c:pt idx="53">
                  <c:v>5</c:v>
                </c:pt>
                <c:pt idx="54">
                  <c:v>1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6</c:v>
                </c:pt>
                <c:pt idx="59">
                  <c:v>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4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2</c:v>
                </c:pt>
                <c:pt idx="43">
                  <c:v>1</c:v>
                </c:pt>
                <c:pt idx="44">
                  <c:v>4</c:v>
                </c:pt>
                <c:pt idx="45">
                  <c:v>1</c:v>
                </c:pt>
                <c:pt idx="46">
                  <c:v>3</c:v>
                </c:pt>
                <c:pt idx="47">
                  <c:v>0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5</c:v>
                </c:pt>
                <c:pt idx="1">
                  <c:v>1</c:v>
                </c:pt>
                <c:pt idx="2">
                  <c:v>6</c:v>
                </c:pt>
                <c:pt idx="3">
                  <c:v>2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7</c:v>
                </c:pt>
                <c:pt idx="8">
                  <c:v>6</c:v>
                </c:pt>
                <c:pt idx="9">
                  <c:v>7</c:v>
                </c:pt>
                <c:pt idx="10">
                  <c:v>2</c:v>
                </c:pt>
                <c:pt idx="11">
                  <c:v>9</c:v>
                </c:pt>
                <c:pt idx="12">
                  <c:v>9</c:v>
                </c:pt>
                <c:pt idx="13">
                  <c:v>10</c:v>
                </c:pt>
                <c:pt idx="14">
                  <c:v>12</c:v>
                </c:pt>
                <c:pt idx="15">
                  <c:v>10</c:v>
                </c:pt>
                <c:pt idx="16">
                  <c:v>6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16</c:v>
                </c:pt>
                <c:pt idx="23">
                  <c:v>8</c:v>
                </c:pt>
                <c:pt idx="24">
                  <c:v>12</c:v>
                </c:pt>
                <c:pt idx="25">
                  <c:v>15</c:v>
                </c:pt>
                <c:pt idx="26">
                  <c:v>13</c:v>
                </c:pt>
                <c:pt idx="27">
                  <c:v>18</c:v>
                </c:pt>
                <c:pt idx="28">
                  <c:v>13</c:v>
                </c:pt>
                <c:pt idx="29">
                  <c:v>14</c:v>
                </c:pt>
                <c:pt idx="30">
                  <c:v>16</c:v>
                </c:pt>
                <c:pt idx="31">
                  <c:v>10</c:v>
                </c:pt>
                <c:pt idx="32">
                  <c:v>18</c:v>
                </c:pt>
                <c:pt idx="33">
                  <c:v>18</c:v>
                </c:pt>
                <c:pt idx="34">
                  <c:v>19</c:v>
                </c:pt>
                <c:pt idx="35">
                  <c:v>19</c:v>
                </c:pt>
                <c:pt idx="36">
                  <c:v>20</c:v>
                </c:pt>
                <c:pt idx="37">
                  <c:v>23</c:v>
                </c:pt>
                <c:pt idx="38">
                  <c:v>16</c:v>
                </c:pt>
                <c:pt idx="39">
                  <c:v>13</c:v>
                </c:pt>
                <c:pt idx="40">
                  <c:v>18</c:v>
                </c:pt>
                <c:pt idx="41">
                  <c:v>18</c:v>
                </c:pt>
                <c:pt idx="42">
                  <c:v>21</c:v>
                </c:pt>
                <c:pt idx="43">
                  <c:v>15</c:v>
                </c:pt>
                <c:pt idx="44">
                  <c:v>21</c:v>
                </c:pt>
                <c:pt idx="45">
                  <c:v>18</c:v>
                </c:pt>
                <c:pt idx="46">
                  <c:v>20</c:v>
                </c:pt>
                <c:pt idx="47">
                  <c:v>13</c:v>
                </c:pt>
                <c:pt idx="48">
                  <c:v>19</c:v>
                </c:pt>
                <c:pt idx="49">
                  <c:v>21</c:v>
                </c:pt>
                <c:pt idx="50">
                  <c:v>29</c:v>
                </c:pt>
                <c:pt idx="51">
                  <c:v>24</c:v>
                </c:pt>
                <c:pt idx="52">
                  <c:v>26</c:v>
                </c:pt>
                <c:pt idx="53">
                  <c:v>24</c:v>
                </c:pt>
                <c:pt idx="54">
                  <c:v>25</c:v>
                </c:pt>
                <c:pt idx="55">
                  <c:v>25</c:v>
                </c:pt>
                <c:pt idx="56">
                  <c:v>22</c:v>
                </c:pt>
                <c:pt idx="57">
                  <c:v>17</c:v>
                </c:pt>
                <c:pt idx="58">
                  <c:v>12</c:v>
                </c:pt>
                <c:pt idx="59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16</c:v>
                </c:pt>
                <c:pt idx="2">
                  <c:v>13</c:v>
                </c:pt>
                <c:pt idx="3">
                  <c:v>18</c:v>
                </c:pt>
                <c:pt idx="4">
                  <c:v>17</c:v>
                </c:pt>
                <c:pt idx="5">
                  <c:v>9</c:v>
                </c:pt>
                <c:pt idx="6">
                  <c:v>11</c:v>
                </c:pt>
                <c:pt idx="7">
                  <c:v>23</c:v>
                </c:pt>
                <c:pt idx="8">
                  <c:v>23</c:v>
                </c:pt>
                <c:pt idx="9">
                  <c:v>29</c:v>
                </c:pt>
                <c:pt idx="10">
                  <c:v>22</c:v>
                </c:pt>
                <c:pt idx="11">
                  <c:v>23</c:v>
                </c:pt>
                <c:pt idx="12">
                  <c:v>41</c:v>
                </c:pt>
                <c:pt idx="13">
                  <c:v>32</c:v>
                </c:pt>
                <c:pt idx="14">
                  <c:v>44</c:v>
                </c:pt>
                <c:pt idx="15">
                  <c:v>40</c:v>
                </c:pt>
                <c:pt idx="16">
                  <c:v>31</c:v>
                </c:pt>
                <c:pt idx="17">
                  <c:v>31</c:v>
                </c:pt>
                <c:pt idx="18">
                  <c:v>45</c:v>
                </c:pt>
                <c:pt idx="19">
                  <c:v>40</c:v>
                </c:pt>
                <c:pt idx="20">
                  <c:v>30</c:v>
                </c:pt>
                <c:pt idx="21">
                  <c:v>37</c:v>
                </c:pt>
                <c:pt idx="22">
                  <c:v>41</c:v>
                </c:pt>
                <c:pt idx="23">
                  <c:v>49</c:v>
                </c:pt>
                <c:pt idx="24">
                  <c:v>42</c:v>
                </c:pt>
                <c:pt idx="25">
                  <c:v>48</c:v>
                </c:pt>
                <c:pt idx="26">
                  <c:v>54</c:v>
                </c:pt>
                <c:pt idx="27">
                  <c:v>47</c:v>
                </c:pt>
                <c:pt idx="28">
                  <c:v>45</c:v>
                </c:pt>
                <c:pt idx="29">
                  <c:v>39</c:v>
                </c:pt>
                <c:pt idx="30">
                  <c:v>61</c:v>
                </c:pt>
                <c:pt idx="31">
                  <c:v>62</c:v>
                </c:pt>
                <c:pt idx="32">
                  <c:v>55</c:v>
                </c:pt>
                <c:pt idx="33">
                  <c:v>50</c:v>
                </c:pt>
                <c:pt idx="34">
                  <c:v>57</c:v>
                </c:pt>
                <c:pt idx="35">
                  <c:v>51</c:v>
                </c:pt>
                <c:pt idx="36">
                  <c:v>59</c:v>
                </c:pt>
                <c:pt idx="37">
                  <c:v>54</c:v>
                </c:pt>
                <c:pt idx="38">
                  <c:v>62</c:v>
                </c:pt>
                <c:pt idx="39">
                  <c:v>64</c:v>
                </c:pt>
                <c:pt idx="40">
                  <c:v>67</c:v>
                </c:pt>
                <c:pt idx="41">
                  <c:v>69</c:v>
                </c:pt>
                <c:pt idx="42">
                  <c:v>63</c:v>
                </c:pt>
                <c:pt idx="43">
                  <c:v>63</c:v>
                </c:pt>
                <c:pt idx="44">
                  <c:v>65</c:v>
                </c:pt>
                <c:pt idx="45">
                  <c:v>53</c:v>
                </c:pt>
                <c:pt idx="46">
                  <c:v>82</c:v>
                </c:pt>
                <c:pt idx="47">
                  <c:v>58</c:v>
                </c:pt>
                <c:pt idx="48">
                  <c:v>72</c:v>
                </c:pt>
                <c:pt idx="49">
                  <c:v>63</c:v>
                </c:pt>
                <c:pt idx="50">
                  <c:v>81</c:v>
                </c:pt>
                <c:pt idx="51">
                  <c:v>93</c:v>
                </c:pt>
                <c:pt idx="52">
                  <c:v>75</c:v>
                </c:pt>
                <c:pt idx="53">
                  <c:v>89</c:v>
                </c:pt>
                <c:pt idx="54">
                  <c:v>88</c:v>
                </c:pt>
                <c:pt idx="55">
                  <c:v>84</c:v>
                </c:pt>
                <c:pt idx="56">
                  <c:v>82</c:v>
                </c:pt>
                <c:pt idx="57">
                  <c:v>87</c:v>
                </c:pt>
                <c:pt idx="58">
                  <c:v>81</c:v>
                </c:pt>
                <c:pt idx="59">
                  <c:v>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3</c:v>
                </c:pt>
                <c:pt idx="24">
                  <c:v>4</c:v>
                </c:pt>
                <c:pt idx="25">
                  <c:v>3</c:v>
                </c:pt>
                <c:pt idx="26">
                  <c:v>4</c:v>
                </c:pt>
                <c:pt idx="27">
                  <c:v>2</c:v>
                </c:pt>
                <c:pt idx="28">
                  <c:v>4</c:v>
                </c:pt>
                <c:pt idx="29">
                  <c:v>2</c:v>
                </c:pt>
                <c:pt idx="30">
                  <c:v>3</c:v>
                </c:pt>
                <c:pt idx="31">
                  <c:v>9</c:v>
                </c:pt>
                <c:pt idx="32">
                  <c:v>7</c:v>
                </c:pt>
                <c:pt idx="33">
                  <c:v>7</c:v>
                </c:pt>
                <c:pt idx="34">
                  <c:v>4</c:v>
                </c:pt>
                <c:pt idx="35">
                  <c:v>5</c:v>
                </c:pt>
                <c:pt idx="36">
                  <c:v>4</c:v>
                </c:pt>
                <c:pt idx="37">
                  <c:v>7</c:v>
                </c:pt>
                <c:pt idx="38">
                  <c:v>6</c:v>
                </c:pt>
                <c:pt idx="39">
                  <c:v>7</c:v>
                </c:pt>
                <c:pt idx="40">
                  <c:v>9</c:v>
                </c:pt>
                <c:pt idx="41">
                  <c:v>5</c:v>
                </c:pt>
                <c:pt idx="42">
                  <c:v>6</c:v>
                </c:pt>
                <c:pt idx="43">
                  <c:v>4</c:v>
                </c:pt>
                <c:pt idx="44">
                  <c:v>5</c:v>
                </c:pt>
                <c:pt idx="45">
                  <c:v>5</c:v>
                </c:pt>
                <c:pt idx="46">
                  <c:v>8</c:v>
                </c:pt>
                <c:pt idx="47">
                  <c:v>3</c:v>
                </c:pt>
                <c:pt idx="48">
                  <c:v>6</c:v>
                </c:pt>
                <c:pt idx="49">
                  <c:v>11</c:v>
                </c:pt>
                <c:pt idx="50">
                  <c:v>4</c:v>
                </c:pt>
                <c:pt idx="51">
                  <c:v>11</c:v>
                </c:pt>
                <c:pt idx="52">
                  <c:v>10</c:v>
                </c:pt>
                <c:pt idx="53">
                  <c:v>11</c:v>
                </c:pt>
                <c:pt idx="54">
                  <c:v>10</c:v>
                </c:pt>
                <c:pt idx="55">
                  <c:v>4</c:v>
                </c:pt>
                <c:pt idx="56">
                  <c:v>9</c:v>
                </c:pt>
                <c:pt idx="57">
                  <c:v>8</c:v>
                </c:pt>
                <c:pt idx="58">
                  <c:v>5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277</c:v>
                </c:pt>
                <c:pt idx="1">
                  <c:v>1078</c:v>
                </c:pt>
                <c:pt idx="2">
                  <c:v>2403</c:v>
                </c:pt>
                <c:pt idx="3">
                  <c:v>3808</c:v>
                </c:pt>
                <c:pt idx="4">
                  <c:v>5220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249</c:v>
                </c:pt>
                <c:pt idx="1">
                  <c:v>498</c:v>
                </c:pt>
                <c:pt idx="2">
                  <c:v>832</c:v>
                </c:pt>
                <c:pt idx="3">
                  <c:v>1060</c:v>
                </c:pt>
                <c:pt idx="4">
                  <c:v>1316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276</c:v>
                </c:pt>
                <c:pt idx="1">
                  <c:v>616</c:v>
                </c:pt>
                <c:pt idx="2">
                  <c:v>862</c:v>
                </c:pt>
                <c:pt idx="3">
                  <c:v>1063</c:v>
                </c:pt>
                <c:pt idx="4">
                  <c:v>1356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14376827.199999992</c:v>
                </c:pt>
                <c:pt idx="1">
                  <c:v>42556362.20000002</c:v>
                </c:pt>
                <c:pt idx="2">
                  <c:v>82000024.79999994</c:v>
                </c:pt>
                <c:pt idx="3">
                  <c:v>122551121.80000053</c:v>
                </c:pt>
                <c:pt idx="4">
                  <c:v>165086185.40000087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16459387.736</c:v>
                </c:pt>
                <c:pt idx="1">
                  <c:v>40973949.646</c:v>
                </c:pt>
                <c:pt idx="2">
                  <c:v>75026314.928</c:v>
                </c:pt>
                <c:pt idx="3">
                  <c:v>109104856.242</c:v>
                </c:pt>
                <c:pt idx="4">
                  <c:v>145571095.766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5518</c:v>
                </c:pt>
                <c:pt idx="2">
                  <c:v>9323</c:v>
                </c:pt>
                <c:pt idx="3">
                  <c:v>13705</c:v>
                </c:pt>
                <c:pt idx="4">
                  <c:v>17454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-177053.85200000007</c:v>
                </c:pt>
                <c:pt idx="1">
                  <c:v>-211897.40599999984</c:v>
                </c:pt>
                <c:pt idx="2">
                  <c:v>-195697.82600000012</c:v>
                </c:pt>
                <c:pt idx="3">
                  <c:v>-240870.17400000035</c:v>
                </c:pt>
                <c:pt idx="4">
                  <c:v>-209290.3420000003</c:v>
                </c:pt>
                <c:pt idx="5">
                  <c:v>-245361.0140000002</c:v>
                </c:pt>
                <c:pt idx="6">
                  <c:v>-169704.64200000116</c:v>
                </c:pt>
                <c:pt idx="7">
                  <c:v>-165189.9779999999</c:v>
                </c:pt>
                <c:pt idx="8">
                  <c:v>-148410.05600000336</c:v>
                </c:pt>
                <c:pt idx="9">
                  <c:v>-119850.82200000016</c:v>
                </c:pt>
                <c:pt idx="10">
                  <c:v>-121459.1460000074</c:v>
                </c:pt>
                <c:pt idx="11">
                  <c:v>-77775.27799999504</c:v>
                </c:pt>
                <c:pt idx="12">
                  <c:v>32497.002000004984</c:v>
                </c:pt>
                <c:pt idx="13">
                  <c:v>112715.06600000197</c:v>
                </c:pt>
                <c:pt idx="14">
                  <c:v>107142.86400000658</c:v>
                </c:pt>
                <c:pt idx="15">
                  <c:v>61440.85000000708</c:v>
                </c:pt>
                <c:pt idx="16">
                  <c:v>10886.9599999981</c:v>
                </c:pt>
                <c:pt idx="17">
                  <c:v>21317.554000005126</c:v>
                </c:pt>
                <c:pt idx="18">
                  <c:v>121325.7579999892</c:v>
                </c:pt>
                <c:pt idx="19">
                  <c:v>161879.9319999949</c:v>
                </c:pt>
                <c:pt idx="20">
                  <c:v>174728.83799998928</c:v>
                </c:pt>
                <c:pt idx="21">
                  <c:v>264011.3880000189</c:v>
                </c:pt>
                <c:pt idx="22">
                  <c:v>227983.994000013</c:v>
                </c:pt>
                <c:pt idx="23">
                  <c:v>286482.34799998626</c:v>
                </c:pt>
                <c:pt idx="24">
                  <c:v>311424.19599994086</c:v>
                </c:pt>
                <c:pt idx="25">
                  <c:v>440464.1020000065</c:v>
                </c:pt>
                <c:pt idx="26">
                  <c:v>526383.1119999941</c:v>
                </c:pt>
                <c:pt idx="27">
                  <c:v>432892.87199995294</c:v>
                </c:pt>
                <c:pt idx="28">
                  <c:v>466714.9099999573</c:v>
                </c:pt>
                <c:pt idx="29">
                  <c:v>543895.3679999309</c:v>
                </c:pt>
                <c:pt idx="30">
                  <c:v>648293.4640000165</c:v>
                </c:pt>
                <c:pt idx="31">
                  <c:v>735625.8180001117</c:v>
                </c:pt>
                <c:pt idx="32">
                  <c:v>680306.1679999782</c:v>
                </c:pt>
                <c:pt idx="33">
                  <c:v>761834.2759999922</c:v>
                </c:pt>
                <c:pt idx="34">
                  <c:v>709562.2740000021</c:v>
                </c:pt>
                <c:pt idx="35">
                  <c:v>716313.312000053</c:v>
                </c:pt>
                <c:pt idx="36">
                  <c:v>909948.0480000703</c:v>
                </c:pt>
                <c:pt idx="37">
                  <c:v>995058.2320001181</c:v>
                </c:pt>
                <c:pt idx="38">
                  <c:v>1176682.4900001474</c:v>
                </c:pt>
                <c:pt idx="39">
                  <c:v>1057160.2240000702</c:v>
                </c:pt>
                <c:pt idx="40">
                  <c:v>1057283.7000001594</c:v>
                </c:pt>
                <c:pt idx="41">
                  <c:v>1089218.4999999963</c:v>
                </c:pt>
                <c:pt idx="42">
                  <c:v>1109937.055999782</c:v>
                </c:pt>
                <c:pt idx="43">
                  <c:v>1249015.3840002697</c:v>
                </c:pt>
                <c:pt idx="44">
                  <c:v>1173633.700000314</c:v>
                </c:pt>
                <c:pt idx="45">
                  <c:v>1183318.0779999606</c:v>
                </c:pt>
                <c:pt idx="46">
                  <c:v>1317369.3179996181</c:v>
                </c:pt>
                <c:pt idx="47">
                  <c:v>1127640.8280000295</c:v>
                </c:pt>
                <c:pt idx="48">
                  <c:v>1277922.4799999893</c:v>
                </c:pt>
                <c:pt idx="49">
                  <c:v>1437703.2159998417</c:v>
                </c:pt>
                <c:pt idx="50">
                  <c:v>1705772.1839998998</c:v>
                </c:pt>
                <c:pt idx="51">
                  <c:v>1540944.309999844</c:v>
                </c:pt>
                <c:pt idx="52">
                  <c:v>1637653.0980001278</c:v>
                </c:pt>
                <c:pt idx="53">
                  <c:v>1569256.951999953</c:v>
                </c:pt>
                <c:pt idx="54">
                  <c:v>1556546.2840000056</c:v>
                </c:pt>
                <c:pt idx="55">
                  <c:v>1777730.617999915</c:v>
                </c:pt>
                <c:pt idx="56">
                  <c:v>1727750.4480005428</c:v>
                </c:pt>
                <c:pt idx="57">
                  <c:v>1739429.453999754</c:v>
                </c:pt>
                <c:pt idx="58">
                  <c:v>1806014.6400008202</c:v>
                </c:pt>
                <c:pt idx="59">
                  <c:v>1738365.950000167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-177053.85200000007</c:v>
                </c:pt>
                <c:pt idx="1">
                  <c:v>-388951.2579999999</c:v>
                </c:pt>
                <c:pt idx="2">
                  <c:v>-584649.084</c:v>
                </c:pt>
                <c:pt idx="3">
                  <c:v>-825519.2580000004</c:v>
                </c:pt>
                <c:pt idx="4">
                  <c:v>-1034809.6000000007</c:v>
                </c:pt>
                <c:pt idx="5">
                  <c:v>-1280170.614000001</c:v>
                </c:pt>
                <c:pt idx="6">
                  <c:v>-1449875.2560000021</c:v>
                </c:pt>
                <c:pt idx="7">
                  <c:v>-1615065.234000002</c:v>
                </c:pt>
                <c:pt idx="8">
                  <c:v>-1763475.2900000054</c:v>
                </c:pt>
                <c:pt idx="9">
                  <c:v>-1883326.1120000056</c:v>
                </c:pt>
                <c:pt idx="10">
                  <c:v>-2004785.258000013</c:v>
                </c:pt>
                <c:pt idx="11">
                  <c:v>-2082560.536000008</c:v>
                </c:pt>
                <c:pt idx="12">
                  <c:v>-2050063.534000003</c:v>
                </c:pt>
                <c:pt idx="13">
                  <c:v>-1937348.468000001</c:v>
                </c:pt>
                <c:pt idx="14">
                  <c:v>-1830205.6039999945</c:v>
                </c:pt>
                <c:pt idx="15">
                  <c:v>-1768764.7539999874</c:v>
                </c:pt>
                <c:pt idx="16">
                  <c:v>-1757877.7939999893</c:v>
                </c:pt>
                <c:pt idx="17">
                  <c:v>-1736560.2399999842</c:v>
                </c:pt>
                <c:pt idx="18">
                  <c:v>-1615234.481999995</c:v>
                </c:pt>
                <c:pt idx="19">
                  <c:v>-1453354.55</c:v>
                </c:pt>
                <c:pt idx="20">
                  <c:v>-1278625.7120000108</c:v>
                </c:pt>
                <c:pt idx="21">
                  <c:v>-1014614.3239999919</c:v>
                </c:pt>
                <c:pt idx="22">
                  <c:v>-786630.3299999789</c:v>
                </c:pt>
                <c:pt idx="23">
                  <c:v>-500147.9819999926</c:v>
                </c:pt>
                <c:pt idx="24">
                  <c:v>-188723.78600005177</c:v>
                </c:pt>
                <c:pt idx="25">
                  <c:v>251740.3159999547</c:v>
                </c:pt>
                <c:pt idx="26">
                  <c:v>778123.4279999488</c:v>
                </c:pt>
                <c:pt idx="27">
                  <c:v>1211016.2999999018</c:v>
                </c:pt>
                <c:pt idx="28">
                  <c:v>1677731.209999859</c:v>
                </c:pt>
                <c:pt idx="29">
                  <c:v>2221626.57799979</c:v>
                </c:pt>
                <c:pt idx="30">
                  <c:v>2869920.0419998066</c:v>
                </c:pt>
                <c:pt idx="31">
                  <c:v>3605545.8599999184</c:v>
                </c:pt>
                <c:pt idx="32">
                  <c:v>4285852.027999897</c:v>
                </c:pt>
                <c:pt idx="33">
                  <c:v>5047686.303999889</c:v>
                </c:pt>
                <c:pt idx="34">
                  <c:v>5757248.577999891</c:v>
                </c:pt>
                <c:pt idx="35">
                  <c:v>6473561.889999944</c:v>
                </c:pt>
                <c:pt idx="36">
                  <c:v>7383509.938000014</c:v>
                </c:pt>
                <c:pt idx="37">
                  <c:v>8378568.170000132</c:v>
                </c:pt>
                <c:pt idx="38">
                  <c:v>9555250.66000028</c:v>
                </c:pt>
                <c:pt idx="39">
                  <c:v>10612410.88400035</c:v>
                </c:pt>
                <c:pt idx="40">
                  <c:v>11669694.58400051</c:v>
                </c:pt>
                <c:pt idx="41">
                  <c:v>12758913.084000506</c:v>
                </c:pt>
                <c:pt idx="42">
                  <c:v>13868850.140000287</c:v>
                </c:pt>
                <c:pt idx="43">
                  <c:v>15117865.524000557</c:v>
                </c:pt>
                <c:pt idx="44">
                  <c:v>16291499.224000871</c:v>
                </c:pt>
                <c:pt idx="45">
                  <c:v>17474817.30200083</c:v>
                </c:pt>
                <c:pt idx="46">
                  <c:v>18792186.62000045</c:v>
                </c:pt>
                <c:pt idx="47">
                  <c:v>19919827.448000483</c:v>
                </c:pt>
                <c:pt idx="48">
                  <c:v>21197749.928000472</c:v>
                </c:pt>
                <c:pt idx="49">
                  <c:v>22635453.144000314</c:v>
                </c:pt>
                <c:pt idx="50">
                  <c:v>24341225.328000214</c:v>
                </c:pt>
                <c:pt idx="51">
                  <c:v>25882169.638000056</c:v>
                </c:pt>
                <c:pt idx="52">
                  <c:v>27519822.736000184</c:v>
                </c:pt>
                <c:pt idx="53">
                  <c:v>29089079.688000135</c:v>
                </c:pt>
                <c:pt idx="54">
                  <c:v>30645625.97200014</c:v>
                </c:pt>
                <c:pt idx="55">
                  <c:v>32423356.590000056</c:v>
                </c:pt>
                <c:pt idx="56">
                  <c:v>34151107.0380006</c:v>
                </c:pt>
                <c:pt idx="57">
                  <c:v>35890536.49200036</c:v>
                </c:pt>
                <c:pt idx="58">
                  <c:v>37696551.13200118</c:v>
                </c:pt>
                <c:pt idx="59">
                  <c:v>39434917.08200134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Model2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15:00:26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