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Annual Gross Profit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</c:v>
                </c:pt>
              </c:strCache>
            </c:strRef>
          </c:tx>
          <c:spPr>
            <a:solidFill>
              <a:srgbClr val="273F5C"/>
            </a:solidFill>
          </c:spPr>
          <c:cat>
            <c:strRef>
              <c:f>Sheet1!$A$2:$A$6</c:f>
              <c:strCache>
                <c:ptCount val="5"/>
                <c:pt idx="0">
                  <c:v>year1</c:v>
                </c:pt>
                <c:pt idx="1">
                  <c:v>year2</c:v>
                </c:pt>
                <c:pt idx="2">
                  <c:v>year3</c:v>
                </c:pt>
                <c:pt idx="3">
                  <c:v>year4</c:v>
                </c:pt>
                <c:pt idx="4">
                  <c:v>year5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-1577324.2539999934</c:v>
                </c:pt>
                <c:pt idx="1">
                  <c:v>1052979.9419999607</c:v>
                </c:pt>
                <c:pt idx="2">
                  <c:v>5659472.916000137</c:v>
                </c:pt>
                <c:pt idx="3">
                  <c:v>11976537.282000013</c:v>
                </c:pt>
                <c:pt idx="4">
                  <c:v>17536040.34200015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5</c:v>
                </c:pt>
                <c:pt idx="1">
                  <c:v>16</c:v>
                </c:pt>
                <c:pt idx="2">
                  <c:v>11</c:v>
                </c:pt>
                <c:pt idx="3">
                  <c:v>20</c:v>
                </c:pt>
                <c:pt idx="4">
                  <c:v>12</c:v>
                </c:pt>
                <c:pt idx="5">
                  <c:v>10</c:v>
                </c:pt>
                <c:pt idx="6">
                  <c:v>19</c:v>
                </c:pt>
                <c:pt idx="7">
                  <c:v>15</c:v>
                </c:pt>
                <c:pt idx="8">
                  <c:v>19</c:v>
                </c:pt>
                <c:pt idx="9">
                  <c:v>22</c:v>
                </c:pt>
                <c:pt idx="10">
                  <c:v>29</c:v>
                </c:pt>
                <c:pt idx="11">
                  <c:v>25</c:v>
                </c:pt>
                <c:pt idx="12">
                  <c:v>35</c:v>
                </c:pt>
                <c:pt idx="13">
                  <c:v>34</c:v>
                </c:pt>
                <c:pt idx="14">
                  <c:v>30</c:v>
                </c:pt>
                <c:pt idx="15">
                  <c:v>31</c:v>
                </c:pt>
                <c:pt idx="16">
                  <c:v>28</c:v>
                </c:pt>
                <c:pt idx="17">
                  <c:v>24</c:v>
                </c:pt>
                <c:pt idx="18">
                  <c:v>39</c:v>
                </c:pt>
                <c:pt idx="19">
                  <c:v>39</c:v>
                </c:pt>
                <c:pt idx="20">
                  <c:v>38</c:v>
                </c:pt>
                <c:pt idx="21">
                  <c:v>27</c:v>
                </c:pt>
                <c:pt idx="22">
                  <c:v>40</c:v>
                </c:pt>
                <c:pt idx="23">
                  <c:v>53</c:v>
                </c:pt>
                <c:pt idx="24">
                  <c:v>48</c:v>
                </c:pt>
                <c:pt idx="25">
                  <c:v>48</c:v>
                </c:pt>
                <c:pt idx="26">
                  <c:v>57</c:v>
                </c:pt>
                <c:pt idx="27">
                  <c:v>68</c:v>
                </c:pt>
                <c:pt idx="28">
                  <c:v>60</c:v>
                </c:pt>
                <c:pt idx="29">
                  <c:v>70</c:v>
                </c:pt>
                <c:pt idx="30">
                  <c:v>60</c:v>
                </c:pt>
                <c:pt idx="31">
                  <c:v>47</c:v>
                </c:pt>
                <c:pt idx="32">
                  <c:v>58</c:v>
                </c:pt>
                <c:pt idx="33">
                  <c:v>66</c:v>
                </c:pt>
                <c:pt idx="34">
                  <c:v>66</c:v>
                </c:pt>
                <c:pt idx="35">
                  <c:v>68</c:v>
                </c:pt>
                <c:pt idx="36">
                  <c:v>75</c:v>
                </c:pt>
                <c:pt idx="37">
                  <c:v>89</c:v>
                </c:pt>
                <c:pt idx="38">
                  <c:v>65</c:v>
                </c:pt>
                <c:pt idx="39">
                  <c:v>81</c:v>
                </c:pt>
                <c:pt idx="40">
                  <c:v>81</c:v>
                </c:pt>
                <c:pt idx="41">
                  <c:v>69</c:v>
                </c:pt>
                <c:pt idx="42">
                  <c:v>79</c:v>
                </c:pt>
                <c:pt idx="43">
                  <c:v>75</c:v>
                </c:pt>
                <c:pt idx="44">
                  <c:v>55</c:v>
                </c:pt>
                <c:pt idx="45">
                  <c:v>94</c:v>
                </c:pt>
                <c:pt idx="46">
                  <c:v>85</c:v>
                </c:pt>
                <c:pt idx="47">
                  <c:v>94</c:v>
                </c:pt>
                <c:pt idx="48">
                  <c:v>79</c:v>
                </c:pt>
                <c:pt idx="49">
                  <c:v>98</c:v>
                </c:pt>
                <c:pt idx="50">
                  <c:v>119</c:v>
                </c:pt>
                <c:pt idx="51">
                  <c:v>105</c:v>
                </c:pt>
                <c:pt idx="52">
                  <c:v>99</c:v>
                </c:pt>
                <c:pt idx="53">
                  <c:v>99</c:v>
                </c:pt>
                <c:pt idx="54">
                  <c:v>97</c:v>
                </c:pt>
                <c:pt idx="55">
                  <c:v>90</c:v>
                </c:pt>
                <c:pt idx="56">
                  <c:v>97</c:v>
                </c:pt>
                <c:pt idx="57">
                  <c:v>94</c:v>
                </c:pt>
                <c:pt idx="58">
                  <c:v>104</c:v>
                </c:pt>
                <c:pt idx="59">
                  <c:v>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51</c:v>
                </c:pt>
                <c:pt idx="1">
                  <c:v>46</c:v>
                </c:pt>
                <c:pt idx="2">
                  <c:v>43</c:v>
                </c:pt>
                <c:pt idx="3">
                  <c:v>50</c:v>
                </c:pt>
                <c:pt idx="4">
                  <c:v>68</c:v>
                </c:pt>
                <c:pt idx="5">
                  <c:v>62</c:v>
                </c:pt>
                <c:pt idx="6">
                  <c:v>75</c:v>
                </c:pt>
                <c:pt idx="7">
                  <c:v>77</c:v>
                </c:pt>
                <c:pt idx="8">
                  <c:v>84</c:v>
                </c:pt>
                <c:pt idx="9">
                  <c:v>102</c:v>
                </c:pt>
                <c:pt idx="10">
                  <c:v>95</c:v>
                </c:pt>
                <c:pt idx="11">
                  <c:v>117</c:v>
                </c:pt>
                <c:pt idx="12">
                  <c:v>111</c:v>
                </c:pt>
                <c:pt idx="13">
                  <c:v>121</c:v>
                </c:pt>
                <c:pt idx="14">
                  <c:v>130</c:v>
                </c:pt>
                <c:pt idx="15">
                  <c:v>152</c:v>
                </c:pt>
                <c:pt idx="16">
                  <c:v>128</c:v>
                </c:pt>
                <c:pt idx="17">
                  <c:v>160</c:v>
                </c:pt>
                <c:pt idx="18">
                  <c:v>160</c:v>
                </c:pt>
                <c:pt idx="19">
                  <c:v>152</c:v>
                </c:pt>
                <c:pt idx="20">
                  <c:v>192</c:v>
                </c:pt>
                <c:pt idx="21">
                  <c:v>188</c:v>
                </c:pt>
                <c:pt idx="22">
                  <c:v>175</c:v>
                </c:pt>
                <c:pt idx="23">
                  <c:v>210</c:v>
                </c:pt>
                <c:pt idx="24">
                  <c:v>206</c:v>
                </c:pt>
                <c:pt idx="25">
                  <c:v>219</c:v>
                </c:pt>
                <c:pt idx="26">
                  <c:v>198</c:v>
                </c:pt>
                <c:pt idx="27">
                  <c:v>235</c:v>
                </c:pt>
                <c:pt idx="28">
                  <c:v>236</c:v>
                </c:pt>
                <c:pt idx="29">
                  <c:v>220</c:v>
                </c:pt>
                <c:pt idx="30">
                  <c:v>228</c:v>
                </c:pt>
                <c:pt idx="31">
                  <c:v>233</c:v>
                </c:pt>
                <c:pt idx="32">
                  <c:v>268</c:v>
                </c:pt>
                <c:pt idx="33">
                  <c:v>269</c:v>
                </c:pt>
                <c:pt idx="34">
                  <c:v>278</c:v>
                </c:pt>
                <c:pt idx="35">
                  <c:v>259</c:v>
                </c:pt>
                <c:pt idx="36">
                  <c:v>260</c:v>
                </c:pt>
                <c:pt idx="37">
                  <c:v>287</c:v>
                </c:pt>
                <c:pt idx="38">
                  <c:v>310</c:v>
                </c:pt>
                <c:pt idx="39">
                  <c:v>310</c:v>
                </c:pt>
                <c:pt idx="40">
                  <c:v>321</c:v>
                </c:pt>
                <c:pt idx="41">
                  <c:v>325</c:v>
                </c:pt>
                <c:pt idx="42">
                  <c:v>323</c:v>
                </c:pt>
                <c:pt idx="43">
                  <c:v>327</c:v>
                </c:pt>
                <c:pt idx="44">
                  <c:v>349</c:v>
                </c:pt>
                <c:pt idx="45">
                  <c:v>333</c:v>
                </c:pt>
                <c:pt idx="46">
                  <c:v>365</c:v>
                </c:pt>
                <c:pt idx="47">
                  <c:v>343</c:v>
                </c:pt>
                <c:pt idx="48">
                  <c:v>378</c:v>
                </c:pt>
                <c:pt idx="49">
                  <c:v>349</c:v>
                </c:pt>
                <c:pt idx="50">
                  <c:v>383</c:v>
                </c:pt>
                <c:pt idx="51">
                  <c:v>373</c:v>
                </c:pt>
                <c:pt idx="52">
                  <c:v>380</c:v>
                </c:pt>
                <c:pt idx="53">
                  <c:v>384</c:v>
                </c:pt>
                <c:pt idx="54">
                  <c:v>385</c:v>
                </c:pt>
                <c:pt idx="55">
                  <c:v>386</c:v>
                </c:pt>
                <c:pt idx="56">
                  <c:v>379</c:v>
                </c:pt>
                <c:pt idx="57">
                  <c:v>422</c:v>
                </c:pt>
                <c:pt idx="58">
                  <c:v>400</c:v>
                </c:pt>
                <c:pt idx="59">
                  <c:v>402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44</c:v>
                </c:pt>
                <c:pt idx="1">
                  <c:v>49</c:v>
                </c:pt>
                <c:pt idx="2">
                  <c:v>66</c:v>
                </c:pt>
                <c:pt idx="3">
                  <c:v>63</c:v>
                </c:pt>
                <c:pt idx="4">
                  <c:v>67</c:v>
                </c:pt>
                <c:pt idx="5">
                  <c:v>89</c:v>
                </c:pt>
                <c:pt idx="6">
                  <c:v>83</c:v>
                </c:pt>
                <c:pt idx="7">
                  <c:v>103</c:v>
                </c:pt>
                <c:pt idx="8">
                  <c:v>111</c:v>
                </c:pt>
                <c:pt idx="9">
                  <c:v>112</c:v>
                </c:pt>
                <c:pt idx="10">
                  <c:v>135</c:v>
                </c:pt>
                <c:pt idx="11">
                  <c:v>143</c:v>
                </c:pt>
                <c:pt idx="12">
                  <c:v>168</c:v>
                </c:pt>
                <c:pt idx="13">
                  <c:v>172</c:v>
                </c:pt>
                <c:pt idx="14">
                  <c:v>179</c:v>
                </c:pt>
                <c:pt idx="15">
                  <c:v>170</c:v>
                </c:pt>
                <c:pt idx="16">
                  <c:v>211</c:v>
                </c:pt>
                <c:pt idx="17">
                  <c:v>198</c:v>
                </c:pt>
                <c:pt idx="18">
                  <c:v>198</c:v>
                </c:pt>
                <c:pt idx="19">
                  <c:v>222</c:v>
                </c:pt>
                <c:pt idx="20">
                  <c:v>200</c:v>
                </c:pt>
                <c:pt idx="21">
                  <c:v>231</c:v>
                </c:pt>
                <c:pt idx="22">
                  <c:v>250</c:v>
                </c:pt>
                <c:pt idx="23">
                  <c:v>220</c:v>
                </c:pt>
                <c:pt idx="24">
                  <c:v>248</c:v>
                </c:pt>
                <c:pt idx="25">
                  <c:v>251</c:v>
                </c:pt>
                <c:pt idx="26">
                  <c:v>278</c:v>
                </c:pt>
                <c:pt idx="27">
                  <c:v>246</c:v>
                </c:pt>
                <c:pt idx="28">
                  <c:v>270</c:v>
                </c:pt>
                <c:pt idx="29">
                  <c:v>292</c:v>
                </c:pt>
                <c:pt idx="30">
                  <c:v>312</c:v>
                </c:pt>
                <c:pt idx="31">
                  <c:v>338</c:v>
                </c:pt>
                <c:pt idx="32">
                  <c:v>311</c:v>
                </c:pt>
                <c:pt idx="33">
                  <c:v>320</c:v>
                </c:pt>
                <c:pt idx="34">
                  <c:v>331</c:v>
                </c:pt>
                <c:pt idx="35">
                  <c:v>369</c:v>
                </c:pt>
                <c:pt idx="36">
                  <c:v>381</c:v>
                </c:pt>
                <c:pt idx="37">
                  <c:v>355</c:v>
                </c:pt>
                <c:pt idx="38">
                  <c:v>370</c:v>
                </c:pt>
                <c:pt idx="39">
                  <c:v>370</c:v>
                </c:pt>
                <c:pt idx="40">
                  <c:v>373</c:v>
                </c:pt>
                <c:pt idx="41">
                  <c:v>397</c:v>
                </c:pt>
                <c:pt idx="42">
                  <c:v>405</c:v>
                </c:pt>
                <c:pt idx="43">
                  <c:v>421</c:v>
                </c:pt>
                <c:pt idx="44">
                  <c:v>435</c:v>
                </c:pt>
                <c:pt idx="45">
                  <c:v>429</c:v>
                </c:pt>
                <c:pt idx="46">
                  <c:v>424</c:v>
                </c:pt>
                <c:pt idx="47">
                  <c:v>453</c:v>
                </c:pt>
                <c:pt idx="48">
                  <c:v>452</c:v>
                </c:pt>
                <c:pt idx="49">
                  <c:v>470</c:v>
                </c:pt>
                <c:pt idx="50">
                  <c:v>425</c:v>
                </c:pt>
                <c:pt idx="51">
                  <c:v>458</c:v>
                </c:pt>
                <c:pt idx="52">
                  <c:v>467</c:v>
                </c:pt>
                <c:pt idx="53">
                  <c:v>472</c:v>
                </c:pt>
                <c:pt idx="54">
                  <c:v>482</c:v>
                </c:pt>
                <c:pt idx="55">
                  <c:v>498</c:v>
                </c:pt>
                <c:pt idx="56">
                  <c:v>508</c:v>
                </c:pt>
                <c:pt idx="57">
                  <c:v>478</c:v>
                </c:pt>
                <c:pt idx="58">
                  <c:v>500</c:v>
                </c:pt>
                <c:pt idx="59">
                  <c:v>513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36</c:v>
                </c:pt>
                <c:pt idx="13">
                  <c:v>38</c:v>
                </c:pt>
                <c:pt idx="14">
                  <c:v>41</c:v>
                </c:pt>
                <c:pt idx="15">
                  <c:v>49</c:v>
                </c:pt>
                <c:pt idx="16">
                  <c:v>50</c:v>
                </c:pt>
                <c:pt idx="17">
                  <c:v>52</c:v>
                </c:pt>
                <c:pt idx="18">
                  <c:v>68</c:v>
                </c:pt>
                <c:pt idx="19">
                  <c:v>68</c:v>
                </c:pt>
                <c:pt idx="20">
                  <c:v>78</c:v>
                </c:pt>
                <c:pt idx="21">
                  <c:v>93</c:v>
                </c:pt>
                <c:pt idx="22">
                  <c:v>94</c:v>
                </c:pt>
                <c:pt idx="23">
                  <c:v>126</c:v>
                </c:pt>
                <c:pt idx="24">
                  <c:v>132</c:v>
                </c:pt>
                <c:pt idx="25">
                  <c:v>148</c:v>
                </c:pt>
                <c:pt idx="26">
                  <c:v>154</c:v>
                </c:pt>
                <c:pt idx="27">
                  <c:v>156</c:v>
                </c:pt>
                <c:pt idx="28">
                  <c:v>173</c:v>
                </c:pt>
                <c:pt idx="29">
                  <c:v>184</c:v>
                </c:pt>
                <c:pt idx="30">
                  <c:v>181</c:v>
                </c:pt>
                <c:pt idx="31">
                  <c:v>164</c:v>
                </c:pt>
                <c:pt idx="32">
                  <c:v>189</c:v>
                </c:pt>
                <c:pt idx="33">
                  <c:v>221</c:v>
                </c:pt>
                <c:pt idx="34">
                  <c:v>230</c:v>
                </c:pt>
                <c:pt idx="35">
                  <c:v>259</c:v>
                </c:pt>
                <c:pt idx="36">
                  <c:v>268</c:v>
                </c:pt>
                <c:pt idx="37">
                  <c:v>269</c:v>
                </c:pt>
                <c:pt idx="38">
                  <c:v>294</c:v>
                </c:pt>
                <c:pt idx="39">
                  <c:v>283</c:v>
                </c:pt>
                <c:pt idx="40">
                  <c:v>296</c:v>
                </c:pt>
                <c:pt idx="41">
                  <c:v>310</c:v>
                </c:pt>
                <c:pt idx="42">
                  <c:v>274</c:v>
                </c:pt>
                <c:pt idx="43">
                  <c:v>274</c:v>
                </c:pt>
                <c:pt idx="44">
                  <c:v>297</c:v>
                </c:pt>
                <c:pt idx="45">
                  <c:v>325</c:v>
                </c:pt>
                <c:pt idx="46">
                  <c:v>381</c:v>
                </c:pt>
                <c:pt idx="47">
                  <c:v>397</c:v>
                </c:pt>
                <c:pt idx="48">
                  <c:v>426</c:v>
                </c:pt>
                <c:pt idx="49">
                  <c:v>430</c:v>
                </c:pt>
                <c:pt idx="50">
                  <c:v>455</c:v>
                </c:pt>
                <c:pt idx="51">
                  <c:v>446</c:v>
                </c:pt>
                <c:pt idx="52">
                  <c:v>443</c:v>
                </c:pt>
                <c:pt idx="53">
                  <c:v>465</c:v>
                </c:pt>
                <c:pt idx="54">
                  <c:v>428</c:v>
                </c:pt>
                <c:pt idx="55">
                  <c:v>434</c:v>
                </c:pt>
                <c:pt idx="56">
                  <c:v>463</c:v>
                </c:pt>
                <c:pt idx="57">
                  <c:v>482</c:v>
                </c:pt>
                <c:pt idx="58">
                  <c:v>547</c:v>
                </c:pt>
                <c:pt idx="59">
                  <c:v>542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Insurance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1</c:v>
                </c:pt>
                <c:pt idx="19">
                  <c:v>1</c:v>
                </c:pt>
                <c:pt idx="20">
                  <c:v>2</c:v>
                </c:pt>
                <c:pt idx="21">
                  <c:v>0</c:v>
                </c:pt>
                <c:pt idx="22">
                  <c:v>0</c:v>
                </c:pt>
                <c:pt idx="23">
                  <c:v>2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2</c:v>
                </c:pt>
                <c:pt idx="36">
                  <c:v>3</c:v>
                </c:pt>
                <c:pt idx="37">
                  <c:v>0</c:v>
                </c:pt>
                <c:pt idx="38">
                  <c:v>0</c:v>
                </c:pt>
                <c:pt idx="39">
                  <c:v>3</c:v>
                </c:pt>
                <c:pt idx="40">
                  <c:v>2</c:v>
                </c:pt>
                <c:pt idx="41">
                  <c:v>0</c:v>
                </c:pt>
                <c:pt idx="42">
                  <c:v>1</c:v>
                </c:pt>
                <c:pt idx="43">
                  <c:v>0</c:v>
                </c:pt>
                <c:pt idx="44">
                  <c:v>0</c:v>
                </c:pt>
                <c:pt idx="45">
                  <c:v>1</c:v>
                </c:pt>
                <c:pt idx="46">
                  <c:v>2</c:v>
                </c:pt>
                <c:pt idx="47">
                  <c:v>2</c:v>
                </c:pt>
                <c:pt idx="48">
                  <c:v>0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2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1</c:v>
                </c:pt>
                <c:pt idx="1">
                  <c:v>3</c:v>
                </c:pt>
                <c:pt idx="2">
                  <c:v>0</c:v>
                </c:pt>
                <c:pt idx="3">
                  <c:v>2</c:v>
                </c:pt>
                <c:pt idx="4">
                  <c:v>5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3</c:v>
                </c:pt>
                <c:pt idx="9">
                  <c:v>6</c:v>
                </c:pt>
                <c:pt idx="10">
                  <c:v>5</c:v>
                </c:pt>
                <c:pt idx="11">
                  <c:v>10</c:v>
                </c:pt>
                <c:pt idx="12">
                  <c:v>6</c:v>
                </c:pt>
                <c:pt idx="13">
                  <c:v>6</c:v>
                </c:pt>
                <c:pt idx="14">
                  <c:v>13</c:v>
                </c:pt>
                <c:pt idx="15">
                  <c:v>5</c:v>
                </c:pt>
                <c:pt idx="16">
                  <c:v>7</c:v>
                </c:pt>
                <c:pt idx="17">
                  <c:v>5</c:v>
                </c:pt>
                <c:pt idx="18">
                  <c:v>10</c:v>
                </c:pt>
                <c:pt idx="19">
                  <c:v>10</c:v>
                </c:pt>
                <c:pt idx="20">
                  <c:v>10</c:v>
                </c:pt>
                <c:pt idx="21">
                  <c:v>16</c:v>
                </c:pt>
                <c:pt idx="22">
                  <c:v>10</c:v>
                </c:pt>
                <c:pt idx="23">
                  <c:v>11</c:v>
                </c:pt>
                <c:pt idx="24">
                  <c:v>18</c:v>
                </c:pt>
                <c:pt idx="25">
                  <c:v>13</c:v>
                </c:pt>
                <c:pt idx="26">
                  <c:v>13</c:v>
                </c:pt>
                <c:pt idx="27">
                  <c:v>9</c:v>
                </c:pt>
                <c:pt idx="28">
                  <c:v>13</c:v>
                </c:pt>
                <c:pt idx="29">
                  <c:v>8</c:v>
                </c:pt>
                <c:pt idx="30">
                  <c:v>12</c:v>
                </c:pt>
                <c:pt idx="31">
                  <c:v>16</c:v>
                </c:pt>
                <c:pt idx="32">
                  <c:v>11</c:v>
                </c:pt>
                <c:pt idx="33">
                  <c:v>15</c:v>
                </c:pt>
                <c:pt idx="34">
                  <c:v>17</c:v>
                </c:pt>
                <c:pt idx="35">
                  <c:v>16</c:v>
                </c:pt>
                <c:pt idx="36">
                  <c:v>15</c:v>
                </c:pt>
                <c:pt idx="37">
                  <c:v>17</c:v>
                </c:pt>
                <c:pt idx="38">
                  <c:v>19</c:v>
                </c:pt>
                <c:pt idx="39">
                  <c:v>17</c:v>
                </c:pt>
                <c:pt idx="40">
                  <c:v>15</c:v>
                </c:pt>
                <c:pt idx="41">
                  <c:v>20</c:v>
                </c:pt>
                <c:pt idx="42">
                  <c:v>12</c:v>
                </c:pt>
                <c:pt idx="43">
                  <c:v>16</c:v>
                </c:pt>
                <c:pt idx="44">
                  <c:v>16</c:v>
                </c:pt>
                <c:pt idx="45">
                  <c:v>18</c:v>
                </c:pt>
                <c:pt idx="46">
                  <c:v>22</c:v>
                </c:pt>
                <c:pt idx="47">
                  <c:v>18</c:v>
                </c:pt>
                <c:pt idx="48">
                  <c:v>21</c:v>
                </c:pt>
                <c:pt idx="49">
                  <c:v>12</c:v>
                </c:pt>
                <c:pt idx="50">
                  <c:v>30</c:v>
                </c:pt>
                <c:pt idx="51">
                  <c:v>18</c:v>
                </c:pt>
                <c:pt idx="52">
                  <c:v>18</c:v>
                </c:pt>
                <c:pt idx="53">
                  <c:v>23</c:v>
                </c:pt>
                <c:pt idx="54">
                  <c:v>20</c:v>
                </c:pt>
                <c:pt idx="55">
                  <c:v>28</c:v>
                </c:pt>
                <c:pt idx="56">
                  <c:v>19</c:v>
                </c:pt>
                <c:pt idx="57">
                  <c:v>26</c:v>
                </c:pt>
                <c:pt idx="58">
                  <c:v>27</c:v>
                </c:pt>
                <c:pt idx="59">
                  <c:v>17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12</c:v>
                </c:pt>
                <c:pt idx="1">
                  <c:v>9</c:v>
                </c:pt>
                <c:pt idx="2">
                  <c:v>15</c:v>
                </c:pt>
                <c:pt idx="3">
                  <c:v>19</c:v>
                </c:pt>
                <c:pt idx="4">
                  <c:v>12</c:v>
                </c:pt>
                <c:pt idx="5">
                  <c:v>12</c:v>
                </c:pt>
                <c:pt idx="6">
                  <c:v>24</c:v>
                </c:pt>
                <c:pt idx="7">
                  <c:v>18</c:v>
                </c:pt>
                <c:pt idx="8">
                  <c:v>17</c:v>
                </c:pt>
                <c:pt idx="9">
                  <c:v>22</c:v>
                </c:pt>
                <c:pt idx="10">
                  <c:v>25</c:v>
                </c:pt>
                <c:pt idx="11">
                  <c:v>40</c:v>
                </c:pt>
                <c:pt idx="12">
                  <c:v>26</c:v>
                </c:pt>
                <c:pt idx="13">
                  <c:v>28</c:v>
                </c:pt>
                <c:pt idx="14">
                  <c:v>34</c:v>
                </c:pt>
                <c:pt idx="15">
                  <c:v>34</c:v>
                </c:pt>
                <c:pt idx="16">
                  <c:v>36</c:v>
                </c:pt>
                <c:pt idx="17">
                  <c:v>40</c:v>
                </c:pt>
                <c:pt idx="18">
                  <c:v>36</c:v>
                </c:pt>
                <c:pt idx="19">
                  <c:v>37</c:v>
                </c:pt>
                <c:pt idx="20">
                  <c:v>29</c:v>
                </c:pt>
                <c:pt idx="21">
                  <c:v>45</c:v>
                </c:pt>
                <c:pt idx="22">
                  <c:v>37</c:v>
                </c:pt>
                <c:pt idx="23">
                  <c:v>53</c:v>
                </c:pt>
                <c:pt idx="24">
                  <c:v>53</c:v>
                </c:pt>
                <c:pt idx="25">
                  <c:v>44</c:v>
                </c:pt>
                <c:pt idx="26">
                  <c:v>48</c:v>
                </c:pt>
                <c:pt idx="27">
                  <c:v>38</c:v>
                </c:pt>
                <c:pt idx="28">
                  <c:v>52</c:v>
                </c:pt>
                <c:pt idx="29">
                  <c:v>47</c:v>
                </c:pt>
                <c:pt idx="30">
                  <c:v>44</c:v>
                </c:pt>
                <c:pt idx="31">
                  <c:v>39</c:v>
                </c:pt>
                <c:pt idx="32">
                  <c:v>47</c:v>
                </c:pt>
                <c:pt idx="33">
                  <c:v>49</c:v>
                </c:pt>
                <c:pt idx="34">
                  <c:v>57</c:v>
                </c:pt>
                <c:pt idx="35">
                  <c:v>56</c:v>
                </c:pt>
                <c:pt idx="36">
                  <c:v>53</c:v>
                </c:pt>
                <c:pt idx="37">
                  <c:v>59</c:v>
                </c:pt>
                <c:pt idx="38">
                  <c:v>79</c:v>
                </c:pt>
                <c:pt idx="39">
                  <c:v>74</c:v>
                </c:pt>
                <c:pt idx="40">
                  <c:v>57</c:v>
                </c:pt>
                <c:pt idx="41">
                  <c:v>61</c:v>
                </c:pt>
                <c:pt idx="42">
                  <c:v>68</c:v>
                </c:pt>
                <c:pt idx="43">
                  <c:v>62</c:v>
                </c:pt>
                <c:pt idx="44">
                  <c:v>60</c:v>
                </c:pt>
                <c:pt idx="45">
                  <c:v>81</c:v>
                </c:pt>
                <c:pt idx="46">
                  <c:v>73</c:v>
                </c:pt>
                <c:pt idx="47">
                  <c:v>85</c:v>
                </c:pt>
                <c:pt idx="48">
                  <c:v>75</c:v>
                </c:pt>
                <c:pt idx="49">
                  <c:v>61</c:v>
                </c:pt>
                <c:pt idx="50">
                  <c:v>64</c:v>
                </c:pt>
                <c:pt idx="51">
                  <c:v>71</c:v>
                </c:pt>
                <c:pt idx="52">
                  <c:v>68</c:v>
                </c:pt>
                <c:pt idx="53">
                  <c:v>67</c:v>
                </c:pt>
                <c:pt idx="54">
                  <c:v>88</c:v>
                </c:pt>
                <c:pt idx="55">
                  <c:v>88</c:v>
                </c:pt>
                <c:pt idx="56">
                  <c:v>64</c:v>
                </c:pt>
                <c:pt idx="57">
                  <c:v>84</c:v>
                </c:pt>
                <c:pt idx="58">
                  <c:v>86</c:v>
                </c:pt>
                <c:pt idx="59">
                  <c:v>64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25</c:v>
                </c:pt>
                <c:pt idx="13">
                  <c:v>27</c:v>
                </c:pt>
                <c:pt idx="14">
                  <c:v>27</c:v>
                </c:pt>
                <c:pt idx="15">
                  <c:v>40</c:v>
                </c:pt>
                <c:pt idx="16">
                  <c:v>36</c:v>
                </c:pt>
                <c:pt idx="17">
                  <c:v>39</c:v>
                </c:pt>
                <c:pt idx="18">
                  <c:v>38</c:v>
                </c:pt>
                <c:pt idx="19">
                  <c:v>31</c:v>
                </c:pt>
                <c:pt idx="20">
                  <c:v>50</c:v>
                </c:pt>
                <c:pt idx="21">
                  <c:v>55</c:v>
                </c:pt>
                <c:pt idx="22">
                  <c:v>66</c:v>
                </c:pt>
                <c:pt idx="23">
                  <c:v>92</c:v>
                </c:pt>
                <c:pt idx="24">
                  <c:v>92</c:v>
                </c:pt>
                <c:pt idx="25">
                  <c:v>97</c:v>
                </c:pt>
                <c:pt idx="26">
                  <c:v>106</c:v>
                </c:pt>
                <c:pt idx="27">
                  <c:v>107</c:v>
                </c:pt>
                <c:pt idx="28">
                  <c:v>123</c:v>
                </c:pt>
                <c:pt idx="29">
                  <c:v>127</c:v>
                </c:pt>
                <c:pt idx="30">
                  <c:v>97</c:v>
                </c:pt>
                <c:pt idx="31">
                  <c:v>95</c:v>
                </c:pt>
                <c:pt idx="32">
                  <c:v>104</c:v>
                </c:pt>
                <c:pt idx="33">
                  <c:v>122</c:v>
                </c:pt>
                <c:pt idx="34">
                  <c:v>145</c:v>
                </c:pt>
                <c:pt idx="35">
                  <c:v>174</c:v>
                </c:pt>
                <c:pt idx="36">
                  <c:v>175</c:v>
                </c:pt>
                <c:pt idx="37">
                  <c:v>192</c:v>
                </c:pt>
                <c:pt idx="38">
                  <c:v>195</c:v>
                </c:pt>
                <c:pt idx="39">
                  <c:v>192</c:v>
                </c:pt>
                <c:pt idx="40">
                  <c:v>199</c:v>
                </c:pt>
                <c:pt idx="41">
                  <c:v>201</c:v>
                </c:pt>
                <c:pt idx="42">
                  <c:v>165</c:v>
                </c:pt>
                <c:pt idx="43">
                  <c:v>174</c:v>
                </c:pt>
                <c:pt idx="44">
                  <c:v>176</c:v>
                </c:pt>
                <c:pt idx="45">
                  <c:v>203</c:v>
                </c:pt>
                <c:pt idx="46">
                  <c:v>257</c:v>
                </c:pt>
                <c:pt idx="47">
                  <c:v>251</c:v>
                </c:pt>
                <c:pt idx="48">
                  <c:v>271</c:v>
                </c:pt>
                <c:pt idx="49">
                  <c:v>263</c:v>
                </c:pt>
                <c:pt idx="50">
                  <c:v>271</c:v>
                </c:pt>
                <c:pt idx="51">
                  <c:v>265</c:v>
                </c:pt>
                <c:pt idx="52">
                  <c:v>273</c:v>
                </c:pt>
                <c:pt idx="53">
                  <c:v>291</c:v>
                </c:pt>
                <c:pt idx="54">
                  <c:v>268</c:v>
                </c:pt>
                <c:pt idx="55">
                  <c:v>283</c:v>
                </c:pt>
                <c:pt idx="56">
                  <c:v>316</c:v>
                </c:pt>
                <c:pt idx="57">
                  <c:v>309</c:v>
                </c:pt>
                <c:pt idx="58">
                  <c:v>365</c:v>
                </c:pt>
                <c:pt idx="59">
                  <c:v>366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Risk Assessment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1</c:v>
                </c:pt>
                <c:pt idx="25">
                  <c:v>2</c:v>
                </c:pt>
                <c:pt idx="26">
                  <c:v>2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2</c:v>
                </c:pt>
                <c:pt idx="31">
                  <c:v>0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0</c:v>
                </c:pt>
                <c:pt idx="36">
                  <c:v>0</c:v>
                </c:pt>
                <c:pt idx="37">
                  <c:v>3</c:v>
                </c:pt>
                <c:pt idx="38">
                  <c:v>0</c:v>
                </c:pt>
                <c:pt idx="39">
                  <c:v>0</c:v>
                </c:pt>
                <c:pt idx="40">
                  <c:v>1</c:v>
                </c:pt>
                <c:pt idx="41">
                  <c:v>1</c:v>
                </c:pt>
                <c:pt idx="42">
                  <c:v>0</c:v>
                </c:pt>
                <c:pt idx="43">
                  <c:v>1</c:v>
                </c:pt>
                <c:pt idx="44">
                  <c:v>3</c:v>
                </c:pt>
                <c:pt idx="45">
                  <c:v>1</c:v>
                </c:pt>
                <c:pt idx="46">
                  <c:v>1</c:v>
                </c:pt>
                <c:pt idx="47">
                  <c:v>2</c:v>
                </c:pt>
                <c:pt idx="48">
                  <c:v>0</c:v>
                </c:pt>
                <c:pt idx="49">
                  <c:v>2</c:v>
                </c:pt>
                <c:pt idx="50">
                  <c:v>1</c:v>
                </c:pt>
                <c:pt idx="51">
                  <c:v>1</c:v>
                </c:pt>
                <c:pt idx="52">
                  <c:v>2</c:v>
                </c:pt>
                <c:pt idx="53">
                  <c:v>0</c:v>
                </c:pt>
                <c:pt idx="54">
                  <c:v>2</c:v>
                </c:pt>
                <c:pt idx="55">
                  <c:v>0</c:v>
                </c:pt>
                <c:pt idx="56">
                  <c:v>2</c:v>
                </c:pt>
                <c:pt idx="57">
                  <c:v>2</c:v>
                </c:pt>
                <c:pt idx="58">
                  <c:v>1</c:v>
                </c:pt>
                <c:pt idx="59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2</c:v>
                </c:pt>
                <c:pt idx="1">
                  <c:v>6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8</c:v>
                </c:pt>
                <c:pt idx="7">
                  <c:v>1</c:v>
                </c:pt>
                <c:pt idx="8">
                  <c:v>11</c:v>
                </c:pt>
                <c:pt idx="9">
                  <c:v>7</c:v>
                </c:pt>
                <c:pt idx="10">
                  <c:v>5</c:v>
                </c:pt>
                <c:pt idx="11">
                  <c:v>8</c:v>
                </c:pt>
                <c:pt idx="12">
                  <c:v>6</c:v>
                </c:pt>
                <c:pt idx="13">
                  <c:v>9</c:v>
                </c:pt>
                <c:pt idx="14">
                  <c:v>4</c:v>
                </c:pt>
                <c:pt idx="15">
                  <c:v>8</c:v>
                </c:pt>
                <c:pt idx="16">
                  <c:v>7</c:v>
                </c:pt>
                <c:pt idx="17">
                  <c:v>11</c:v>
                </c:pt>
                <c:pt idx="18">
                  <c:v>6</c:v>
                </c:pt>
                <c:pt idx="19">
                  <c:v>9</c:v>
                </c:pt>
                <c:pt idx="20">
                  <c:v>16</c:v>
                </c:pt>
                <c:pt idx="21">
                  <c:v>7</c:v>
                </c:pt>
                <c:pt idx="22">
                  <c:v>13</c:v>
                </c:pt>
                <c:pt idx="23">
                  <c:v>10</c:v>
                </c:pt>
                <c:pt idx="24">
                  <c:v>15</c:v>
                </c:pt>
                <c:pt idx="25">
                  <c:v>12</c:v>
                </c:pt>
                <c:pt idx="26">
                  <c:v>9</c:v>
                </c:pt>
                <c:pt idx="27">
                  <c:v>13</c:v>
                </c:pt>
                <c:pt idx="28">
                  <c:v>15</c:v>
                </c:pt>
                <c:pt idx="29">
                  <c:v>13</c:v>
                </c:pt>
                <c:pt idx="30">
                  <c:v>10</c:v>
                </c:pt>
                <c:pt idx="31">
                  <c:v>11</c:v>
                </c:pt>
                <c:pt idx="32">
                  <c:v>12</c:v>
                </c:pt>
                <c:pt idx="33">
                  <c:v>16</c:v>
                </c:pt>
                <c:pt idx="34">
                  <c:v>22</c:v>
                </c:pt>
                <c:pt idx="35">
                  <c:v>14</c:v>
                </c:pt>
                <c:pt idx="36">
                  <c:v>14</c:v>
                </c:pt>
                <c:pt idx="37">
                  <c:v>16</c:v>
                </c:pt>
                <c:pt idx="38">
                  <c:v>12</c:v>
                </c:pt>
                <c:pt idx="39">
                  <c:v>17</c:v>
                </c:pt>
                <c:pt idx="40">
                  <c:v>16</c:v>
                </c:pt>
                <c:pt idx="41">
                  <c:v>16</c:v>
                </c:pt>
                <c:pt idx="42">
                  <c:v>19</c:v>
                </c:pt>
                <c:pt idx="43">
                  <c:v>25</c:v>
                </c:pt>
                <c:pt idx="44">
                  <c:v>23</c:v>
                </c:pt>
                <c:pt idx="45">
                  <c:v>18</c:v>
                </c:pt>
                <c:pt idx="46">
                  <c:v>26</c:v>
                </c:pt>
                <c:pt idx="47">
                  <c:v>18</c:v>
                </c:pt>
                <c:pt idx="48">
                  <c:v>15</c:v>
                </c:pt>
                <c:pt idx="49">
                  <c:v>18</c:v>
                </c:pt>
                <c:pt idx="50">
                  <c:v>22</c:v>
                </c:pt>
                <c:pt idx="51">
                  <c:v>19</c:v>
                </c:pt>
                <c:pt idx="52">
                  <c:v>21</c:v>
                </c:pt>
                <c:pt idx="53">
                  <c:v>15</c:v>
                </c:pt>
                <c:pt idx="54">
                  <c:v>24</c:v>
                </c:pt>
                <c:pt idx="55">
                  <c:v>19</c:v>
                </c:pt>
                <c:pt idx="56">
                  <c:v>21</c:v>
                </c:pt>
                <c:pt idx="57">
                  <c:v>25</c:v>
                </c:pt>
                <c:pt idx="58">
                  <c:v>26</c:v>
                </c:pt>
                <c:pt idx="5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8</c:v>
                </c:pt>
                <c:pt idx="2">
                  <c:v>12</c:v>
                </c:pt>
                <c:pt idx="3">
                  <c:v>10</c:v>
                </c:pt>
                <c:pt idx="4">
                  <c:v>10</c:v>
                </c:pt>
                <c:pt idx="5">
                  <c:v>13</c:v>
                </c:pt>
                <c:pt idx="6">
                  <c:v>15</c:v>
                </c:pt>
                <c:pt idx="7">
                  <c:v>23</c:v>
                </c:pt>
                <c:pt idx="8">
                  <c:v>23</c:v>
                </c:pt>
                <c:pt idx="9">
                  <c:v>23</c:v>
                </c:pt>
                <c:pt idx="10">
                  <c:v>29</c:v>
                </c:pt>
                <c:pt idx="11">
                  <c:v>32</c:v>
                </c:pt>
                <c:pt idx="12">
                  <c:v>29</c:v>
                </c:pt>
                <c:pt idx="13">
                  <c:v>38</c:v>
                </c:pt>
                <c:pt idx="14">
                  <c:v>33</c:v>
                </c:pt>
                <c:pt idx="15">
                  <c:v>34</c:v>
                </c:pt>
                <c:pt idx="16">
                  <c:v>43</c:v>
                </c:pt>
                <c:pt idx="17">
                  <c:v>49</c:v>
                </c:pt>
                <c:pt idx="18">
                  <c:v>31</c:v>
                </c:pt>
                <c:pt idx="19">
                  <c:v>36</c:v>
                </c:pt>
                <c:pt idx="20">
                  <c:v>35</c:v>
                </c:pt>
                <c:pt idx="21">
                  <c:v>45</c:v>
                </c:pt>
                <c:pt idx="22">
                  <c:v>41</c:v>
                </c:pt>
                <c:pt idx="23">
                  <c:v>35</c:v>
                </c:pt>
                <c:pt idx="24">
                  <c:v>30</c:v>
                </c:pt>
                <c:pt idx="25">
                  <c:v>40</c:v>
                </c:pt>
                <c:pt idx="26">
                  <c:v>56</c:v>
                </c:pt>
                <c:pt idx="27">
                  <c:v>42</c:v>
                </c:pt>
                <c:pt idx="28">
                  <c:v>39</c:v>
                </c:pt>
                <c:pt idx="29">
                  <c:v>50</c:v>
                </c:pt>
                <c:pt idx="30">
                  <c:v>45</c:v>
                </c:pt>
                <c:pt idx="31">
                  <c:v>44</c:v>
                </c:pt>
                <c:pt idx="32">
                  <c:v>65</c:v>
                </c:pt>
                <c:pt idx="33">
                  <c:v>53</c:v>
                </c:pt>
                <c:pt idx="34">
                  <c:v>58</c:v>
                </c:pt>
                <c:pt idx="35">
                  <c:v>67</c:v>
                </c:pt>
                <c:pt idx="36">
                  <c:v>72</c:v>
                </c:pt>
                <c:pt idx="37">
                  <c:v>68</c:v>
                </c:pt>
                <c:pt idx="38">
                  <c:v>66</c:v>
                </c:pt>
                <c:pt idx="39">
                  <c:v>59</c:v>
                </c:pt>
                <c:pt idx="40">
                  <c:v>60</c:v>
                </c:pt>
                <c:pt idx="41">
                  <c:v>86</c:v>
                </c:pt>
                <c:pt idx="42">
                  <c:v>67</c:v>
                </c:pt>
                <c:pt idx="43">
                  <c:v>64</c:v>
                </c:pt>
                <c:pt idx="44">
                  <c:v>72</c:v>
                </c:pt>
                <c:pt idx="45">
                  <c:v>55</c:v>
                </c:pt>
                <c:pt idx="46">
                  <c:v>60</c:v>
                </c:pt>
                <c:pt idx="47">
                  <c:v>73</c:v>
                </c:pt>
                <c:pt idx="48">
                  <c:v>68</c:v>
                </c:pt>
                <c:pt idx="49">
                  <c:v>77</c:v>
                </c:pt>
                <c:pt idx="50">
                  <c:v>72</c:v>
                </c:pt>
                <c:pt idx="51">
                  <c:v>76</c:v>
                </c:pt>
                <c:pt idx="52">
                  <c:v>67</c:v>
                </c:pt>
                <c:pt idx="53">
                  <c:v>71</c:v>
                </c:pt>
                <c:pt idx="54">
                  <c:v>82</c:v>
                </c:pt>
                <c:pt idx="55">
                  <c:v>82</c:v>
                </c:pt>
                <c:pt idx="56">
                  <c:v>82</c:v>
                </c:pt>
                <c:pt idx="57">
                  <c:v>76</c:v>
                </c:pt>
                <c:pt idx="58">
                  <c:v>77</c:v>
                </c:pt>
                <c:pt idx="59">
                  <c:v>82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1</c:v>
                </c:pt>
                <c:pt idx="18">
                  <c:v>0</c:v>
                </c:pt>
                <c:pt idx="19">
                  <c:v>0</c:v>
                </c:pt>
                <c:pt idx="20">
                  <c:v>2</c:v>
                </c:pt>
                <c:pt idx="21">
                  <c:v>1</c:v>
                </c:pt>
                <c:pt idx="22">
                  <c:v>0</c:v>
                </c:pt>
                <c:pt idx="23">
                  <c:v>3</c:v>
                </c:pt>
                <c:pt idx="24">
                  <c:v>2</c:v>
                </c:pt>
                <c:pt idx="25">
                  <c:v>0</c:v>
                </c:pt>
                <c:pt idx="26">
                  <c:v>3</c:v>
                </c:pt>
                <c:pt idx="27">
                  <c:v>3</c:v>
                </c:pt>
                <c:pt idx="28">
                  <c:v>1</c:v>
                </c:pt>
                <c:pt idx="29">
                  <c:v>3</c:v>
                </c:pt>
                <c:pt idx="30">
                  <c:v>2</c:v>
                </c:pt>
                <c:pt idx="31">
                  <c:v>4</c:v>
                </c:pt>
                <c:pt idx="32">
                  <c:v>2</c:v>
                </c:pt>
                <c:pt idx="33">
                  <c:v>3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7</c:v>
                </c:pt>
                <c:pt idx="39">
                  <c:v>4</c:v>
                </c:pt>
                <c:pt idx="40">
                  <c:v>5</c:v>
                </c:pt>
                <c:pt idx="41">
                  <c:v>2</c:v>
                </c:pt>
                <c:pt idx="42">
                  <c:v>1</c:v>
                </c:pt>
                <c:pt idx="43">
                  <c:v>3</c:v>
                </c:pt>
                <c:pt idx="44">
                  <c:v>6</c:v>
                </c:pt>
                <c:pt idx="45">
                  <c:v>3</c:v>
                </c:pt>
                <c:pt idx="46">
                  <c:v>6</c:v>
                </c:pt>
                <c:pt idx="47">
                  <c:v>4</c:v>
                </c:pt>
                <c:pt idx="48">
                  <c:v>4</c:v>
                </c:pt>
                <c:pt idx="49">
                  <c:v>4</c:v>
                </c:pt>
                <c:pt idx="50">
                  <c:v>6</c:v>
                </c:pt>
                <c:pt idx="51">
                  <c:v>5</c:v>
                </c:pt>
                <c:pt idx="52">
                  <c:v>1</c:v>
                </c:pt>
                <c:pt idx="53">
                  <c:v>1</c:v>
                </c:pt>
                <c:pt idx="54">
                  <c:v>5</c:v>
                </c:pt>
                <c:pt idx="55">
                  <c:v>4</c:v>
                </c:pt>
                <c:pt idx="56">
                  <c:v>5</c:v>
                </c:pt>
                <c:pt idx="57">
                  <c:v>5</c:v>
                </c:pt>
                <c:pt idx="58">
                  <c:v>4</c:v>
                </c:pt>
                <c:pt idx="59">
                  <c:v>5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Customers Buying SOC Package By Type</a:t>
            </a:r>
          </a:p>
        </c:rich>
      </c:tx>
      <c:layout/>
      <c:overlay val="0"/>
    </c:title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97E464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Sheet1!$B$2:$B$61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0</c:v>
                </c:pt>
                <c:pt idx="12">
                  <c:v>2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1</c:v>
                </c:pt>
                <c:pt idx="28">
                  <c:v>1</c:v>
                </c:pt>
                <c:pt idx="29">
                  <c:v>0</c:v>
                </c:pt>
                <c:pt idx="30">
                  <c:v>0</c:v>
                </c:pt>
                <c:pt idx="31">
                  <c:v>2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2</c:v>
                </c:pt>
                <c:pt idx="36">
                  <c:v>1</c:v>
                </c:pt>
                <c:pt idx="37">
                  <c:v>0</c:v>
                </c:pt>
                <c:pt idx="38">
                  <c:v>1</c:v>
                </c:pt>
                <c:pt idx="39">
                  <c:v>0</c:v>
                </c:pt>
                <c:pt idx="40">
                  <c:v>0</c:v>
                </c:pt>
                <c:pt idx="41">
                  <c:v>2</c:v>
                </c:pt>
                <c:pt idx="42">
                  <c:v>1</c:v>
                </c:pt>
                <c:pt idx="43">
                  <c:v>0</c:v>
                </c:pt>
                <c:pt idx="44">
                  <c:v>1</c:v>
                </c:pt>
                <c:pt idx="45">
                  <c:v>1</c:v>
                </c:pt>
                <c:pt idx="46">
                  <c:v>2</c:v>
                </c:pt>
                <c:pt idx="47">
                  <c:v>1</c:v>
                </c:pt>
                <c:pt idx="48">
                  <c:v>2</c:v>
                </c:pt>
                <c:pt idx="49">
                  <c:v>1</c:v>
                </c:pt>
                <c:pt idx="50">
                  <c:v>2</c:v>
                </c:pt>
                <c:pt idx="51">
                  <c:v>5</c:v>
                </c:pt>
                <c:pt idx="52">
                  <c:v>3</c:v>
                </c:pt>
                <c:pt idx="53">
                  <c:v>2</c:v>
                </c:pt>
                <c:pt idx="54">
                  <c:v>1</c:v>
                </c:pt>
                <c:pt idx="55">
                  <c:v>1</c:v>
                </c:pt>
                <c:pt idx="56">
                  <c:v>3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referred</c:v>
                </c:pt>
              </c:strCache>
            </c:strRef>
          </c:tx>
          <c:spPr>
            <a:solidFill>
              <a:srgbClr val="71AA4A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Sheet1!$C$2:$C$61</c:f>
              <c:numCache>
                <c:formatCode>General</c:formatCode>
                <c:ptCount val="60"/>
                <c:pt idx="0">
                  <c:v>7</c:v>
                </c:pt>
                <c:pt idx="1">
                  <c:v>1</c:v>
                </c:pt>
                <c:pt idx="2">
                  <c:v>1</c:v>
                </c:pt>
                <c:pt idx="3">
                  <c:v>5</c:v>
                </c:pt>
                <c:pt idx="4">
                  <c:v>5</c:v>
                </c:pt>
                <c:pt idx="5">
                  <c:v>6</c:v>
                </c:pt>
                <c:pt idx="6">
                  <c:v>5</c:v>
                </c:pt>
                <c:pt idx="7">
                  <c:v>5</c:v>
                </c:pt>
                <c:pt idx="8">
                  <c:v>7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6</c:v>
                </c:pt>
                <c:pt idx="13">
                  <c:v>9</c:v>
                </c:pt>
                <c:pt idx="14">
                  <c:v>10</c:v>
                </c:pt>
                <c:pt idx="15">
                  <c:v>12</c:v>
                </c:pt>
                <c:pt idx="16">
                  <c:v>4</c:v>
                </c:pt>
                <c:pt idx="17">
                  <c:v>8</c:v>
                </c:pt>
                <c:pt idx="18">
                  <c:v>14</c:v>
                </c:pt>
                <c:pt idx="19">
                  <c:v>3</c:v>
                </c:pt>
                <c:pt idx="20">
                  <c:v>12</c:v>
                </c:pt>
                <c:pt idx="21">
                  <c:v>15</c:v>
                </c:pt>
                <c:pt idx="22">
                  <c:v>8</c:v>
                </c:pt>
                <c:pt idx="23">
                  <c:v>12</c:v>
                </c:pt>
                <c:pt idx="24">
                  <c:v>8</c:v>
                </c:pt>
                <c:pt idx="25">
                  <c:v>14</c:v>
                </c:pt>
                <c:pt idx="26">
                  <c:v>14</c:v>
                </c:pt>
                <c:pt idx="27">
                  <c:v>10</c:v>
                </c:pt>
                <c:pt idx="28">
                  <c:v>13</c:v>
                </c:pt>
                <c:pt idx="29">
                  <c:v>15</c:v>
                </c:pt>
                <c:pt idx="30">
                  <c:v>3</c:v>
                </c:pt>
                <c:pt idx="31">
                  <c:v>2</c:v>
                </c:pt>
                <c:pt idx="32">
                  <c:v>8</c:v>
                </c:pt>
                <c:pt idx="33">
                  <c:v>12</c:v>
                </c:pt>
                <c:pt idx="34">
                  <c:v>19</c:v>
                </c:pt>
                <c:pt idx="35">
                  <c:v>9</c:v>
                </c:pt>
                <c:pt idx="36">
                  <c:v>15</c:v>
                </c:pt>
                <c:pt idx="37">
                  <c:v>16</c:v>
                </c:pt>
                <c:pt idx="38">
                  <c:v>15</c:v>
                </c:pt>
                <c:pt idx="39">
                  <c:v>16</c:v>
                </c:pt>
                <c:pt idx="40">
                  <c:v>21</c:v>
                </c:pt>
                <c:pt idx="41">
                  <c:v>13</c:v>
                </c:pt>
                <c:pt idx="42">
                  <c:v>20</c:v>
                </c:pt>
                <c:pt idx="43">
                  <c:v>16</c:v>
                </c:pt>
                <c:pt idx="44">
                  <c:v>21</c:v>
                </c:pt>
                <c:pt idx="45">
                  <c:v>25</c:v>
                </c:pt>
                <c:pt idx="46">
                  <c:v>23</c:v>
                </c:pt>
                <c:pt idx="47">
                  <c:v>15</c:v>
                </c:pt>
                <c:pt idx="48">
                  <c:v>24</c:v>
                </c:pt>
                <c:pt idx="49">
                  <c:v>17</c:v>
                </c:pt>
                <c:pt idx="50">
                  <c:v>18</c:v>
                </c:pt>
                <c:pt idx="51">
                  <c:v>24</c:v>
                </c:pt>
                <c:pt idx="52">
                  <c:v>22</c:v>
                </c:pt>
                <c:pt idx="53">
                  <c:v>21</c:v>
                </c:pt>
                <c:pt idx="54">
                  <c:v>23</c:v>
                </c:pt>
                <c:pt idx="55">
                  <c:v>16</c:v>
                </c:pt>
                <c:pt idx="56">
                  <c:v>17</c:v>
                </c:pt>
                <c:pt idx="57">
                  <c:v>21</c:v>
                </c:pt>
                <c:pt idx="58">
                  <c:v>17</c:v>
                </c:pt>
                <c:pt idx="59">
                  <c:v>19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lead</c:v>
                </c:pt>
              </c:strCache>
            </c:strRef>
          </c:tx>
          <c:spPr>
            <a:solidFill>
              <a:srgbClr val="4B7030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Sheet1!$D$2:$D$61</c:f>
              <c:numCache>
                <c:formatCode>General</c:formatCode>
                <c:ptCount val="60"/>
                <c:pt idx="0">
                  <c:v>7</c:v>
                </c:pt>
                <c:pt idx="1">
                  <c:v>9</c:v>
                </c:pt>
                <c:pt idx="2">
                  <c:v>11</c:v>
                </c:pt>
                <c:pt idx="3">
                  <c:v>10</c:v>
                </c:pt>
                <c:pt idx="4">
                  <c:v>14</c:v>
                </c:pt>
                <c:pt idx="5">
                  <c:v>13</c:v>
                </c:pt>
                <c:pt idx="6">
                  <c:v>11</c:v>
                </c:pt>
                <c:pt idx="7">
                  <c:v>15</c:v>
                </c:pt>
                <c:pt idx="8">
                  <c:v>17</c:v>
                </c:pt>
                <c:pt idx="9">
                  <c:v>24</c:v>
                </c:pt>
                <c:pt idx="10">
                  <c:v>20</c:v>
                </c:pt>
                <c:pt idx="11">
                  <c:v>26</c:v>
                </c:pt>
                <c:pt idx="12">
                  <c:v>28</c:v>
                </c:pt>
                <c:pt idx="13">
                  <c:v>29</c:v>
                </c:pt>
                <c:pt idx="14">
                  <c:v>28</c:v>
                </c:pt>
                <c:pt idx="15">
                  <c:v>20</c:v>
                </c:pt>
                <c:pt idx="16">
                  <c:v>38</c:v>
                </c:pt>
                <c:pt idx="17">
                  <c:v>30</c:v>
                </c:pt>
                <c:pt idx="18">
                  <c:v>43</c:v>
                </c:pt>
                <c:pt idx="19">
                  <c:v>34</c:v>
                </c:pt>
                <c:pt idx="20">
                  <c:v>32</c:v>
                </c:pt>
                <c:pt idx="21">
                  <c:v>34</c:v>
                </c:pt>
                <c:pt idx="22">
                  <c:v>54</c:v>
                </c:pt>
                <c:pt idx="23">
                  <c:v>36</c:v>
                </c:pt>
                <c:pt idx="24">
                  <c:v>47</c:v>
                </c:pt>
                <c:pt idx="25">
                  <c:v>44</c:v>
                </c:pt>
                <c:pt idx="26">
                  <c:v>41</c:v>
                </c:pt>
                <c:pt idx="27">
                  <c:v>54</c:v>
                </c:pt>
                <c:pt idx="28">
                  <c:v>36</c:v>
                </c:pt>
                <c:pt idx="29">
                  <c:v>42</c:v>
                </c:pt>
                <c:pt idx="30">
                  <c:v>54</c:v>
                </c:pt>
                <c:pt idx="31">
                  <c:v>57</c:v>
                </c:pt>
                <c:pt idx="32">
                  <c:v>42</c:v>
                </c:pt>
                <c:pt idx="33">
                  <c:v>45</c:v>
                </c:pt>
                <c:pt idx="34">
                  <c:v>56</c:v>
                </c:pt>
                <c:pt idx="35">
                  <c:v>52</c:v>
                </c:pt>
                <c:pt idx="36">
                  <c:v>72</c:v>
                </c:pt>
                <c:pt idx="37">
                  <c:v>53</c:v>
                </c:pt>
                <c:pt idx="38">
                  <c:v>59</c:v>
                </c:pt>
                <c:pt idx="39">
                  <c:v>59</c:v>
                </c:pt>
                <c:pt idx="40">
                  <c:v>66</c:v>
                </c:pt>
                <c:pt idx="41">
                  <c:v>61</c:v>
                </c:pt>
                <c:pt idx="42">
                  <c:v>70</c:v>
                </c:pt>
                <c:pt idx="43">
                  <c:v>70</c:v>
                </c:pt>
                <c:pt idx="44">
                  <c:v>78</c:v>
                </c:pt>
                <c:pt idx="45">
                  <c:v>70</c:v>
                </c:pt>
                <c:pt idx="46">
                  <c:v>67</c:v>
                </c:pt>
                <c:pt idx="47">
                  <c:v>68</c:v>
                </c:pt>
                <c:pt idx="48">
                  <c:v>65</c:v>
                </c:pt>
                <c:pt idx="49">
                  <c:v>77</c:v>
                </c:pt>
                <c:pt idx="50">
                  <c:v>57</c:v>
                </c:pt>
                <c:pt idx="51">
                  <c:v>77</c:v>
                </c:pt>
                <c:pt idx="52">
                  <c:v>75</c:v>
                </c:pt>
                <c:pt idx="53">
                  <c:v>68</c:v>
                </c:pt>
                <c:pt idx="54">
                  <c:v>60</c:v>
                </c:pt>
                <c:pt idx="55">
                  <c:v>77</c:v>
                </c:pt>
                <c:pt idx="56">
                  <c:v>82</c:v>
                </c:pt>
                <c:pt idx="57">
                  <c:v>80</c:v>
                </c:pt>
                <c:pt idx="58">
                  <c:v>98</c:v>
                </c:pt>
                <c:pt idx="59">
                  <c:v>103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existing</c:v>
                </c:pt>
              </c:strCache>
            </c:strRef>
          </c:tx>
          <c:spPr>
            <a:solidFill>
              <a:srgbClr val="253616"/>
            </a:solidFill>
          </c:spPr>
          <c:cat>
            <c:numRef>
              <c:f>Sheet1!$A$2:$A$61</c:f>
              <c:numCache>
                <c:formatCode>General</c:formatCode>
                <c:ptCount val="6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</c:numCache>
            </c:numRef>
          </c:cat>
          <c:val>
            <c:numRef>
              <c:f>Sheet1!$E$2:$E$61</c:f>
              <c:numCache>
                <c:formatCode>General</c:formatCode>
                <c:ptCount val="6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3</c:v>
                </c:pt>
                <c:pt idx="13">
                  <c:v>1</c:v>
                </c:pt>
                <c:pt idx="14">
                  <c:v>2</c:v>
                </c:pt>
                <c:pt idx="15">
                  <c:v>0</c:v>
                </c:pt>
                <c:pt idx="16">
                  <c:v>1</c:v>
                </c:pt>
                <c:pt idx="17">
                  <c:v>1</c:v>
                </c:pt>
                <c:pt idx="18">
                  <c:v>2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5</c:v>
                </c:pt>
                <c:pt idx="24">
                  <c:v>2</c:v>
                </c:pt>
                <c:pt idx="25">
                  <c:v>3</c:v>
                </c:pt>
                <c:pt idx="26">
                  <c:v>2</c:v>
                </c:pt>
                <c:pt idx="27">
                  <c:v>5</c:v>
                </c:pt>
                <c:pt idx="28">
                  <c:v>2</c:v>
                </c:pt>
                <c:pt idx="29">
                  <c:v>3</c:v>
                </c:pt>
                <c:pt idx="30">
                  <c:v>5</c:v>
                </c:pt>
                <c:pt idx="31">
                  <c:v>3</c:v>
                </c:pt>
                <c:pt idx="32">
                  <c:v>2</c:v>
                </c:pt>
                <c:pt idx="33">
                  <c:v>9</c:v>
                </c:pt>
                <c:pt idx="34">
                  <c:v>2</c:v>
                </c:pt>
                <c:pt idx="35">
                  <c:v>3</c:v>
                </c:pt>
                <c:pt idx="36">
                  <c:v>4</c:v>
                </c:pt>
                <c:pt idx="37">
                  <c:v>4</c:v>
                </c:pt>
                <c:pt idx="38">
                  <c:v>2</c:v>
                </c:pt>
                <c:pt idx="39">
                  <c:v>5</c:v>
                </c:pt>
                <c:pt idx="40">
                  <c:v>1</c:v>
                </c:pt>
                <c:pt idx="41">
                  <c:v>2</c:v>
                </c:pt>
                <c:pt idx="42">
                  <c:v>4</c:v>
                </c:pt>
                <c:pt idx="43">
                  <c:v>3</c:v>
                </c:pt>
                <c:pt idx="44">
                  <c:v>7</c:v>
                </c:pt>
                <c:pt idx="45">
                  <c:v>6</c:v>
                </c:pt>
                <c:pt idx="46">
                  <c:v>8</c:v>
                </c:pt>
                <c:pt idx="47">
                  <c:v>5</c:v>
                </c:pt>
                <c:pt idx="48">
                  <c:v>7</c:v>
                </c:pt>
                <c:pt idx="49">
                  <c:v>8</c:v>
                </c:pt>
                <c:pt idx="50">
                  <c:v>6</c:v>
                </c:pt>
                <c:pt idx="51">
                  <c:v>6</c:v>
                </c:pt>
                <c:pt idx="52">
                  <c:v>4</c:v>
                </c:pt>
                <c:pt idx="53">
                  <c:v>8</c:v>
                </c:pt>
                <c:pt idx="54">
                  <c:v>4</c:v>
                </c:pt>
                <c:pt idx="55">
                  <c:v>7</c:v>
                </c:pt>
                <c:pt idx="56">
                  <c:v>11</c:v>
                </c:pt>
                <c:pt idx="57">
                  <c:v>11</c:v>
                </c:pt>
                <c:pt idx="58">
                  <c:v>12</c:v>
                </c:pt>
                <c:pt idx="59">
                  <c:v>7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numFmt formatCode="#,##0" sourceLinked="0"/>
        <c:majorTickMark val="out"/>
        <c:minorTickMark val="none"/>
        <c:tickLblPos val="nextTo"/>
        <c:txPr>
          <a:bodyPr/>
          <a:lstStyle/>
          <a:p>
            <a:pPr>
              <a:defRPr sz="800"/>
            </a:pPr>
          </a:p>
        </c:txPr>
        <c:crossAx val="-2068027336"/>
        <c:crosses val="autoZero"/>
      </c:valAx>
    </c:plotArea>
    <c:legend>
      <c:legendPos val="t"/>
      <c:overlay val="1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sz="3200" b="1">
                <a:solidFill>
                  <a:srgbClr val="103575"/>
                </a:solidFill>
              </a:defRPr>
            </a:pPr>
            <a:r>
              <a:t>CyberMarket Simulation: slides4</a:t>
            </a:r>
          </a:p>
          <a:p>
            <a:pPr algn="ctr">
              <a:defRPr sz="2000" b="1">
                <a:solidFill>
                  <a:srgbClr val="103575"/>
                </a:solidFill>
              </a:defRPr>
            </a:pPr>
            <a:r>
              <a:t>2024-09-09 13:50:36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686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</a:p>
          <a:p>
            <a:pPr algn="l">
              <a:lnSpc>
                <a:spcPct val="200000"/>
              </a:lnSpc>
              <a:defRPr sz="2800" b="1">
                <a:solidFill>
                  <a:srgbClr val="103575"/>
                </a:solidFill>
              </a:defRPr>
            </a:pPr>
            <a:r>
              <a:t>Main Scenario Assumptions:</a:t>
            </a:r>
          </a:p>
          <a:p>
            <a:pPr algn="l">
              <a:lnSpc>
                <a:spcPct val="200000"/>
              </a:lnSpc>
              <a:defRPr sz="2000">
                <a:solidFill>
                  <a:srgbClr val="103575"/>
                </a:solidFill>
              </a:defRPr>
            </a:pPr>
            <a:r>
              <a:t>Policy Price: ₪10,000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Commission Rates: New: 20%, Referred: 20%, Lead: 20%, Existing: 20%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Salaries: Admin: ₪20,000, Tele meeting: ₪7,500, Sales: ₪10,000, Analyst: ₪30,000, Logistics: ₪12,500</a:t>
            </a:r>
          </a:p>
          <a:p>
            <a:pPr algn="l">
              <a:lnSpc>
                <a:spcPct val="200000"/>
              </a:lnSpc>
              <a:defRPr sz="1600">
                <a:solidFill>
                  <a:srgbClr val="103575"/>
                </a:solidFill>
              </a:defRPr>
            </a:pPr>
            <a:r>
              <a:t>Bonuses: Schedule Sales Meeting: ₪50, Policy Sale: 10% of commission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 Cost of lead: ₪200</a:t>
            </a:r>
          </a:p>
          <a:p>
            <a:pPr algn="l">
              <a:lnSpc>
                <a:spcPct val="200000"/>
              </a:lnSpc>
              <a:defRPr sz="1800">
                <a:solidFill>
                  <a:srgbClr val="103575"/>
                </a:solidFill>
              </a:defRPr>
            </a:pPr>
            <a:r>
              <a:t>Risk Perception: New: 5%, Referred: 20%, Lead: 60%, Existing: 80%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