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-2023674.1479999984</c:v>
                </c:pt>
                <c:pt idx="1">
                  <c:v>1187397.0380000523</c:v>
                </c:pt>
                <c:pt idx="2">
                  <c:v>6856448.478000066</c:v>
                </c:pt>
                <c:pt idx="3">
                  <c:v>12847203.443999596</c:v>
                </c:pt>
                <c:pt idx="4">
                  <c:v>20293263.97200016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9</c:v>
                </c:pt>
                <c:pt idx="1">
                  <c:v>14</c:v>
                </c:pt>
                <c:pt idx="2">
                  <c:v>9</c:v>
                </c:pt>
                <c:pt idx="3">
                  <c:v>13</c:v>
                </c:pt>
                <c:pt idx="4">
                  <c:v>15</c:v>
                </c:pt>
                <c:pt idx="5">
                  <c:v>16</c:v>
                </c:pt>
                <c:pt idx="6">
                  <c:v>19</c:v>
                </c:pt>
                <c:pt idx="7">
                  <c:v>18</c:v>
                </c:pt>
                <c:pt idx="8">
                  <c:v>23</c:v>
                </c:pt>
                <c:pt idx="9">
                  <c:v>17</c:v>
                </c:pt>
                <c:pt idx="10">
                  <c:v>26</c:v>
                </c:pt>
                <c:pt idx="11">
                  <c:v>38</c:v>
                </c:pt>
                <c:pt idx="12">
                  <c:v>34</c:v>
                </c:pt>
                <c:pt idx="13">
                  <c:v>35</c:v>
                </c:pt>
                <c:pt idx="14">
                  <c:v>42</c:v>
                </c:pt>
                <c:pt idx="15">
                  <c:v>33</c:v>
                </c:pt>
                <c:pt idx="16">
                  <c:v>40</c:v>
                </c:pt>
                <c:pt idx="17">
                  <c:v>38</c:v>
                </c:pt>
                <c:pt idx="18">
                  <c:v>30</c:v>
                </c:pt>
                <c:pt idx="19">
                  <c:v>38</c:v>
                </c:pt>
                <c:pt idx="20">
                  <c:v>54</c:v>
                </c:pt>
                <c:pt idx="21">
                  <c:v>38</c:v>
                </c:pt>
                <c:pt idx="22">
                  <c:v>51</c:v>
                </c:pt>
                <c:pt idx="23">
                  <c:v>45</c:v>
                </c:pt>
                <c:pt idx="24">
                  <c:v>52</c:v>
                </c:pt>
                <c:pt idx="25">
                  <c:v>59</c:v>
                </c:pt>
                <c:pt idx="26">
                  <c:v>48</c:v>
                </c:pt>
                <c:pt idx="27">
                  <c:v>49</c:v>
                </c:pt>
                <c:pt idx="28">
                  <c:v>59</c:v>
                </c:pt>
                <c:pt idx="29">
                  <c:v>50</c:v>
                </c:pt>
                <c:pt idx="30">
                  <c:v>65</c:v>
                </c:pt>
                <c:pt idx="31">
                  <c:v>51</c:v>
                </c:pt>
                <c:pt idx="32">
                  <c:v>68</c:v>
                </c:pt>
                <c:pt idx="33">
                  <c:v>53</c:v>
                </c:pt>
                <c:pt idx="34">
                  <c:v>76</c:v>
                </c:pt>
                <c:pt idx="35">
                  <c:v>78</c:v>
                </c:pt>
                <c:pt idx="36">
                  <c:v>68</c:v>
                </c:pt>
                <c:pt idx="37">
                  <c:v>71</c:v>
                </c:pt>
                <c:pt idx="38">
                  <c:v>75</c:v>
                </c:pt>
                <c:pt idx="39">
                  <c:v>86</c:v>
                </c:pt>
                <c:pt idx="40">
                  <c:v>83</c:v>
                </c:pt>
                <c:pt idx="41">
                  <c:v>67</c:v>
                </c:pt>
                <c:pt idx="42">
                  <c:v>77</c:v>
                </c:pt>
                <c:pt idx="43">
                  <c:v>86</c:v>
                </c:pt>
                <c:pt idx="44">
                  <c:v>70</c:v>
                </c:pt>
                <c:pt idx="45">
                  <c:v>84</c:v>
                </c:pt>
                <c:pt idx="46">
                  <c:v>110</c:v>
                </c:pt>
                <c:pt idx="47">
                  <c:v>102</c:v>
                </c:pt>
                <c:pt idx="48">
                  <c:v>103</c:v>
                </c:pt>
                <c:pt idx="49">
                  <c:v>95</c:v>
                </c:pt>
                <c:pt idx="50">
                  <c:v>106</c:v>
                </c:pt>
                <c:pt idx="51">
                  <c:v>101</c:v>
                </c:pt>
                <c:pt idx="52">
                  <c:v>93</c:v>
                </c:pt>
                <c:pt idx="53">
                  <c:v>92</c:v>
                </c:pt>
                <c:pt idx="54">
                  <c:v>100</c:v>
                </c:pt>
                <c:pt idx="55">
                  <c:v>89</c:v>
                </c:pt>
                <c:pt idx="56">
                  <c:v>110</c:v>
                </c:pt>
                <c:pt idx="57">
                  <c:v>102</c:v>
                </c:pt>
                <c:pt idx="58">
                  <c:v>104</c:v>
                </c:pt>
                <c:pt idx="59">
                  <c:v>109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32</c:v>
                </c:pt>
                <c:pt idx="1">
                  <c:v>54</c:v>
                </c:pt>
                <c:pt idx="2">
                  <c:v>50</c:v>
                </c:pt>
                <c:pt idx="3">
                  <c:v>48</c:v>
                </c:pt>
                <c:pt idx="4">
                  <c:v>54</c:v>
                </c:pt>
                <c:pt idx="5">
                  <c:v>49</c:v>
                </c:pt>
                <c:pt idx="6">
                  <c:v>66</c:v>
                </c:pt>
                <c:pt idx="7">
                  <c:v>76</c:v>
                </c:pt>
                <c:pt idx="8">
                  <c:v>88</c:v>
                </c:pt>
                <c:pt idx="9">
                  <c:v>108</c:v>
                </c:pt>
                <c:pt idx="10">
                  <c:v>101</c:v>
                </c:pt>
                <c:pt idx="11">
                  <c:v>101</c:v>
                </c:pt>
                <c:pt idx="12">
                  <c:v>131</c:v>
                </c:pt>
                <c:pt idx="13">
                  <c:v>127</c:v>
                </c:pt>
                <c:pt idx="14">
                  <c:v>135</c:v>
                </c:pt>
                <c:pt idx="15">
                  <c:v>144</c:v>
                </c:pt>
                <c:pt idx="16">
                  <c:v>147</c:v>
                </c:pt>
                <c:pt idx="17">
                  <c:v>133</c:v>
                </c:pt>
                <c:pt idx="18">
                  <c:v>159</c:v>
                </c:pt>
                <c:pt idx="19">
                  <c:v>169</c:v>
                </c:pt>
                <c:pt idx="20">
                  <c:v>161</c:v>
                </c:pt>
                <c:pt idx="21">
                  <c:v>189</c:v>
                </c:pt>
                <c:pt idx="22">
                  <c:v>175</c:v>
                </c:pt>
                <c:pt idx="23">
                  <c:v>203</c:v>
                </c:pt>
                <c:pt idx="24">
                  <c:v>218</c:v>
                </c:pt>
                <c:pt idx="25">
                  <c:v>191</c:v>
                </c:pt>
                <c:pt idx="26">
                  <c:v>210</c:v>
                </c:pt>
                <c:pt idx="27">
                  <c:v>232</c:v>
                </c:pt>
                <c:pt idx="28">
                  <c:v>234</c:v>
                </c:pt>
                <c:pt idx="29">
                  <c:v>242</c:v>
                </c:pt>
                <c:pt idx="30">
                  <c:v>246</c:v>
                </c:pt>
                <c:pt idx="31">
                  <c:v>246</c:v>
                </c:pt>
                <c:pt idx="32">
                  <c:v>256</c:v>
                </c:pt>
                <c:pt idx="33">
                  <c:v>265</c:v>
                </c:pt>
                <c:pt idx="34">
                  <c:v>283</c:v>
                </c:pt>
                <c:pt idx="35">
                  <c:v>276</c:v>
                </c:pt>
                <c:pt idx="36">
                  <c:v>286</c:v>
                </c:pt>
                <c:pt idx="37">
                  <c:v>284</c:v>
                </c:pt>
                <c:pt idx="38">
                  <c:v>315</c:v>
                </c:pt>
                <c:pt idx="39">
                  <c:v>294</c:v>
                </c:pt>
                <c:pt idx="40">
                  <c:v>299</c:v>
                </c:pt>
                <c:pt idx="41">
                  <c:v>299</c:v>
                </c:pt>
                <c:pt idx="42">
                  <c:v>295</c:v>
                </c:pt>
                <c:pt idx="43">
                  <c:v>348</c:v>
                </c:pt>
                <c:pt idx="44">
                  <c:v>358</c:v>
                </c:pt>
                <c:pt idx="45">
                  <c:v>370</c:v>
                </c:pt>
                <c:pt idx="46">
                  <c:v>325</c:v>
                </c:pt>
                <c:pt idx="47">
                  <c:v>341</c:v>
                </c:pt>
                <c:pt idx="48">
                  <c:v>378</c:v>
                </c:pt>
                <c:pt idx="49">
                  <c:v>383</c:v>
                </c:pt>
                <c:pt idx="50">
                  <c:v>371</c:v>
                </c:pt>
                <c:pt idx="51">
                  <c:v>373</c:v>
                </c:pt>
                <c:pt idx="52">
                  <c:v>375</c:v>
                </c:pt>
                <c:pt idx="53">
                  <c:v>377</c:v>
                </c:pt>
                <c:pt idx="54">
                  <c:v>350</c:v>
                </c:pt>
                <c:pt idx="55">
                  <c:v>372</c:v>
                </c:pt>
                <c:pt idx="56">
                  <c:v>394</c:v>
                </c:pt>
                <c:pt idx="57">
                  <c:v>391</c:v>
                </c:pt>
                <c:pt idx="58">
                  <c:v>402</c:v>
                </c:pt>
                <c:pt idx="59">
                  <c:v>392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59</c:v>
                </c:pt>
                <c:pt idx="1">
                  <c:v>43</c:v>
                </c:pt>
                <c:pt idx="2">
                  <c:v>61</c:v>
                </c:pt>
                <c:pt idx="3">
                  <c:v>72</c:v>
                </c:pt>
                <c:pt idx="4">
                  <c:v>78</c:v>
                </c:pt>
                <c:pt idx="5">
                  <c:v>96</c:v>
                </c:pt>
                <c:pt idx="6">
                  <c:v>92</c:v>
                </c:pt>
                <c:pt idx="7">
                  <c:v>101</c:v>
                </c:pt>
                <c:pt idx="8">
                  <c:v>103</c:v>
                </c:pt>
                <c:pt idx="9">
                  <c:v>111</c:v>
                </c:pt>
                <c:pt idx="10">
                  <c:v>132</c:v>
                </c:pt>
                <c:pt idx="11">
                  <c:v>146</c:v>
                </c:pt>
                <c:pt idx="12">
                  <c:v>149</c:v>
                </c:pt>
                <c:pt idx="13">
                  <c:v>165</c:v>
                </c:pt>
                <c:pt idx="14">
                  <c:v>162</c:v>
                </c:pt>
                <c:pt idx="15">
                  <c:v>176</c:v>
                </c:pt>
                <c:pt idx="16">
                  <c:v>180</c:v>
                </c:pt>
                <c:pt idx="17">
                  <c:v>211</c:v>
                </c:pt>
                <c:pt idx="18">
                  <c:v>208</c:v>
                </c:pt>
                <c:pt idx="19">
                  <c:v>206</c:v>
                </c:pt>
                <c:pt idx="20">
                  <c:v>215</c:v>
                </c:pt>
                <c:pt idx="21">
                  <c:v>219</c:v>
                </c:pt>
                <c:pt idx="22">
                  <c:v>239</c:v>
                </c:pt>
                <c:pt idx="23">
                  <c:v>235</c:v>
                </c:pt>
                <c:pt idx="24">
                  <c:v>232</c:v>
                </c:pt>
                <c:pt idx="25">
                  <c:v>268</c:v>
                </c:pt>
                <c:pt idx="26">
                  <c:v>275</c:v>
                </c:pt>
                <c:pt idx="27">
                  <c:v>268</c:v>
                </c:pt>
                <c:pt idx="28">
                  <c:v>273</c:v>
                </c:pt>
                <c:pt idx="29">
                  <c:v>290</c:v>
                </c:pt>
                <c:pt idx="30">
                  <c:v>289</c:v>
                </c:pt>
                <c:pt idx="31">
                  <c:v>321</c:v>
                </c:pt>
                <c:pt idx="32">
                  <c:v>313</c:v>
                </c:pt>
                <c:pt idx="33">
                  <c:v>337</c:v>
                </c:pt>
                <c:pt idx="34">
                  <c:v>316</c:v>
                </c:pt>
                <c:pt idx="35">
                  <c:v>342</c:v>
                </c:pt>
                <c:pt idx="36">
                  <c:v>362</c:v>
                </c:pt>
                <c:pt idx="37">
                  <c:v>376</c:v>
                </c:pt>
                <c:pt idx="38">
                  <c:v>355</c:v>
                </c:pt>
                <c:pt idx="39">
                  <c:v>381</c:v>
                </c:pt>
                <c:pt idx="40">
                  <c:v>393</c:v>
                </c:pt>
                <c:pt idx="41">
                  <c:v>425</c:v>
                </c:pt>
                <c:pt idx="42">
                  <c:v>435</c:v>
                </c:pt>
                <c:pt idx="43">
                  <c:v>389</c:v>
                </c:pt>
                <c:pt idx="44">
                  <c:v>411</c:v>
                </c:pt>
                <c:pt idx="45">
                  <c:v>402</c:v>
                </c:pt>
                <c:pt idx="46">
                  <c:v>439</c:v>
                </c:pt>
                <c:pt idx="47">
                  <c:v>447</c:v>
                </c:pt>
                <c:pt idx="48">
                  <c:v>428</c:v>
                </c:pt>
                <c:pt idx="49">
                  <c:v>439</c:v>
                </c:pt>
                <c:pt idx="50">
                  <c:v>450</c:v>
                </c:pt>
                <c:pt idx="51">
                  <c:v>462</c:v>
                </c:pt>
                <c:pt idx="52">
                  <c:v>478</c:v>
                </c:pt>
                <c:pt idx="53">
                  <c:v>486</c:v>
                </c:pt>
                <c:pt idx="54">
                  <c:v>514</c:v>
                </c:pt>
                <c:pt idx="55">
                  <c:v>513</c:v>
                </c:pt>
                <c:pt idx="56">
                  <c:v>480</c:v>
                </c:pt>
                <c:pt idx="57">
                  <c:v>501</c:v>
                </c:pt>
                <c:pt idx="58">
                  <c:v>498</c:v>
                </c:pt>
                <c:pt idx="59">
                  <c:v>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41</c:v>
                </c:pt>
                <c:pt idx="13">
                  <c:v>33</c:v>
                </c:pt>
                <c:pt idx="14">
                  <c:v>39</c:v>
                </c:pt>
                <c:pt idx="15">
                  <c:v>43</c:v>
                </c:pt>
                <c:pt idx="16">
                  <c:v>58</c:v>
                </c:pt>
                <c:pt idx="17">
                  <c:v>67</c:v>
                </c:pt>
                <c:pt idx="18">
                  <c:v>67</c:v>
                </c:pt>
                <c:pt idx="19">
                  <c:v>77</c:v>
                </c:pt>
                <c:pt idx="20">
                  <c:v>69</c:v>
                </c:pt>
                <c:pt idx="21">
                  <c:v>80</c:v>
                </c:pt>
                <c:pt idx="22">
                  <c:v>91</c:v>
                </c:pt>
                <c:pt idx="23">
                  <c:v>108</c:v>
                </c:pt>
                <c:pt idx="24">
                  <c:v>138</c:v>
                </c:pt>
                <c:pt idx="25">
                  <c:v>147</c:v>
                </c:pt>
                <c:pt idx="26">
                  <c:v>148</c:v>
                </c:pt>
                <c:pt idx="27">
                  <c:v>146</c:v>
                </c:pt>
                <c:pt idx="28">
                  <c:v>160</c:v>
                </c:pt>
                <c:pt idx="29">
                  <c:v>191</c:v>
                </c:pt>
                <c:pt idx="30">
                  <c:v>195</c:v>
                </c:pt>
                <c:pt idx="31">
                  <c:v>174</c:v>
                </c:pt>
                <c:pt idx="32">
                  <c:v>206</c:v>
                </c:pt>
                <c:pt idx="33">
                  <c:v>222</c:v>
                </c:pt>
                <c:pt idx="34">
                  <c:v>239</c:v>
                </c:pt>
                <c:pt idx="35">
                  <c:v>246</c:v>
                </c:pt>
                <c:pt idx="36">
                  <c:v>287</c:v>
                </c:pt>
                <c:pt idx="37">
                  <c:v>301</c:v>
                </c:pt>
                <c:pt idx="38">
                  <c:v>293</c:v>
                </c:pt>
                <c:pt idx="39">
                  <c:v>296</c:v>
                </c:pt>
                <c:pt idx="40">
                  <c:v>293</c:v>
                </c:pt>
                <c:pt idx="41">
                  <c:v>342</c:v>
                </c:pt>
                <c:pt idx="42">
                  <c:v>351</c:v>
                </c:pt>
                <c:pt idx="43">
                  <c:v>326</c:v>
                </c:pt>
                <c:pt idx="44">
                  <c:v>375</c:v>
                </c:pt>
                <c:pt idx="45">
                  <c:v>391</c:v>
                </c:pt>
                <c:pt idx="46">
                  <c:v>386</c:v>
                </c:pt>
                <c:pt idx="47">
                  <c:v>409</c:v>
                </c:pt>
                <c:pt idx="48">
                  <c:v>424</c:v>
                </c:pt>
                <c:pt idx="49">
                  <c:v>403</c:v>
                </c:pt>
                <c:pt idx="50">
                  <c:v>410</c:v>
                </c:pt>
                <c:pt idx="51">
                  <c:v>403</c:v>
                </c:pt>
                <c:pt idx="52">
                  <c:v>409</c:v>
                </c:pt>
                <c:pt idx="53">
                  <c:v>502</c:v>
                </c:pt>
                <c:pt idx="54">
                  <c:v>487</c:v>
                </c:pt>
                <c:pt idx="55">
                  <c:v>483</c:v>
                </c:pt>
                <c:pt idx="56">
                  <c:v>538</c:v>
                </c:pt>
                <c:pt idx="57">
                  <c:v>581</c:v>
                </c:pt>
                <c:pt idx="58">
                  <c:v>594</c:v>
                </c:pt>
                <c:pt idx="59">
                  <c:v>613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3</c:v>
                </c:pt>
                <c:pt idx="48">
                  <c:v>2</c:v>
                </c:pt>
                <c:pt idx="49">
                  <c:v>0</c:v>
                </c:pt>
                <c:pt idx="50">
                  <c:v>1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9</c:v>
                </c:pt>
                <c:pt idx="12">
                  <c:v>5</c:v>
                </c:pt>
                <c:pt idx="13">
                  <c:v>11</c:v>
                </c:pt>
                <c:pt idx="14">
                  <c:v>6</c:v>
                </c:pt>
                <c:pt idx="15">
                  <c:v>6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18</c:v>
                </c:pt>
                <c:pt idx="24">
                  <c:v>13</c:v>
                </c:pt>
                <c:pt idx="25">
                  <c:v>12</c:v>
                </c:pt>
                <c:pt idx="26">
                  <c:v>17</c:v>
                </c:pt>
                <c:pt idx="27">
                  <c:v>13</c:v>
                </c:pt>
                <c:pt idx="28">
                  <c:v>13</c:v>
                </c:pt>
                <c:pt idx="29">
                  <c:v>17</c:v>
                </c:pt>
                <c:pt idx="30">
                  <c:v>22</c:v>
                </c:pt>
                <c:pt idx="31">
                  <c:v>14</c:v>
                </c:pt>
                <c:pt idx="32">
                  <c:v>15</c:v>
                </c:pt>
                <c:pt idx="33">
                  <c:v>14</c:v>
                </c:pt>
                <c:pt idx="34">
                  <c:v>20</c:v>
                </c:pt>
                <c:pt idx="35">
                  <c:v>24</c:v>
                </c:pt>
                <c:pt idx="36">
                  <c:v>13</c:v>
                </c:pt>
                <c:pt idx="37">
                  <c:v>11</c:v>
                </c:pt>
                <c:pt idx="38">
                  <c:v>20</c:v>
                </c:pt>
                <c:pt idx="39">
                  <c:v>11</c:v>
                </c:pt>
                <c:pt idx="40">
                  <c:v>20</c:v>
                </c:pt>
                <c:pt idx="41">
                  <c:v>16</c:v>
                </c:pt>
                <c:pt idx="42">
                  <c:v>12</c:v>
                </c:pt>
                <c:pt idx="43">
                  <c:v>23</c:v>
                </c:pt>
                <c:pt idx="44">
                  <c:v>19</c:v>
                </c:pt>
                <c:pt idx="45">
                  <c:v>24</c:v>
                </c:pt>
                <c:pt idx="46">
                  <c:v>25</c:v>
                </c:pt>
                <c:pt idx="47">
                  <c:v>18</c:v>
                </c:pt>
                <c:pt idx="48">
                  <c:v>25</c:v>
                </c:pt>
                <c:pt idx="49">
                  <c:v>21</c:v>
                </c:pt>
                <c:pt idx="50">
                  <c:v>22</c:v>
                </c:pt>
                <c:pt idx="51">
                  <c:v>20</c:v>
                </c:pt>
                <c:pt idx="52">
                  <c:v>20</c:v>
                </c:pt>
                <c:pt idx="53">
                  <c:v>15</c:v>
                </c:pt>
                <c:pt idx="54">
                  <c:v>28</c:v>
                </c:pt>
                <c:pt idx="55">
                  <c:v>19</c:v>
                </c:pt>
                <c:pt idx="56">
                  <c:v>32</c:v>
                </c:pt>
                <c:pt idx="57">
                  <c:v>23</c:v>
                </c:pt>
                <c:pt idx="58">
                  <c:v>23</c:v>
                </c:pt>
                <c:pt idx="59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14</c:v>
                </c:pt>
                <c:pt idx="4">
                  <c:v>21</c:v>
                </c:pt>
                <c:pt idx="5">
                  <c:v>15</c:v>
                </c:pt>
                <c:pt idx="6">
                  <c:v>22</c:v>
                </c:pt>
                <c:pt idx="7">
                  <c:v>13</c:v>
                </c:pt>
                <c:pt idx="8">
                  <c:v>17</c:v>
                </c:pt>
                <c:pt idx="9">
                  <c:v>20</c:v>
                </c:pt>
                <c:pt idx="10">
                  <c:v>20</c:v>
                </c:pt>
                <c:pt idx="11">
                  <c:v>33</c:v>
                </c:pt>
                <c:pt idx="12">
                  <c:v>30</c:v>
                </c:pt>
                <c:pt idx="13">
                  <c:v>31</c:v>
                </c:pt>
                <c:pt idx="14">
                  <c:v>38</c:v>
                </c:pt>
                <c:pt idx="15">
                  <c:v>33</c:v>
                </c:pt>
                <c:pt idx="16">
                  <c:v>33</c:v>
                </c:pt>
                <c:pt idx="17">
                  <c:v>41</c:v>
                </c:pt>
                <c:pt idx="18">
                  <c:v>41</c:v>
                </c:pt>
                <c:pt idx="19">
                  <c:v>35</c:v>
                </c:pt>
                <c:pt idx="20">
                  <c:v>33</c:v>
                </c:pt>
                <c:pt idx="21">
                  <c:v>35</c:v>
                </c:pt>
                <c:pt idx="22">
                  <c:v>52</c:v>
                </c:pt>
                <c:pt idx="23">
                  <c:v>35</c:v>
                </c:pt>
                <c:pt idx="24">
                  <c:v>46</c:v>
                </c:pt>
                <c:pt idx="25">
                  <c:v>57</c:v>
                </c:pt>
                <c:pt idx="26">
                  <c:v>54</c:v>
                </c:pt>
                <c:pt idx="27">
                  <c:v>49</c:v>
                </c:pt>
                <c:pt idx="28">
                  <c:v>47</c:v>
                </c:pt>
                <c:pt idx="29">
                  <c:v>38</c:v>
                </c:pt>
                <c:pt idx="30">
                  <c:v>63</c:v>
                </c:pt>
                <c:pt idx="31">
                  <c:v>52</c:v>
                </c:pt>
                <c:pt idx="32">
                  <c:v>48</c:v>
                </c:pt>
                <c:pt idx="33">
                  <c:v>60</c:v>
                </c:pt>
                <c:pt idx="34">
                  <c:v>55</c:v>
                </c:pt>
                <c:pt idx="35">
                  <c:v>54</c:v>
                </c:pt>
                <c:pt idx="36">
                  <c:v>62</c:v>
                </c:pt>
                <c:pt idx="37">
                  <c:v>64</c:v>
                </c:pt>
                <c:pt idx="38">
                  <c:v>51</c:v>
                </c:pt>
                <c:pt idx="39">
                  <c:v>63</c:v>
                </c:pt>
                <c:pt idx="40">
                  <c:v>65</c:v>
                </c:pt>
                <c:pt idx="41">
                  <c:v>71</c:v>
                </c:pt>
                <c:pt idx="42">
                  <c:v>76</c:v>
                </c:pt>
                <c:pt idx="43">
                  <c:v>51</c:v>
                </c:pt>
                <c:pt idx="44">
                  <c:v>67</c:v>
                </c:pt>
                <c:pt idx="45">
                  <c:v>68</c:v>
                </c:pt>
                <c:pt idx="46">
                  <c:v>81</c:v>
                </c:pt>
                <c:pt idx="47">
                  <c:v>85</c:v>
                </c:pt>
                <c:pt idx="48">
                  <c:v>75</c:v>
                </c:pt>
                <c:pt idx="49">
                  <c:v>89</c:v>
                </c:pt>
                <c:pt idx="50">
                  <c:v>91</c:v>
                </c:pt>
                <c:pt idx="51">
                  <c:v>92</c:v>
                </c:pt>
                <c:pt idx="52">
                  <c:v>90</c:v>
                </c:pt>
                <c:pt idx="53">
                  <c:v>78</c:v>
                </c:pt>
                <c:pt idx="54">
                  <c:v>94</c:v>
                </c:pt>
                <c:pt idx="55">
                  <c:v>94</c:v>
                </c:pt>
                <c:pt idx="56">
                  <c:v>87</c:v>
                </c:pt>
                <c:pt idx="57">
                  <c:v>91</c:v>
                </c:pt>
                <c:pt idx="58">
                  <c:v>82</c:v>
                </c:pt>
                <c:pt idx="59">
                  <c:v>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24</c:v>
                </c:pt>
                <c:pt idx="13">
                  <c:v>20</c:v>
                </c:pt>
                <c:pt idx="14">
                  <c:v>29</c:v>
                </c:pt>
                <c:pt idx="15">
                  <c:v>30</c:v>
                </c:pt>
                <c:pt idx="16">
                  <c:v>37</c:v>
                </c:pt>
                <c:pt idx="17">
                  <c:v>38</c:v>
                </c:pt>
                <c:pt idx="18">
                  <c:v>51</c:v>
                </c:pt>
                <c:pt idx="19">
                  <c:v>42</c:v>
                </c:pt>
                <c:pt idx="20">
                  <c:v>50</c:v>
                </c:pt>
                <c:pt idx="21">
                  <c:v>59</c:v>
                </c:pt>
                <c:pt idx="22">
                  <c:v>67</c:v>
                </c:pt>
                <c:pt idx="23">
                  <c:v>75</c:v>
                </c:pt>
                <c:pt idx="24">
                  <c:v>104</c:v>
                </c:pt>
                <c:pt idx="25">
                  <c:v>103</c:v>
                </c:pt>
                <c:pt idx="26">
                  <c:v>94</c:v>
                </c:pt>
                <c:pt idx="27">
                  <c:v>106</c:v>
                </c:pt>
                <c:pt idx="28">
                  <c:v>112</c:v>
                </c:pt>
                <c:pt idx="29">
                  <c:v>131</c:v>
                </c:pt>
                <c:pt idx="30">
                  <c:v>131</c:v>
                </c:pt>
                <c:pt idx="31">
                  <c:v>117</c:v>
                </c:pt>
                <c:pt idx="32">
                  <c:v>144</c:v>
                </c:pt>
                <c:pt idx="33">
                  <c:v>154</c:v>
                </c:pt>
                <c:pt idx="34">
                  <c:v>159</c:v>
                </c:pt>
                <c:pt idx="35">
                  <c:v>169</c:v>
                </c:pt>
                <c:pt idx="36">
                  <c:v>189</c:v>
                </c:pt>
                <c:pt idx="37">
                  <c:v>184</c:v>
                </c:pt>
                <c:pt idx="38">
                  <c:v>179</c:v>
                </c:pt>
                <c:pt idx="39">
                  <c:v>181</c:v>
                </c:pt>
                <c:pt idx="40">
                  <c:v>179</c:v>
                </c:pt>
                <c:pt idx="41">
                  <c:v>228</c:v>
                </c:pt>
                <c:pt idx="42">
                  <c:v>227</c:v>
                </c:pt>
                <c:pt idx="43">
                  <c:v>229</c:v>
                </c:pt>
                <c:pt idx="44">
                  <c:v>250</c:v>
                </c:pt>
                <c:pt idx="45">
                  <c:v>288</c:v>
                </c:pt>
                <c:pt idx="46">
                  <c:v>268</c:v>
                </c:pt>
                <c:pt idx="47">
                  <c:v>284</c:v>
                </c:pt>
                <c:pt idx="48">
                  <c:v>318</c:v>
                </c:pt>
                <c:pt idx="49">
                  <c:v>276</c:v>
                </c:pt>
                <c:pt idx="50">
                  <c:v>293</c:v>
                </c:pt>
                <c:pt idx="51">
                  <c:v>280</c:v>
                </c:pt>
                <c:pt idx="52">
                  <c:v>291</c:v>
                </c:pt>
                <c:pt idx="53">
                  <c:v>330</c:v>
                </c:pt>
                <c:pt idx="54">
                  <c:v>341</c:v>
                </c:pt>
                <c:pt idx="55">
                  <c:v>327</c:v>
                </c:pt>
                <c:pt idx="56">
                  <c:v>377</c:v>
                </c:pt>
                <c:pt idx="57">
                  <c:v>365</c:v>
                </c:pt>
                <c:pt idx="58">
                  <c:v>363</c:v>
                </c:pt>
                <c:pt idx="59">
                  <c:v>402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2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2</c:v>
                </c:pt>
                <c:pt idx="52">
                  <c:v>0</c:v>
                </c:pt>
                <c:pt idx="53">
                  <c:v>3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0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7</c:v>
                </c:pt>
                <c:pt idx="9">
                  <c:v>1</c:v>
                </c:pt>
                <c:pt idx="10">
                  <c:v>8</c:v>
                </c:pt>
                <c:pt idx="11">
                  <c:v>8</c:v>
                </c:pt>
                <c:pt idx="12">
                  <c:v>12</c:v>
                </c:pt>
                <c:pt idx="13">
                  <c:v>8</c:v>
                </c:pt>
                <c:pt idx="14">
                  <c:v>5</c:v>
                </c:pt>
                <c:pt idx="15">
                  <c:v>8</c:v>
                </c:pt>
                <c:pt idx="16">
                  <c:v>11</c:v>
                </c:pt>
                <c:pt idx="17">
                  <c:v>11</c:v>
                </c:pt>
                <c:pt idx="18">
                  <c:v>10</c:v>
                </c:pt>
                <c:pt idx="19">
                  <c:v>14</c:v>
                </c:pt>
                <c:pt idx="20">
                  <c:v>17</c:v>
                </c:pt>
                <c:pt idx="21">
                  <c:v>14</c:v>
                </c:pt>
                <c:pt idx="22">
                  <c:v>9</c:v>
                </c:pt>
                <c:pt idx="23">
                  <c:v>8</c:v>
                </c:pt>
                <c:pt idx="24">
                  <c:v>18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11</c:v>
                </c:pt>
                <c:pt idx="30">
                  <c:v>11</c:v>
                </c:pt>
                <c:pt idx="31">
                  <c:v>15</c:v>
                </c:pt>
                <c:pt idx="32">
                  <c:v>18</c:v>
                </c:pt>
                <c:pt idx="33">
                  <c:v>16</c:v>
                </c:pt>
                <c:pt idx="34">
                  <c:v>17</c:v>
                </c:pt>
                <c:pt idx="35">
                  <c:v>20</c:v>
                </c:pt>
                <c:pt idx="36">
                  <c:v>11</c:v>
                </c:pt>
                <c:pt idx="37">
                  <c:v>12</c:v>
                </c:pt>
                <c:pt idx="38">
                  <c:v>12</c:v>
                </c:pt>
                <c:pt idx="39">
                  <c:v>13</c:v>
                </c:pt>
                <c:pt idx="40">
                  <c:v>20</c:v>
                </c:pt>
                <c:pt idx="41">
                  <c:v>16</c:v>
                </c:pt>
                <c:pt idx="42">
                  <c:v>18</c:v>
                </c:pt>
                <c:pt idx="43">
                  <c:v>16</c:v>
                </c:pt>
                <c:pt idx="44">
                  <c:v>21</c:v>
                </c:pt>
                <c:pt idx="45">
                  <c:v>21</c:v>
                </c:pt>
                <c:pt idx="46">
                  <c:v>22</c:v>
                </c:pt>
                <c:pt idx="47">
                  <c:v>23</c:v>
                </c:pt>
                <c:pt idx="48">
                  <c:v>22</c:v>
                </c:pt>
                <c:pt idx="49">
                  <c:v>29</c:v>
                </c:pt>
                <c:pt idx="50">
                  <c:v>30</c:v>
                </c:pt>
                <c:pt idx="51">
                  <c:v>24</c:v>
                </c:pt>
                <c:pt idx="52">
                  <c:v>23</c:v>
                </c:pt>
                <c:pt idx="53">
                  <c:v>20</c:v>
                </c:pt>
                <c:pt idx="54">
                  <c:v>15</c:v>
                </c:pt>
                <c:pt idx="55">
                  <c:v>32</c:v>
                </c:pt>
                <c:pt idx="56">
                  <c:v>17</c:v>
                </c:pt>
                <c:pt idx="57">
                  <c:v>25</c:v>
                </c:pt>
                <c:pt idx="58">
                  <c:v>19</c:v>
                </c:pt>
                <c:pt idx="59">
                  <c:v>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  <c:pt idx="5">
                  <c:v>22</c:v>
                </c:pt>
                <c:pt idx="6">
                  <c:v>21</c:v>
                </c:pt>
                <c:pt idx="7">
                  <c:v>26</c:v>
                </c:pt>
                <c:pt idx="8">
                  <c:v>15</c:v>
                </c:pt>
                <c:pt idx="9">
                  <c:v>26</c:v>
                </c:pt>
                <c:pt idx="10">
                  <c:v>23</c:v>
                </c:pt>
                <c:pt idx="11">
                  <c:v>31</c:v>
                </c:pt>
                <c:pt idx="12">
                  <c:v>24</c:v>
                </c:pt>
                <c:pt idx="13">
                  <c:v>29</c:v>
                </c:pt>
                <c:pt idx="14">
                  <c:v>32</c:v>
                </c:pt>
                <c:pt idx="15">
                  <c:v>31</c:v>
                </c:pt>
                <c:pt idx="16">
                  <c:v>29</c:v>
                </c:pt>
                <c:pt idx="17">
                  <c:v>35</c:v>
                </c:pt>
                <c:pt idx="18">
                  <c:v>37</c:v>
                </c:pt>
                <c:pt idx="19">
                  <c:v>26</c:v>
                </c:pt>
                <c:pt idx="20">
                  <c:v>41</c:v>
                </c:pt>
                <c:pt idx="21">
                  <c:v>39</c:v>
                </c:pt>
                <c:pt idx="22">
                  <c:v>40</c:v>
                </c:pt>
                <c:pt idx="23">
                  <c:v>47</c:v>
                </c:pt>
                <c:pt idx="24">
                  <c:v>42</c:v>
                </c:pt>
                <c:pt idx="25">
                  <c:v>43</c:v>
                </c:pt>
                <c:pt idx="26">
                  <c:v>46</c:v>
                </c:pt>
                <c:pt idx="27">
                  <c:v>55</c:v>
                </c:pt>
                <c:pt idx="28">
                  <c:v>46</c:v>
                </c:pt>
                <c:pt idx="29">
                  <c:v>61</c:v>
                </c:pt>
                <c:pt idx="30">
                  <c:v>54</c:v>
                </c:pt>
                <c:pt idx="31">
                  <c:v>56</c:v>
                </c:pt>
                <c:pt idx="32">
                  <c:v>62</c:v>
                </c:pt>
                <c:pt idx="33">
                  <c:v>64</c:v>
                </c:pt>
                <c:pt idx="34">
                  <c:v>65</c:v>
                </c:pt>
                <c:pt idx="35">
                  <c:v>65</c:v>
                </c:pt>
                <c:pt idx="36">
                  <c:v>55</c:v>
                </c:pt>
                <c:pt idx="37">
                  <c:v>57</c:v>
                </c:pt>
                <c:pt idx="38">
                  <c:v>63</c:v>
                </c:pt>
                <c:pt idx="39">
                  <c:v>50</c:v>
                </c:pt>
                <c:pt idx="40">
                  <c:v>47</c:v>
                </c:pt>
                <c:pt idx="41">
                  <c:v>64</c:v>
                </c:pt>
                <c:pt idx="42">
                  <c:v>64</c:v>
                </c:pt>
                <c:pt idx="43">
                  <c:v>61</c:v>
                </c:pt>
                <c:pt idx="44">
                  <c:v>68</c:v>
                </c:pt>
                <c:pt idx="45">
                  <c:v>74</c:v>
                </c:pt>
                <c:pt idx="46">
                  <c:v>83</c:v>
                </c:pt>
                <c:pt idx="47">
                  <c:v>82</c:v>
                </c:pt>
                <c:pt idx="48">
                  <c:v>73</c:v>
                </c:pt>
                <c:pt idx="49">
                  <c:v>75</c:v>
                </c:pt>
                <c:pt idx="50">
                  <c:v>85</c:v>
                </c:pt>
                <c:pt idx="51">
                  <c:v>89</c:v>
                </c:pt>
                <c:pt idx="52">
                  <c:v>89</c:v>
                </c:pt>
                <c:pt idx="53">
                  <c:v>99</c:v>
                </c:pt>
                <c:pt idx="54">
                  <c:v>83</c:v>
                </c:pt>
                <c:pt idx="55">
                  <c:v>90</c:v>
                </c:pt>
                <c:pt idx="56">
                  <c:v>89</c:v>
                </c:pt>
                <c:pt idx="57">
                  <c:v>80</c:v>
                </c:pt>
                <c:pt idx="58">
                  <c:v>91</c:v>
                </c:pt>
                <c:pt idx="59">
                  <c:v>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3</c:v>
                </c:pt>
                <c:pt idx="23">
                  <c:v>0</c:v>
                </c:pt>
                <c:pt idx="24">
                  <c:v>2</c:v>
                </c:pt>
                <c:pt idx="25">
                  <c:v>4</c:v>
                </c:pt>
                <c:pt idx="26">
                  <c:v>1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0</c:v>
                </c:pt>
                <c:pt idx="35">
                  <c:v>3</c:v>
                </c:pt>
                <c:pt idx="36">
                  <c:v>4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4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2</c:v>
                </c:pt>
                <c:pt idx="49">
                  <c:v>2</c:v>
                </c:pt>
                <c:pt idx="50">
                  <c:v>6</c:v>
                </c:pt>
                <c:pt idx="51">
                  <c:v>3</c:v>
                </c:pt>
                <c:pt idx="52">
                  <c:v>3</c:v>
                </c:pt>
                <c:pt idx="53">
                  <c:v>6</c:v>
                </c:pt>
                <c:pt idx="54">
                  <c:v>3</c:v>
                </c:pt>
                <c:pt idx="55">
                  <c:v>3</c:v>
                </c:pt>
                <c:pt idx="56">
                  <c:v>6</c:v>
                </c:pt>
                <c:pt idx="57">
                  <c:v>1</c:v>
                </c:pt>
                <c:pt idx="58">
                  <c:v>3</c:v>
                </c:pt>
                <c:pt idx="59">
                  <c:v>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  <c:pt idx="51">
                  <c:v>2</c:v>
                </c:pt>
                <c:pt idx="52">
                  <c:v>0</c:v>
                </c:pt>
                <c:pt idx="53">
                  <c:v>4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4</c:v>
                </c:pt>
                <c:pt idx="11">
                  <c:v>7</c:v>
                </c:pt>
                <c:pt idx="12">
                  <c:v>11</c:v>
                </c:pt>
                <c:pt idx="13">
                  <c:v>6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7</c:v>
                </c:pt>
                <c:pt idx="18">
                  <c:v>9</c:v>
                </c:pt>
                <c:pt idx="19">
                  <c:v>6</c:v>
                </c:pt>
                <c:pt idx="20">
                  <c:v>9</c:v>
                </c:pt>
                <c:pt idx="21">
                  <c:v>19</c:v>
                </c:pt>
                <c:pt idx="22">
                  <c:v>10</c:v>
                </c:pt>
                <c:pt idx="23">
                  <c:v>14</c:v>
                </c:pt>
                <c:pt idx="24">
                  <c:v>14</c:v>
                </c:pt>
                <c:pt idx="25">
                  <c:v>11</c:v>
                </c:pt>
                <c:pt idx="26">
                  <c:v>15</c:v>
                </c:pt>
                <c:pt idx="27">
                  <c:v>13</c:v>
                </c:pt>
                <c:pt idx="28">
                  <c:v>11</c:v>
                </c:pt>
                <c:pt idx="29">
                  <c:v>13</c:v>
                </c:pt>
                <c:pt idx="30">
                  <c:v>16</c:v>
                </c:pt>
                <c:pt idx="31">
                  <c:v>23</c:v>
                </c:pt>
                <c:pt idx="32">
                  <c:v>16</c:v>
                </c:pt>
                <c:pt idx="33">
                  <c:v>21</c:v>
                </c:pt>
                <c:pt idx="34">
                  <c:v>18</c:v>
                </c:pt>
                <c:pt idx="35">
                  <c:v>11</c:v>
                </c:pt>
                <c:pt idx="36">
                  <c:v>27</c:v>
                </c:pt>
                <c:pt idx="37">
                  <c:v>17</c:v>
                </c:pt>
                <c:pt idx="38">
                  <c:v>19</c:v>
                </c:pt>
                <c:pt idx="39">
                  <c:v>11</c:v>
                </c:pt>
                <c:pt idx="40">
                  <c:v>15</c:v>
                </c:pt>
                <c:pt idx="41">
                  <c:v>13</c:v>
                </c:pt>
                <c:pt idx="42">
                  <c:v>14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23</c:v>
                </c:pt>
                <c:pt idx="47">
                  <c:v>19</c:v>
                </c:pt>
                <c:pt idx="48">
                  <c:v>30</c:v>
                </c:pt>
                <c:pt idx="49">
                  <c:v>18</c:v>
                </c:pt>
                <c:pt idx="50">
                  <c:v>23</c:v>
                </c:pt>
                <c:pt idx="51">
                  <c:v>17</c:v>
                </c:pt>
                <c:pt idx="52">
                  <c:v>19</c:v>
                </c:pt>
                <c:pt idx="53">
                  <c:v>27</c:v>
                </c:pt>
                <c:pt idx="54">
                  <c:v>23</c:v>
                </c:pt>
                <c:pt idx="55">
                  <c:v>27</c:v>
                </c:pt>
                <c:pt idx="56">
                  <c:v>20</c:v>
                </c:pt>
                <c:pt idx="57">
                  <c:v>23</c:v>
                </c:pt>
                <c:pt idx="58">
                  <c:v>22</c:v>
                </c:pt>
                <c:pt idx="59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15</c:v>
                </c:pt>
                <c:pt idx="1">
                  <c:v>5</c:v>
                </c:pt>
                <c:pt idx="2">
                  <c:v>9</c:v>
                </c:pt>
                <c:pt idx="3">
                  <c:v>9</c:v>
                </c:pt>
                <c:pt idx="4">
                  <c:v>13</c:v>
                </c:pt>
                <c:pt idx="5">
                  <c:v>22</c:v>
                </c:pt>
                <c:pt idx="6">
                  <c:v>14</c:v>
                </c:pt>
                <c:pt idx="7">
                  <c:v>22</c:v>
                </c:pt>
                <c:pt idx="8">
                  <c:v>17</c:v>
                </c:pt>
                <c:pt idx="9">
                  <c:v>20</c:v>
                </c:pt>
                <c:pt idx="10">
                  <c:v>27</c:v>
                </c:pt>
                <c:pt idx="11">
                  <c:v>20</c:v>
                </c:pt>
                <c:pt idx="12">
                  <c:v>30</c:v>
                </c:pt>
                <c:pt idx="13">
                  <c:v>40</c:v>
                </c:pt>
                <c:pt idx="14">
                  <c:v>26</c:v>
                </c:pt>
                <c:pt idx="15">
                  <c:v>28</c:v>
                </c:pt>
                <c:pt idx="16">
                  <c:v>29</c:v>
                </c:pt>
                <c:pt idx="17">
                  <c:v>44</c:v>
                </c:pt>
                <c:pt idx="18">
                  <c:v>33</c:v>
                </c:pt>
                <c:pt idx="19">
                  <c:v>31</c:v>
                </c:pt>
                <c:pt idx="20">
                  <c:v>39</c:v>
                </c:pt>
                <c:pt idx="21">
                  <c:v>42</c:v>
                </c:pt>
                <c:pt idx="22">
                  <c:v>42</c:v>
                </c:pt>
                <c:pt idx="23">
                  <c:v>45</c:v>
                </c:pt>
                <c:pt idx="24">
                  <c:v>43</c:v>
                </c:pt>
                <c:pt idx="25">
                  <c:v>55</c:v>
                </c:pt>
                <c:pt idx="26">
                  <c:v>48</c:v>
                </c:pt>
                <c:pt idx="27">
                  <c:v>42</c:v>
                </c:pt>
                <c:pt idx="28">
                  <c:v>44</c:v>
                </c:pt>
                <c:pt idx="29">
                  <c:v>59</c:v>
                </c:pt>
                <c:pt idx="30">
                  <c:v>44</c:v>
                </c:pt>
                <c:pt idx="31">
                  <c:v>46</c:v>
                </c:pt>
                <c:pt idx="32">
                  <c:v>58</c:v>
                </c:pt>
                <c:pt idx="33">
                  <c:v>51</c:v>
                </c:pt>
                <c:pt idx="34">
                  <c:v>44</c:v>
                </c:pt>
                <c:pt idx="35">
                  <c:v>57</c:v>
                </c:pt>
                <c:pt idx="36">
                  <c:v>52</c:v>
                </c:pt>
                <c:pt idx="37">
                  <c:v>45</c:v>
                </c:pt>
                <c:pt idx="38">
                  <c:v>55</c:v>
                </c:pt>
                <c:pt idx="39">
                  <c:v>62</c:v>
                </c:pt>
                <c:pt idx="40">
                  <c:v>53</c:v>
                </c:pt>
                <c:pt idx="41">
                  <c:v>82</c:v>
                </c:pt>
                <c:pt idx="42">
                  <c:v>66</c:v>
                </c:pt>
                <c:pt idx="43">
                  <c:v>75</c:v>
                </c:pt>
                <c:pt idx="44">
                  <c:v>71</c:v>
                </c:pt>
                <c:pt idx="45">
                  <c:v>69</c:v>
                </c:pt>
                <c:pt idx="46">
                  <c:v>75</c:v>
                </c:pt>
                <c:pt idx="47">
                  <c:v>82</c:v>
                </c:pt>
                <c:pt idx="48">
                  <c:v>78</c:v>
                </c:pt>
                <c:pt idx="49">
                  <c:v>86</c:v>
                </c:pt>
                <c:pt idx="50">
                  <c:v>88</c:v>
                </c:pt>
                <c:pt idx="51">
                  <c:v>89</c:v>
                </c:pt>
                <c:pt idx="52">
                  <c:v>84</c:v>
                </c:pt>
                <c:pt idx="53">
                  <c:v>69</c:v>
                </c:pt>
                <c:pt idx="54">
                  <c:v>88</c:v>
                </c:pt>
                <c:pt idx="55">
                  <c:v>88</c:v>
                </c:pt>
                <c:pt idx="56">
                  <c:v>79</c:v>
                </c:pt>
                <c:pt idx="57">
                  <c:v>99</c:v>
                </c:pt>
                <c:pt idx="58">
                  <c:v>91</c:v>
                </c:pt>
                <c:pt idx="59">
                  <c:v>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7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4</c:v>
                </c:pt>
                <c:pt idx="27">
                  <c:v>2</c:v>
                </c:pt>
                <c:pt idx="28">
                  <c:v>3</c:v>
                </c:pt>
                <c:pt idx="29">
                  <c:v>10</c:v>
                </c:pt>
                <c:pt idx="30">
                  <c:v>3</c:v>
                </c:pt>
                <c:pt idx="31">
                  <c:v>2</c:v>
                </c:pt>
                <c:pt idx="32">
                  <c:v>10</c:v>
                </c:pt>
                <c:pt idx="33">
                  <c:v>5</c:v>
                </c:pt>
                <c:pt idx="34">
                  <c:v>4</c:v>
                </c:pt>
                <c:pt idx="35">
                  <c:v>4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10</c:v>
                </c:pt>
                <c:pt idx="40">
                  <c:v>8</c:v>
                </c:pt>
                <c:pt idx="41">
                  <c:v>6</c:v>
                </c:pt>
                <c:pt idx="42">
                  <c:v>7</c:v>
                </c:pt>
                <c:pt idx="43">
                  <c:v>9</c:v>
                </c:pt>
                <c:pt idx="44">
                  <c:v>9</c:v>
                </c:pt>
                <c:pt idx="45">
                  <c:v>7</c:v>
                </c:pt>
                <c:pt idx="46">
                  <c:v>9</c:v>
                </c:pt>
                <c:pt idx="47">
                  <c:v>10</c:v>
                </c:pt>
                <c:pt idx="48">
                  <c:v>8</c:v>
                </c:pt>
                <c:pt idx="49">
                  <c:v>11</c:v>
                </c:pt>
                <c:pt idx="50">
                  <c:v>5</c:v>
                </c:pt>
                <c:pt idx="51">
                  <c:v>4</c:v>
                </c:pt>
                <c:pt idx="52">
                  <c:v>9</c:v>
                </c:pt>
                <c:pt idx="53">
                  <c:v>12</c:v>
                </c:pt>
                <c:pt idx="54">
                  <c:v>4</c:v>
                </c:pt>
                <c:pt idx="55">
                  <c:v>11</c:v>
                </c:pt>
                <c:pt idx="56">
                  <c:v>7</c:v>
                </c:pt>
                <c:pt idx="57">
                  <c:v>10</c:v>
                </c:pt>
                <c:pt idx="58">
                  <c:v>7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259</c:v>
                </c:pt>
                <c:pt idx="1">
                  <c:v>1081</c:v>
                </c:pt>
                <c:pt idx="2">
                  <c:v>2347</c:v>
                </c:pt>
                <c:pt idx="3">
                  <c:v>3709</c:v>
                </c:pt>
                <c:pt idx="4">
                  <c:v>5291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</c:v>
                </c:pt>
                <c:pt idx="1">
                  <c:v>557</c:v>
                </c:pt>
                <c:pt idx="2">
                  <c:v>864</c:v>
                </c:pt>
                <c:pt idx="3">
                  <c:v>1019</c:v>
                </c:pt>
                <c:pt idx="4">
                  <c:v>1368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</c:v>
                </c:pt>
                <c:pt idx="1">
                  <c:v>574</c:v>
                </c:pt>
                <c:pt idx="2">
                  <c:v>839</c:v>
                </c:pt>
                <c:pt idx="3">
                  <c:v>1119</c:v>
                </c:pt>
                <c:pt idx="4">
                  <c:v>1399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13103357.200000001</c:v>
                </c:pt>
                <c:pt idx="1">
                  <c:v>42173801.80000006</c:v>
                </c:pt>
                <c:pt idx="2">
                  <c:v>80796081.80000007</c:v>
                </c:pt>
                <c:pt idx="3">
                  <c:v>122112430.79999961</c:v>
                </c:pt>
                <c:pt idx="4">
                  <c:v>169423234.00000018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15127031.348000001</c:v>
                </c:pt>
                <c:pt idx="1">
                  <c:v>40986404.762</c:v>
                </c:pt>
                <c:pt idx="2">
                  <c:v>73939633.322</c:v>
                </c:pt>
                <c:pt idx="3">
                  <c:v>109265227.356</c:v>
                </c:pt>
                <c:pt idx="4">
                  <c:v>149129970.028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5489</c:v>
                </c:pt>
                <c:pt idx="2">
                  <c:v>9343</c:v>
                </c:pt>
                <c:pt idx="3">
                  <c:v>13658</c:v>
                </c:pt>
                <c:pt idx="4">
                  <c:v>17370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-89072.79599999997</c:v>
                </c:pt>
                <c:pt idx="1">
                  <c:v>-198595.70799999998</c:v>
                </c:pt>
                <c:pt idx="2">
                  <c:v>-197088.7379999999</c:v>
                </c:pt>
                <c:pt idx="3">
                  <c:v>-158807.6719999998</c:v>
                </c:pt>
                <c:pt idx="4">
                  <c:v>-165706.78999999957</c:v>
                </c:pt>
                <c:pt idx="5">
                  <c:v>-165461.84399999934</c:v>
                </c:pt>
                <c:pt idx="6">
                  <c:v>-186188.95800000033</c:v>
                </c:pt>
                <c:pt idx="7">
                  <c:v>-200733.10199999856</c:v>
                </c:pt>
                <c:pt idx="8">
                  <c:v>-193044.67400000035</c:v>
                </c:pt>
                <c:pt idx="9">
                  <c:v>-179929.16600000067</c:v>
                </c:pt>
                <c:pt idx="10">
                  <c:v>-160751.8440000047</c:v>
                </c:pt>
                <c:pt idx="11">
                  <c:v>-128292.85599999526</c:v>
                </c:pt>
                <c:pt idx="12">
                  <c:v>-10428.037999995984</c:v>
                </c:pt>
                <c:pt idx="13">
                  <c:v>29514.32200000761</c:v>
                </c:pt>
                <c:pt idx="14">
                  <c:v>-16357.600000005681</c:v>
                </c:pt>
                <c:pt idx="15">
                  <c:v>-2222.9059999911115</c:v>
                </c:pt>
                <c:pt idx="16">
                  <c:v>26133.464000024833</c:v>
                </c:pt>
                <c:pt idx="17">
                  <c:v>131607.89200000558</c:v>
                </c:pt>
                <c:pt idx="18">
                  <c:v>105114.76400001533</c:v>
                </c:pt>
                <c:pt idx="19">
                  <c:v>79205.2819999964</c:v>
                </c:pt>
                <c:pt idx="20">
                  <c:v>82135.17799999844</c:v>
                </c:pt>
                <c:pt idx="21">
                  <c:v>199217.42200001422</c:v>
                </c:pt>
                <c:pt idx="22">
                  <c:v>298188.53800000716</c:v>
                </c:pt>
                <c:pt idx="23">
                  <c:v>265288.7199999755</c:v>
                </c:pt>
                <c:pt idx="24">
                  <c:v>434781.39200000465</c:v>
                </c:pt>
                <c:pt idx="25">
                  <c:v>517424.6819999283</c:v>
                </c:pt>
                <c:pt idx="26">
                  <c:v>460188.3179999925</c:v>
                </c:pt>
                <c:pt idx="27">
                  <c:v>467904.73799998313</c:v>
                </c:pt>
                <c:pt idx="28">
                  <c:v>383847.23199997935</c:v>
                </c:pt>
                <c:pt idx="29">
                  <c:v>574097.5120000094</c:v>
                </c:pt>
                <c:pt idx="30">
                  <c:v>557061.2759999577</c:v>
                </c:pt>
                <c:pt idx="31">
                  <c:v>538504.6400000798</c:v>
                </c:pt>
                <c:pt idx="32">
                  <c:v>687926.7040000707</c:v>
                </c:pt>
                <c:pt idx="33">
                  <c:v>759987.0339999888</c:v>
                </c:pt>
                <c:pt idx="34">
                  <c:v>696043.6620000266</c:v>
                </c:pt>
                <c:pt idx="35">
                  <c:v>778681.2880000453</c:v>
                </c:pt>
                <c:pt idx="36">
                  <c:v>868668.3199999053</c:v>
                </c:pt>
                <c:pt idx="37">
                  <c:v>801478.5679999907</c:v>
                </c:pt>
                <c:pt idx="38">
                  <c:v>777093.9819999384</c:v>
                </c:pt>
                <c:pt idx="39">
                  <c:v>855503.1300000418</c:v>
                </c:pt>
                <c:pt idx="40">
                  <c:v>802134.2080000844</c:v>
                </c:pt>
                <c:pt idx="41">
                  <c:v>1129615.2379997</c:v>
                </c:pt>
                <c:pt idx="42">
                  <c:v>1036652.5459997933</c:v>
                </c:pt>
                <c:pt idx="43">
                  <c:v>1070925.2560001668</c:v>
                </c:pt>
                <c:pt idx="44">
                  <c:v>1297990.65200009</c:v>
                </c:pt>
                <c:pt idx="45">
                  <c:v>1396995.7320000492</c:v>
                </c:pt>
                <c:pt idx="46">
                  <c:v>1372510.19599987</c:v>
                </c:pt>
                <c:pt idx="47">
                  <c:v>1437635.6159999669</c:v>
                </c:pt>
                <c:pt idx="48">
                  <c:v>1563706.938000027</c:v>
                </c:pt>
                <c:pt idx="49">
                  <c:v>1456825.406000089</c:v>
                </c:pt>
                <c:pt idx="50">
                  <c:v>1526569.3020002302</c:v>
                </c:pt>
                <c:pt idx="51">
                  <c:v>1469806.646000065</c:v>
                </c:pt>
                <c:pt idx="52">
                  <c:v>1512451.533999754</c:v>
                </c:pt>
                <c:pt idx="53">
                  <c:v>1633086.8459995538</c:v>
                </c:pt>
                <c:pt idx="54">
                  <c:v>1811062.1439998168</c:v>
                </c:pt>
                <c:pt idx="55">
                  <c:v>1782643.5380001105</c:v>
                </c:pt>
                <c:pt idx="56">
                  <c:v>1900089.8619991988</c:v>
                </c:pt>
                <c:pt idx="57">
                  <c:v>1868793.3260010276</c:v>
                </c:pt>
                <c:pt idx="58">
                  <c:v>1839103.6440003011</c:v>
                </c:pt>
                <c:pt idx="59">
                  <c:v>1929124.7859999873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-89072.79599999997</c:v>
                </c:pt>
                <c:pt idx="1">
                  <c:v>-287668.50399999996</c:v>
                </c:pt>
                <c:pt idx="2">
                  <c:v>-484757.24199999985</c:v>
                </c:pt>
                <c:pt idx="3">
                  <c:v>-643564.9139999996</c:v>
                </c:pt>
                <c:pt idx="4">
                  <c:v>-809271.7039999992</c:v>
                </c:pt>
                <c:pt idx="5">
                  <c:v>-974733.5479999986</c:v>
                </c:pt>
                <c:pt idx="6">
                  <c:v>-1160922.505999999</c:v>
                </c:pt>
                <c:pt idx="7">
                  <c:v>-1361655.6079999974</c:v>
                </c:pt>
                <c:pt idx="8">
                  <c:v>-1554700.2819999978</c:v>
                </c:pt>
                <c:pt idx="9">
                  <c:v>-1734629.4479999985</c:v>
                </c:pt>
                <c:pt idx="10">
                  <c:v>-1895381.2920000032</c:v>
                </c:pt>
                <c:pt idx="11">
                  <c:v>-2023674.1479999984</c:v>
                </c:pt>
                <c:pt idx="12">
                  <c:v>-2034102.1859999944</c:v>
                </c:pt>
                <c:pt idx="13">
                  <c:v>-2004587.8639999868</c:v>
                </c:pt>
                <c:pt idx="14">
                  <c:v>-2020945.4639999925</c:v>
                </c:pt>
                <c:pt idx="15">
                  <c:v>-2023168.3699999836</c:v>
                </c:pt>
                <c:pt idx="16">
                  <c:v>-1997034.9059999587</c:v>
                </c:pt>
                <c:pt idx="17">
                  <c:v>-1865427.0139999532</c:v>
                </c:pt>
                <c:pt idx="18">
                  <c:v>-1760312.2499999378</c:v>
                </c:pt>
                <c:pt idx="19">
                  <c:v>-1681106.9679999414</c:v>
                </c:pt>
                <c:pt idx="20">
                  <c:v>-1598971.789999943</c:v>
                </c:pt>
                <c:pt idx="21">
                  <c:v>-1399754.3679999288</c:v>
                </c:pt>
                <c:pt idx="22">
                  <c:v>-1101565.8299999216</c:v>
                </c:pt>
                <c:pt idx="23">
                  <c:v>-836277.1099999461</c:v>
                </c:pt>
                <c:pt idx="24">
                  <c:v>-401495.71799994144</c:v>
                </c:pt>
                <c:pt idx="25">
                  <c:v>115928.96399998688</c:v>
                </c:pt>
                <c:pt idx="26">
                  <c:v>576117.2819999794</c:v>
                </c:pt>
                <c:pt idx="27">
                  <c:v>1044022.0199999625</c:v>
                </c:pt>
                <c:pt idx="28">
                  <c:v>1427869.251999942</c:v>
                </c:pt>
                <c:pt idx="29">
                  <c:v>2001966.7639999513</c:v>
                </c:pt>
                <c:pt idx="30">
                  <c:v>2559028.039999909</c:v>
                </c:pt>
                <c:pt idx="31">
                  <c:v>3097532.6799999885</c:v>
                </c:pt>
                <c:pt idx="32">
                  <c:v>3785459.384000059</c:v>
                </c:pt>
                <c:pt idx="33">
                  <c:v>4545446.418000048</c:v>
                </c:pt>
                <c:pt idx="34">
                  <c:v>5241490.080000075</c:v>
                </c:pt>
                <c:pt idx="35">
                  <c:v>6020171.36800012</c:v>
                </c:pt>
                <c:pt idx="36">
                  <c:v>6888839.688000025</c:v>
                </c:pt>
                <c:pt idx="37">
                  <c:v>7690318.256000016</c:v>
                </c:pt>
                <c:pt idx="38">
                  <c:v>8467412.237999953</c:v>
                </c:pt>
                <c:pt idx="39">
                  <c:v>9322915.367999995</c:v>
                </c:pt>
                <c:pt idx="40">
                  <c:v>10125049.57600008</c:v>
                </c:pt>
                <c:pt idx="41">
                  <c:v>11254664.81399978</c:v>
                </c:pt>
                <c:pt idx="42">
                  <c:v>12291317.359999573</c:v>
                </c:pt>
                <c:pt idx="43">
                  <c:v>13362242.61599974</c:v>
                </c:pt>
                <c:pt idx="44">
                  <c:v>14660233.26799983</c:v>
                </c:pt>
                <c:pt idx="45">
                  <c:v>16057228.999999879</c:v>
                </c:pt>
                <c:pt idx="46">
                  <c:v>17429739.19599975</c:v>
                </c:pt>
                <c:pt idx="47">
                  <c:v>18867374.811999716</c:v>
                </c:pt>
                <c:pt idx="48">
                  <c:v>20431081.749999743</c:v>
                </c:pt>
                <c:pt idx="49">
                  <c:v>21887907.15599983</c:v>
                </c:pt>
                <c:pt idx="50">
                  <c:v>23414476.458000064</c:v>
                </c:pt>
                <c:pt idx="51">
                  <c:v>24884283.10400013</c:v>
                </c:pt>
                <c:pt idx="52">
                  <c:v>26396734.637999885</c:v>
                </c:pt>
                <c:pt idx="53">
                  <c:v>28029821.48399944</c:v>
                </c:pt>
                <c:pt idx="54">
                  <c:v>29840883.627999254</c:v>
                </c:pt>
                <c:pt idx="55">
                  <c:v>31623527.165999364</c:v>
                </c:pt>
                <c:pt idx="56">
                  <c:v>33523617.027998563</c:v>
                </c:pt>
                <c:pt idx="57">
                  <c:v>35392410.35399959</c:v>
                </c:pt>
                <c:pt idx="58">
                  <c:v>37231513.99799989</c:v>
                </c:pt>
                <c:pt idx="59">
                  <c:v>39160638.783999875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test06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17:33:12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