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-1822898.5400000056</c:v>
                </c:pt>
                <c:pt idx="1">
                  <c:v>669719.0899999985</c:v>
                </c:pt>
                <c:pt idx="2">
                  <c:v>6626642.195999851</c:v>
                </c:pt>
                <c:pt idx="3">
                  <c:v>12532782.720000315</c:v>
                </c:pt>
                <c:pt idx="4">
                  <c:v>19487121.513999872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14</c:v>
                </c:pt>
                <c:pt idx="1">
                  <c:v>15</c:v>
                </c:pt>
                <c:pt idx="2">
                  <c:v>9</c:v>
                </c:pt>
                <c:pt idx="3">
                  <c:v>9</c:v>
                </c:pt>
                <c:pt idx="4">
                  <c:v>13</c:v>
                </c:pt>
                <c:pt idx="5">
                  <c:v>10</c:v>
                </c:pt>
                <c:pt idx="6">
                  <c:v>7</c:v>
                </c:pt>
                <c:pt idx="7">
                  <c:v>19</c:v>
                </c:pt>
                <c:pt idx="8">
                  <c:v>20</c:v>
                </c:pt>
                <c:pt idx="9">
                  <c:v>33</c:v>
                </c:pt>
                <c:pt idx="10">
                  <c:v>31</c:v>
                </c:pt>
                <c:pt idx="11">
                  <c:v>32</c:v>
                </c:pt>
                <c:pt idx="12">
                  <c:v>34</c:v>
                </c:pt>
                <c:pt idx="13">
                  <c:v>29</c:v>
                </c:pt>
                <c:pt idx="14">
                  <c:v>36</c:v>
                </c:pt>
                <c:pt idx="15">
                  <c:v>32</c:v>
                </c:pt>
                <c:pt idx="16">
                  <c:v>42</c:v>
                </c:pt>
                <c:pt idx="17">
                  <c:v>35</c:v>
                </c:pt>
                <c:pt idx="18">
                  <c:v>24</c:v>
                </c:pt>
                <c:pt idx="19">
                  <c:v>45</c:v>
                </c:pt>
                <c:pt idx="20">
                  <c:v>42</c:v>
                </c:pt>
                <c:pt idx="21">
                  <c:v>40</c:v>
                </c:pt>
                <c:pt idx="22">
                  <c:v>52</c:v>
                </c:pt>
                <c:pt idx="23">
                  <c:v>47</c:v>
                </c:pt>
                <c:pt idx="24">
                  <c:v>40</c:v>
                </c:pt>
                <c:pt idx="25">
                  <c:v>47</c:v>
                </c:pt>
                <c:pt idx="26">
                  <c:v>51</c:v>
                </c:pt>
                <c:pt idx="27">
                  <c:v>52</c:v>
                </c:pt>
                <c:pt idx="28">
                  <c:v>58</c:v>
                </c:pt>
                <c:pt idx="29">
                  <c:v>57</c:v>
                </c:pt>
                <c:pt idx="30">
                  <c:v>59</c:v>
                </c:pt>
                <c:pt idx="31">
                  <c:v>53</c:v>
                </c:pt>
                <c:pt idx="32">
                  <c:v>66</c:v>
                </c:pt>
                <c:pt idx="33">
                  <c:v>65</c:v>
                </c:pt>
                <c:pt idx="34">
                  <c:v>71</c:v>
                </c:pt>
                <c:pt idx="35">
                  <c:v>72</c:v>
                </c:pt>
                <c:pt idx="36">
                  <c:v>78</c:v>
                </c:pt>
                <c:pt idx="37">
                  <c:v>59</c:v>
                </c:pt>
                <c:pt idx="38">
                  <c:v>90</c:v>
                </c:pt>
                <c:pt idx="39">
                  <c:v>73</c:v>
                </c:pt>
                <c:pt idx="40">
                  <c:v>69</c:v>
                </c:pt>
                <c:pt idx="41">
                  <c:v>86</c:v>
                </c:pt>
                <c:pt idx="42">
                  <c:v>85</c:v>
                </c:pt>
                <c:pt idx="43">
                  <c:v>77</c:v>
                </c:pt>
                <c:pt idx="44">
                  <c:v>65</c:v>
                </c:pt>
                <c:pt idx="45">
                  <c:v>70</c:v>
                </c:pt>
                <c:pt idx="46">
                  <c:v>87</c:v>
                </c:pt>
                <c:pt idx="47">
                  <c:v>101</c:v>
                </c:pt>
                <c:pt idx="48">
                  <c:v>81</c:v>
                </c:pt>
                <c:pt idx="49">
                  <c:v>92</c:v>
                </c:pt>
                <c:pt idx="50">
                  <c:v>96</c:v>
                </c:pt>
                <c:pt idx="51">
                  <c:v>72</c:v>
                </c:pt>
                <c:pt idx="52">
                  <c:v>78</c:v>
                </c:pt>
                <c:pt idx="53">
                  <c:v>92</c:v>
                </c:pt>
                <c:pt idx="54">
                  <c:v>95</c:v>
                </c:pt>
                <c:pt idx="55">
                  <c:v>96</c:v>
                </c:pt>
                <c:pt idx="56">
                  <c:v>111</c:v>
                </c:pt>
                <c:pt idx="57">
                  <c:v>92</c:v>
                </c:pt>
                <c:pt idx="58">
                  <c:v>97</c:v>
                </c:pt>
                <c:pt idx="59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27</c:v>
                </c:pt>
                <c:pt idx="1">
                  <c:v>41</c:v>
                </c:pt>
                <c:pt idx="2">
                  <c:v>47</c:v>
                </c:pt>
                <c:pt idx="3">
                  <c:v>45</c:v>
                </c:pt>
                <c:pt idx="4">
                  <c:v>70</c:v>
                </c:pt>
                <c:pt idx="5">
                  <c:v>67</c:v>
                </c:pt>
                <c:pt idx="6">
                  <c:v>74</c:v>
                </c:pt>
                <c:pt idx="7">
                  <c:v>81</c:v>
                </c:pt>
                <c:pt idx="8">
                  <c:v>82</c:v>
                </c:pt>
                <c:pt idx="9">
                  <c:v>95</c:v>
                </c:pt>
                <c:pt idx="10">
                  <c:v>101</c:v>
                </c:pt>
                <c:pt idx="11">
                  <c:v>108</c:v>
                </c:pt>
                <c:pt idx="12">
                  <c:v>146</c:v>
                </c:pt>
                <c:pt idx="13">
                  <c:v>134</c:v>
                </c:pt>
                <c:pt idx="14">
                  <c:v>133</c:v>
                </c:pt>
                <c:pt idx="15">
                  <c:v>130</c:v>
                </c:pt>
                <c:pt idx="16">
                  <c:v>151</c:v>
                </c:pt>
                <c:pt idx="17">
                  <c:v>154</c:v>
                </c:pt>
                <c:pt idx="18">
                  <c:v>168</c:v>
                </c:pt>
                <c:pt idx="19">
                  <c:v>156</c:v>
                </c:pt>
                <c:pt idx="20">
                  <c:v>178</c:v>
                </c:pt>
                <c:pt idx="21">
                  <c:v>183</c:v>
                </c:pt>
                <c:pt idx="22">
                  <c:v>189</c:v>
                </c:pt>
                <c:pt idx="23">
                  <c:v>183</c:v>
                </c:pt>
                <c:pt idx="24">
                  <c:v>195</c:v>
                </c:pt>
                <c:pt idx="25">
                  <c:v>220</c:v>
                </c:pt>
                <c:pt idx="26">
                  <c:v>214</c:v>
                </c:pt>
                <c:pt idx="27">
                  <c:v>202</c:v>
                </c:pt>
                <c:pt idx="28">
                  <c:v>221</c:v>
                </c:pt>
                <c:pt idx="29">
                  <c:v>239</c:v>
                </c:pt>
                <c:pt idx="30">
                  <c:v>243</c:v>
                </c:pt>
                <c:pt idx="31">
                  <c:v>243</c:v>
                </c:pt>
                <c:pt idx="32">
                  <c:v>245</c:v>
                </c:pt>
                <c:pt idx="33">
                  <c:v>246</c:v>
                </c:pt>
                <c:pt idx="34">
                  <c:v>264</c:v>
                </c:pt>
                <c:pt idx="35">
                  <c:v>280</c:v>
                </c:pt>
                <c:pt idx="36">
                  <c:v>281</c:v>
                </c:pt>
                <c:pt idx="37">
                  <c:v>275</c:v>
                </c:pt>
                <c:pt idx="38">
                  <c:v>276</c:v>
                </c:pt>
                <c:pt idx="39">
                  <c:v>305</c:v>
                </c:pt>
                <c:pt idx="40">
                  <c:v>322</c:v>
                </c:pt>
                <c:pt idx="41">
                  <c:v>317</c:v>
                </c:pt>
                <c:pt idx="42">
                  <c:v>333</c:v>
                </c:pt>
                <c:pt idx="43">
                  <c:v>349</c:v>
                </c:pt>
                <c:pt idx="44">
                  <c:v>348</c:v>
                </c:pt>
                <c:pt idx="45">
                  <c:v>369</c:v>
                </c:pt>
                <c:pt idx="46">
                  <c:v>347</c:v>
                </c:pt>
                <c:pt idx="47">
                  <c:v>366</c:v>
                </c:pt>
                <c:pt idx="48">
                  <c:v>365</c:v>
                </c:pt>
                <c:pt idx="49">
                  <c:v>350</c:v>
                </c:pt>
                <c:pt idx="50">
                  <c:v>371</c:v>
                </c:pt>
                <c:pt idx="51">
                  <c:v>407</c:v>
                </c:pt>
                <c:pt idx="52">
                  <c:v>370</c:v>
                </c:pt>
                <c:pt idx="53">
                  <c:v>387</c:v>
                </c:pt>
                <c:pt idx="54">
                  <c:v>378</c:v>
                </c:pt>
                <c:pt idx="55">
                  <c:v>360</c:v>
                </c:pt>
                <c:pt idx="56">
                  <c:v>424</c:v>
                </c:pt>
                <c:pt idx="57">
                  <c:v>395</c:v>
                </c:pt>
                <c:pt idx="58">
                  <c:v>407</c:v>
                </c:pt>
                <c:pt idx="59">
                  <c:v>425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59</c:v>
                </c:pt>
                <c:pt idx="1">
                  <c:v>55</c:v>
                </c:pt>
                <c:pt idx="2">
                  <c:v>64</c:v>
                </c:pt>
                <c:pt idx="3">
                  <c:v>79</c:v>
                </c:pt>
                <c:pt idx="4">
                  <c:v>64</c:v>
                </c:pt>
                <c:pt idx="5">
                  <c:v>84</c:v>
                </c:pt>
                <c:pt idx="6">
                  <c:v>96</c:v>
                </c:pt>
                <c:pt idx="7">
                  <c:v>95</c:v>
                </c:pt>
                <c:pt idx="8">
                  <c:v>112</c:v>
                </c:pt>
                <c:pt idx="9">
                  <c:v>108</c:v>
                </c:pt>
                <c:pt idx="10">
                  <c:v>127</c:v>
                </c:pt>
                <c:pt idx="11">
                  <c:v>145</c:v>
                </c:pt>
                <c:pt idx="12">
                  <c:v>134</c:v>
                </c:pt>
                <c:pt idx="13">
                  <c:v>164</c:v>
                </c:pt>
                <c:pt idx="14">
                  <c:v>170</c:v>
                </c:pt>
                <c:pt idx="15">
                  <c:v>191</c:v>
                </c:pt>
                <c:pt idx="16">
                  <c:v>174</c:v>
                </c:pt>
                <c:pt idx="17">
                  <c:v>193</c:v>
                </c:pt>
                <c:pt idx="18">
                  <c:v>205</c:v>
                </c:pt>
                <c:pt idx="19">
                  <c:v>212</c:v>
                </c:pt>
                <c:pt idx="20">
                  <c:v>210</c:v>
                </c:pt>
                <c:pt idx="21">
                  <c:v>223</c:v>
                </c:pt>
                <c:pt idx="22">
                  <c:v>224</c:v>
                </c:pt>
                <c:pt idx="23">
                  <c:v>253</c:v>
                </c:pt>
                <c:pt idx="24">
                  <c:v>267</c:v>
                </c:pt>
                <c:pt idx="25">
                  <c:v>251</c:v>
                </c:pt>
                <c:pt idx="26">
                  <c:v>268</c:v>
                </c:pt>
                <c:pt idx="27">
                  <c:v>295</c:v>
                </c:pt>
                <c:pt idx="28">
                  <c:v>287</c:v>
                </c:pt>
                <c:pt idx="29">
                  <c:v>286</c:v>
                </c:pt>
                <c:pt idx="30">
                  <c:v>298</c:v>
                </c:pt>
                <c:pt idx="31">
                  <c:v>322</c:v>
                </c:pt>
                <c:pt idx="32">
                  <c:v>326</c:v>
                </c:pt>
                <c:pt idx="33">
                  <c:v>344</c:v>
                </c:pt>
                <c:pt idx="34">
                  <c:v>340</c:v>
                </c:pt>
                <c:pt idx="35">
                  <c:v>344</c:v>
                </c:pt>
                <c:pt idx="36">
                  <c:v>357</c:v>
                </c:pt>
                <c:pt idx="37">
                  <c:v>397</c:v>
                </c:pt>
                <c:pt idx="38">
                  <c:v>379</c:v>
                </c:pt>
                <c:pt idx="39">
                  <c:v>383</c:v>
                </c:pt>
                <c:pt idx="40">
                  <c:v>384</c:v>
                </c:pt>
                <c:pt idx="41">
                  <c:v>388</c:v>
                </c:pt>
                <c:pt idx="42">
                  <c:v>389</c:v>
                </c:pt>
                <c:pt idx="43">
                  <c:v>397</c:v>
                </c:pt>
                <c:pt idx="44">
                  <c:v>426</c:v>
                </c:pt>
                <c:pt idx="45">
                  <c:v>417</c:v>
                </c:pt>
                <c:pt idx="46">
                  <c:v>440</c:v>
                </c:pt>
                <c:pt idx="47">
                  <c:v>423</c:v>
                </c:pt>
                <c:pt idx="48">
                  <c:v>463</c:v>
                </c:pt>
                <c:pt idx="49">
                  <c:v>475</c:v>
                </c:pt>
                <c:pt idx="50">
                  <c:v>460</c:v>
                </c:pt>
                <c:pt idx="51">
                  <c:v>457</c:v>
                </c:pt>
                <c:pt idx="52">
                  <c:v>498</c:v>
                </c:pt>
                <c:pt idx="53">
                  <c:v>476</c:v>
                </c:pt>
                <c:pt idx="54">
                  <c:v>491</c:v>
                </c:pt>
                <c:pt idx="55">
                  <c:v>518</c:v>
                </c:pt>
                <c:pt idx="56">
                  <c:v>449</c:v>
                </c:pt>
                <c:pt idx="57">
                  <c:v>507</c:v>
                </c:pt>
                <c:pt idx="58">
                  <c:v>500</c:v>
                </c:pt>
                <c:pt idx="59">
                  <c:v>491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35</c:v>
                </c:pt>
                <c:pt idx="13">
                  <c:v>30</c:v>
                </c:pt>
                <c:pt idx="14">
                  <c:v>49</c:v>
                </c:pt>
                <c:pt idx="15">
                  <c:v>53</c:v>
                </c:pt>
                <c:pt idx="16">
                  <c:v>49</c:v>
                </c:pt>
                <c:pt idx="17">
                  <c:v>60</c:v>
                </c:pt>
                <c:pt idx="18">
                  <c:v>74</c:v>
                </c:pt>
                <c:pt idx="19">
                  <c:v>76</c:v>
                </c:pt>
                <c:pt idx="20">
                  <c:v>82</c:v>
                </c:pt>
                <c:pt idx="21">
                  <c:v>92</c:v>
                </c:pt>
                <c:pt idx="22">
                  <c:v>97</c:v>
                </c:pt>
                <c:pt idx="23">
                  <c:v>122</c:v>
                </c:pt>
                <c:pt idx="24">
                  <c:v>141</c:v>
                </c:pt>
                <c:pt idx="25">
                  <c:v>130</c:v>
                </c:pt>
                <c:pt idx="26">
                  <c:v>175</c:v>
                </c:pt>
                <c:pt idx="27">
                  <c:v>160</c:v>
                </c:pt>
                <c:pt idx="28">
                  <c:v>161</c:v>
                </c:pt>
                <c:pt idx="29">
                  <c:v>194</c:v>
                </c:pt>
                <c:pt idx="30">
                  <c:v>196</c:v>
                </c:pt>
                <c:pt idx="31">
                  <c:v>176</c:v>
                </c:pt>
                <c:pt idx="32">
                  <c:v>179</c:v>
                </c:pt>
                <c:pt idx="33">
                  <c:v>205</c:v>
                </c:pt>
                <c:pt idx="34">
                  <c:v>206</c:v>
                </c:pt>
                <c:pt idx="35">
                  <c:v>250</c:v>
                </c:pt>
                <c:pt idx="36">
                  <c:v>278</c:v>
                </c:pt>
                <c:pt idx="37">
                  <c:v>288</c:v>
                </c:pt>
                <c:pt idx="38">
                  <c:v>304</c:v>
                </c:pt>
                <c:pt idx="39">
                  <c:v>297</c:v>
                </c:pt>
                <c:pt idx="40">
                  <c:v>321</c:v>
                </c:pt>
                <c:pt idx="41">
                  <c:v>342</c:v>
                </c:pt>
                <c:pt idx="42">
                  <c:v>330</c:v>
                </c:pt>
                <c:pt idx="43">
                  <c:v>336</c:v>
                </c:pt>
                <c:pt idx="44">
                  <c:v>353</c:v>
                </c:pt>
                <c:pt idx="45">
                  <c:v>377</c:v>
                </c:pt>
                <c:pt idx="46">
                  <c:v>368</c:v>
                </c:pt>
                <c:pt idx="47">
                  <c:v>393</c:v>
                </c:pt>
                <c:pt idx="48">
                  <c:v>412</c:v>
                </c:pt>
                <c:pt idx="49">
                  <c:v>424</c:v>
                </c:pt>
                <c:pt idx="50">
                  <c:v>461</c:v>
                </c:pt>
                <c:pt idx="51">
                  <c:v>454</c:v>
                </c:pt>
                <c:pt idx="52">
                  <c:v>473</c:v>
                </c:pt>
                <c:pt idx="53">
                  <c:v>468</c:v>
                </c:pt>
                <c:pt idx="54">
                  <c:v>418</c:v>
                </c:pt>
                <c:pt idx="55">
                  <c:v>472</c:v>
                </c:pt>
                <c:pt idx="56">
                  <c:v>486</c:v>
                </c:pt>
                <c:pt idx="57">
                  <c:v>541</c:v>
                </c:pt>
                <c:pt idx="58">
                  <c:v>554</c:v>
                </c:pt>
                <c:pt idx="59">
                  <c:v>581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2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0</c:v>
                </c:pt>
                <c:pt idx="35">
                  <c:v>0</c:v>
                </c:pt>
                <c:pt idx="36">
                  <c:v>2</c:v>
                </c:pt>
                <c:pt idx="37">
                  <c:v>0</c:v>
                </c:pt>
                <c:pt idx="38">
                  <c:v>1</c:v>
                </c:pt>
                <c:pt idx="39">
                  <c:v>2</c:v>
                </c:pt>
                <c:pt idx="40">
                  <c:v>1</c:v>
                </c:pt>
                <c:pt idx="41">
                  <c:v>0</c:v>
                </c:pt>
                <c:pt idx="42">
                  <c:v>3</c:v>
                </c:pt>
                <c:pt idx="43">
                  <c:v>0</c:v>
                </c:pt>
                <c:pt idx="44">
                  <c:v>0</c:v>
                </c:pt>
                <c:pt idx="45">
                  <c:v>2</c:v>
                </c:pt>
                <c:pt idx="46">
                  <c:v>1</c:v>
                </c:pt>
                <c:pt idx="47">
                  <c:v>2</c:v>
                </c:pt>
                <c:pt idx="48">
                  <c:v>0</c:v>
                </c:pt>
                <c:pt idx="49">
                  <c:v>2</c:v>
                </c:pt>
                <c:pt idx="50">
                  <c:v>4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5</c:v>
                </c:pt>
                <c:pt idx="10">
                  <c:v>2</c:v>
                </c:pt>
                <c:pt idx="11">
                  <c:v>9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12</c:v>
                </c:pt>
                <c:pt idx="17">
                  <c:v>9</c:v>
                </c:pt>
                <c:pt idx="18">
                  <c:v>11</c:v>
                </c:pt>
                <c:pt idx="19">
                  <c:v>6</c:v>
                </c:pt>
                <c:pt idx="20">
                  <c:v>12</c:v>
                </c:pt>
                <c:pt idx="21">
                  <c:v>11</c:v>
                </c:pt>
                <c:pt idx="22">
                  <c:v>9</c:v>
                </c:pt>
                <c:pt idx="23">
                  <c:v>9</c:v>
                </c:pt>
                <c:pt idx="24">
                  <c:v>11</c:v>
                </c:pt>
                <c:pt idx="25">
                  <c:v>7</c:v>
                </c:pt>
                <c:pt idx="26">
                  <c:v>13</c:v>
                </c:pt>
                <c:pt idx="27">
                  <c:v>12</c:v>
                </c:pt>
                <c:pt idx="28">
                  <c:v>10</c:v>
                </c:pt>
                <c:pt idx="29">
                  <c:v>8</c:v>
                </c:pt>
                <c:pt idx="30">
                  <c:v>8</c:v>
                </c:pt>
                <c:pt idx="31">
                  <c:v>13</c:v>
                </c:pt>
                <c:pt idx="32">
                  <c:v>12</c:v>
                </c:pt>
                <c:pt idx="33">
                  <c:v>12</c:v>
                </c:pt>
                <c:pt idx="34">
                  <c:v>13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16</c:v>
                </c:pt>
                <c:pt idx="39">
                  <c:v>18</c:v>
                </c:pt>
                <c:pt idx="40">
                  <c:v>17</c:v>
                </c:pt>
                <c:pt idx="41">
                  <c:v>14</c:v>
                </c:pt>
                <c:pt idx="42">
                  <c:v>17</c:v>
                </c:pt>
                <c:pt idx="43">
                  <c:v>16</c:v>
                </c:pt>
                <c:pt idx="44">
                  <c:v>19</c:v>
                </c:pt>
                <c:pt idx="45">
                  <c:v>21</c:v>
                </c:pt>
                <c:pt idx="46">
                  <c:v>21</c:v>
                </c:pt>
                <c:pt idx="47">
                  <c:v>21</c:v>
                </c:pt>
                <c:pt idx="48">
                  <c:v>27</c:v>
                </c:pt>
                <c:pt idx="49">
                  <c:v>15</c:v>
                </c:pt>
                <c:pt idx="50">
                  <c:v>22</c:v>
                </c:pt>
                <c:pt idx="51">
                  <c:v>31</c:v>
                </c:pt>
                <c:pt idx="52">
                  <c:v>19</c:v>
                </c:pt>
                <c:pt idx="53">
                  <c:v>27</c:v>
                </c:pt>
                <c:pt idx="54">
                  <c:v>13</c:v>
                </c:pt>
                <c:pt idx="55">
                  <c:v>27</c:v>
                </c:pt>
                <c:pt idx="56">
                  <c:v>27</c:v>
                </c:pt>
                <c:pt idx="57">
                  <c:v>28</c:v>
                </c:pt>
                <c:pt idx="58">
                  <c:v>21</c:v>
                </c:pt>
                <c:pt idx="59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14</c:v>
                </c:pt>
                <c:pt idx="1">
                  <c:v>6</c:v>
                </c:pt>
                <c:pt idx="2">
                  <c:v>12</c:v>
                </c:pt>
                <c:pt idx="3">
                  <c:v>15</c:v>
                </c:pt>
                <c:pt idx="4">
                  <c:v>12</c:v>
                </c:pt>
                <c:pt idx="5">
                  <c:v>10</c:v>
                </c:pt>
                <c:pt idx="6">
                  <c:v>26</c:v>
                </c:pt>
                <c:pt idx="7">
                  <c:v>18</c:v>
                </c:pt>
                <c:pt idx="8">
                  <c:v>20</c:v>
                </c:pt>
                <c:pt idx="9">
                  <c:v>18</c:v>
                </c:pt>
                <c:pt idx="10">
                  <c:v>28</c:v>
                </c:pt>
                <c:pt idx="11">
                  <c:v>38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25</c:v>
                </c:pt>
                <c:pt idx="16">
                  <c:v>32</c:v>
                </c:pt>
                <c:pt idx="17">
                  <c:v>40</c:v>
                </c:pt>
                <c:pt idx="18">
                  <c:v>46</c:v>
                </c:pt>
                <c:pt idx="19">
                  <c:v>35</c:v>
                </c:pt>
                <c:pt idx="20">
                  <c:v>39</c:v>
                </c:pt>
                <c:pt idx="21">
                  <c:v>32</c:v>
                </c:pt>
                <c:pt idx="22">
                  <c:v>30</c:v>
                </c:pt>
                <c:pt idx="23">
                  <c:v>38</c:v>
                </c:pt>
                <c:pt idx="24">
                  <c:v>44</c:v>
                </c:pt>
                <c:pt idx="25">
                  <c:v>60</c:v>
                </c:pt>
                <c:pt idx="26">
                  <c:v>43</c:v>
                </c:pt>
                <c:pt idx="27">
                  <c:v>48</c:v>
                </c:pt>
                <c:pt idx="28">
                  <c:v>51</c:v>
                </c:pt>
                <c:pt idx="29">
                  <c:v>61</c:v>
                </c:pt>
                <c:pt idx="30">
                  <c:v>49</c:v>
                </c:pt>
                <c:pt idx="31">
                  <c:v>53</c:v>
                </c:pt>
                <c:pt idx="32">
                  <c:v>66</c:v>
                </c:pt>
                <c:pt idx="33">
                  <c:v>61</c:v>
                </c:pt>
                <c:pt idx="34">
                  <c:v>65</c:v>
                </c:pt>
                <c:pt idx="35">
                  <c:v>55</c:v>
                </c:pt>
                <c:pt idx="36">
                  <c:v>61</c:v>
                </c:pt>
                <c:pt idx="37">
                  <c:v>58</c:v>
                </c:pt>
                <c:pt idx="38">
                  <c:v>55</c:v>
                </c:pt>
                <c:pt idx="39">
                  <c:v>69</c:v>
                </c:pt>
                <c:pt idx="40">
                  <c:v>71</c:v>
                </c:pt>
                <c:pt idx="41">
                  <c:v>69</c:v>
                </c:pt>
                <c:pt idx="42">
                  <c:v>48</c:v>
                </c:pt>
                <c:pt idx="43">
                  <c:v>62</c:v>
                </c:pt>
                <c:pt idx="44">
                  <c:v>58</c:v>
                </c:pt>
                <c:pt idx="45">
                  <c:v>68</c:v>
                </c:pt>
                <c:pt idx="46">
                  <c:v>73</c:v>
                </c:pt>
                <c:pt idx="47">
                  <c:v>93</c:v>
                </c:pt>
                <c:pt idx="48">
                  <c:v>65</c:v>
                </c:pt>
                <c:pt idx="49">
                  <c:v>100</c:v>
                </c:pt>
                <c:pt idx="50">
                  <c:v>76</c:v>
                </c:pt>
                <c:pt idx="51">
                  <c:v>87</c:v>
                </c:pt>
                <c:pt idx="52">
                  <c:v>107</c:v>
                </c:pt>
                <c:pt idx="53">
                  <c:v>70</c:v>
                </c:pt>
                <c:pt idx="54">
                  <c:v>89</c:v>
                </c:pt>
                <c:pt idx="55">
                  <c:v>95</c:v>
                </c:pt>
                <c:pt idx="56">
                  <c:v>70</c:v>
                </c:pt>
                <c:pt idx="57">
                  <c:v>101</c:v>
                </c:pt>
                <c:pt idx="58">
                  <c:v>97</c:v>
                </c:pt>
                <c:pt idx="59">
                  <c:v>76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23</c:v>
                </c:pt>
                <c:pt idx="13">
                  <c:v>16</c:v>
                </c:pt>
                <c:pt idx="14">
                  <c:v>40</c:v>
                </c:pt>
                <c:pt idx="15">
                  <c:v>33</c:v>
                </c:pt>
                <c:pt idx="16">
                  <c:v>33</c:v>
                </c:pt>
                <c:pt idx="17">
                  <c:v>44</c:v>
                </c:pt>
                <c:pt idx="18">
                  <c:v>50</c:v>
                </c:pt>
                <c:pt idx="19">
                  <c:v>43</c:v>
                </c:pt>
                <c:pt idx="20">
                  <c:v>44</c:v>
                </c:pt>
                <c:pt idx="21">
                  <c:v>62</c:v>
                </c:pt>
                <c:pt idx="22">
                  <c:v>66</c:v>
                </c:pt>
                <c:pt idx="23">
                  <c:v>87</c:v>
                </c:pt>
                <c:pt idx="24">
                  <c:v>100</c:v>
                </c:pt>
                <c:pt idx="25">
                  <c:v>88</c:v>
                </c:pt>
                <c:pt idx="26">
                  <c:v>116</c:v>
                </c:pt>
                <c:pt idx="27">
                  <c:v>103</c:v>
                </c:pt>
                <c:pt idx="28">
                  <c:v>114</c:v>
                </c:pt>
                <c:pt idx="29">
                  <c:v>136</c:v>
                </c:pt>
                <c:pt idx="30">
                  <c:v>124</c:v>
                </c:pt>
                <c:pt idx="31">
                  <c:v>107</c:v>
                </c:pt>
                <c:pt idx="32">
                  <c:v>127</c:v>
                </c:pt>
                <c:pt idx="33">
                  <c:v>138</c:v>
                </c:pt>
                <c:pt idx="34">
                  <c:v>140</c:v>
                </c:pt>
                <c:pt idx="35">
                  <c:v>175</c:v>
                </c:pt>
                <c:pt idx="36">
                  <c:v>190</c:v>
                </c:pt>
                <c:pt idx="37">
                  <c:v>175</c:v>
                </c:pt>
                <c:pt idx="38">
                  <c:v>215</c:v>
                </c:pt>
                <c:pt idx="39">
                  <c:v>197</c:v>
                </c:pt>
                <c:pt idx="40">
                  <c:v>221</c:v>
                </c:pt>
                <c:pt idx="41">
                  <c:v>198</c:v>
                </c:pt>
                <c:pt idx="42">
                  <c:v>189</c:v>
                </c:pt>
                <c:pt idx="43">
                  <c:v>238</c:v>
                </c:pt>
                <c:pt idx="44">
                  <c:v>232</c:v>
                </c:pt>
                <c:pt idx="45">
                  <c:v>253</c:v>
                </c:pt>
                <c:pt idx="46">
                  <c:v>248</c:v>
                </c:pt>
                <c:pt idx="47">
                  <c:v>272</c:v>
                </c:pt>
                <c:pt idx="48">
                  <c:v>287</c:v>
                </c:pt>
                <c:pt idx="49">
                  <c:v>290</c:v>
                </c:pt>
                <c:pt idx="50">
                  <c:v>321</c:v>
                </c:pt>
                <c:pt idx="51">
                  <c:v>314</c:v>
                </c:pt>
                <c:pt idx="52">
                  <c:v>304</c:v>
                </c:pt>
                <c:pt idx="53">
                  <c:v>303</c:v>
                </c:pt>
                <c:pt idx="54">
                  <c:v>281</c:v>
                </c:pt>
                <c:pt idx="55">
                  <c:v>330</c:v>
                </c:pt>
                <c:pt idx="56">
                  <c:v>333</c:v>
                </c:pt>
                <c:pt idx="57">
                  <c:v>357</c:v>
                </c:pt>
                <c:pt idx="58">
                  <c:v>356</c:v>
                </c:pt>
                <c:pt idx="59">
                  <c:v>390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11</c:v>
                </c:pt>
                <c:pt idx="9">
                  <c:v>6</c:v>
                </c:pt>
                <c:pt idx="10">
                  <c:v>7</c:v>
                </c:pt>
                <c:pt idx="11">
                  <c:v>9</c:v>
                </c:pt>
                <c:pt idx="12">
                  <c:v>10</c:v>
                </c:pt>
                <c:pt idx="13">
                  <c:v>12</c:v>
                </c:pt>
                <c:pt idx="14">
                  <c:v>6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8</c:v>
                </c:pt>
                <c:pt idx="19">
                  <c:v>7</c:v>
                </c:pt>
                <c:pt idx="20">
                  <c:v>11</c:v>
                </c:pt>
                <c:pt idx="21">
                  <c:v>15</c:v>
                </c:pt>
                <c:pt idx="22">
                  <c:v>10</c:v>
                </c:pt>
                <c:pt idx="23">
                  <c:v>13</c:v>
                </c:pt>
                <c:pt idx="24">
                  <c:v>11</c:v>
                </c:pt>
                <c:pt idx="25">
                  <c:v>14</c:v>
                </c:pt>
                <c:pt idx="26">
                  <c:v>11</c:v>
                </c:pt>
                <c:pt idx="27">
                  <c:v>10</c:v>
                </c:pt>
                <c:pt idx="28">
                  <c:v>22</c:v>
                </c:pt>
                <c:pt idx="29">
                  <c:v>15</c:v>
                </c:pt>
                <c:pt idx="30">
                  <c:v>12</c:v>
                </c:pt>
                <c:pt idx="31">
                  <c:v>9</c:v>
                </c:pt>
                <c:pt idx="32">
                  <c:v>14</c:v>
                </c:pt>
                <c:pt idx="33">
                  <c:v>13</c:v>
                </c:pt>
                <c:pt idx="34">
                  <c:v>14</c:v>
                </c:pt>
                <c:pt idx="35">
                  <c:v>13</c:v>
                </c:pt>
                <c:pt idx="36">
                  <c:v>12</c:v>
                </c:pt>
                <c:pt idx="37">
                  <c:v>23</c:v>
                </c:pt>
                <c:pt idx="38">
                  <c:v>23</c:v>
                </c:pt>
                <c:pt idx="39">
                  <c:v>18</c:v>
                </c:pt>
                <c:pt idx="40">
                  <c:v>17</c:v>
                </c:pt>
                <c:pt idx="41">
                  <c:v>18</c:v>
                </c:pt>
                <c:pt idx="42">
                  <c:v>11</c:v>
                </c:pt>
                <c:pt idx="43">
                  <c:v>25</c:v>
                </c:pt>
                <c:pt idx="44">
                  <c:v>26</c:v>
                </c:pt>
                <c:pt idx="45">
                  <c:v>22</c:v>
                </c:pt>
                <c:pt idx="46">
                  <c:v>17</c:v>
                </c:pt>
                <c:pt idx="47">
                  <c:v>21</c:v>
                </c:pt>
                <c:pt idx="48">
                  <c:v>21</c:v>
                </c:pt>
                <c:pt idx="49">
                  <c:v>11</c:v>
                </c:pt>
                <c:pt idx="50">
                  <c:v>26</c:v>
                </c:pt>
                <c:pt idx="51">
                  <c:v>15</c:v>
                </c:pt>
                <c:pt idx="52">
                  <c:v>15</c:v>
                </c:pt>
                <c:pt idx="53">
                  <c:v>19</c:v>
                </c:pt>
                <c:pt idx="54">
                  <c:v>26</c:v>
                </c:pt>
                <c:pt idx="55">
                  <c:v>29</c:v>
                </c:pt>
                <c:pt idx="56">
                  <c:v>30</c:v>
                </c:pt>
                <c:pt idx="57">
                  <c:v>28</c:v>
                </c:pt>
                <c:pt idx="58">
                  <c:v>25</c:v>
                </c:pt>
                <c:pt idx="59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9</c:v>
                </c:pt>
                <c:pt idx="1">
                  <c:v>13</c:v>
                </c:pt>
                <c:pt idx="2">
                  <c:v>14</c:v>
                </c:pt>
                <c:pt idx="3">
                  <c:v>20</c:v>
                </c:pt>
                <c:pt idx="4">
                  <c:v>13</c:v>
                </c:pt>
                <c:pt idx="5">
                  <c:v>23</c:v>
                </c:pt>
                <c:pt idx="6">
                  <c:v>16</c:v>
                </c:pt>
                <c:pt idx="7">
                  <c:v>21</c:v>
                </c:pt>
                <c:pt idx="8">
                  <c:v>17</c:v>
                </c:pt>
                <c:pt idx="9">
                  <c:v>30</c:v>
                </c:pt>
                <c:pt idx="10">
                  <c:v>22</c:v>
                </c:pt>
                <c:pt idx="11">
                  <c:v>29</c:v>
                </c:pt>
                <c:pt idx="12">
                  <c:v>30</c:v>
                </c:pt>
                <c:pt idx="13">
                  <c:v>27</c:v>
                </c:pt>
                <c:pt idx="14">
                  <c:v>36</c:v>
                </c:pt>
                <c:pt idx="15">
                  <c:v>30</c:v>
                </c:pt>
                <c:pt idx="16">
                  <c:v>42</c:v>
                </c:pt>
                <c:pt idx="17">
                  <c:v>39</c:v>
                </c:pt>
                <c:pt idx="18">
                  <c:v>34</c:v>
                </c:pt>
                <c:pt idx="19">
                  <c:v>33</c:v>
                </c:pt>
                <c:pt idx="20">
                  <c:v>32</c:v>
                </c:pt>
                <c:pt idx="21">
                  <c:v>38</c:v>
                </c:pt>
                <c:pt idx="22">
                  <c:v>37</c:v>
                </c:pt>
                <c:pt idx="23">
                  <c:v>39</c:v>
                </c:pt>
                <c:pt idx="24">
                  <c:v>50</c:v>
                </c:pt>
                <c:pt idx="25">
                  <c:v>43</c:v>
                </c:pt>
                <c:pt idx="26">
                  <c:v>57</c:v>
                </c:pt>
                <c:pt idx="27">
                  <c:v>55</c:v>
                </c:pt>
                <c:pt idx="28">
                  <c:v>55</c:v>
                </c:pt>
                <c:pt idx="29">
                  <c:v>52</c:v>
                </c:pt>
                <c:pt idx="30">
                  <c:v>56</c:v>
                </c:pt>
                <c:pt idx="31">
                  <c:v>62</c:v>
                </c:pt>
                <c:pt idx="32">
                  <c:v>56</c:v>
                </c:pt>
                <c:pt idx="33">
                  <c:v>61</c:v>
                </c:pt>
                <c:pt idx="34">
                  <c:v>57</c:v>
                </c:pt>
                <c:pt idx="35">
                  <c:v>58</c:v>
                </c:pt>
                <c:pt idx="36">
                  <c:v>60</c:v>
                </c:pt>
                <c:pt idx="37">
                  <c:v>63</c:v>
                </c:pt>
                <c:pt idx="38">
                  <c:v>57</c:v>
                </c:pt>
                <c:pt idx="39">
                  <c:v>62</c:v>
                </c:pt>
                <c:pt idx="40">
                  <c:v>65</c:v>
                </c:pt>
                <c:pt idx="41">
                  <c:v>63</c:v>
                </c:pt>
                <c:pt idx="42">
                  <c:v>60</c:v>
                </c:pt>
                <c:pt idx="43">
                  <c:v>54</c:v>
                </c:pt>
                <c:pt idx="44">
                  <c:v>63</c:v>
                </c:pt>
                <c:pt idx="45">
                  <c:v>64</c:v>
                </c:pt>
                <c:pt idx="46">
                  <c:v>73</c:v>
                </c:pt>
                <c:pt idx="47">
                  <c:v>69</c:v>
                </c:pt>
                <c:pt idx="48">
                  <c:v>91</c:v>
                </c:pt>
                <c:pt idx="49">
                  <c:v>65</c:v>
                </c:pt>
                <c:pt idx="50">
                  <c:v>72</c:v>
                </c:pt>
                <c:pt idx="51">
                  <c:v>69</c:v>
                </c:pt>
                <c:pt idx="52">
                  <c:v>82</c:v>
                </c:pt>
                <c:pt idx="53">
                  <c:v>78</c:v>
                </c:pt>
                <c:pt idx="54">
                  <c:v>82</c:v>
                </c:pt>
                <c:pt idx="55">
                  <c:v>63</c:v>
                </c:pt>
                <c:pt idx="56">
                  <c:v>74</c:v>
                </c:pt>
                <c:pt idx="57">
                  <c:v>80</c:v>
                </c:pt>
                <c:pt idx="58">
                  <c:v>89</c:v>
                </c:pt>
                <c:pt idx="59">
                  <c:v>74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4</c:v>
                </c:pt>
                <c:pt idx="24">
                  <c:v>0</c:v>
                </c:pt>
                <c:pt idx="25">
                  <c:v>2</c:v>
                </c:pt>
                <c:pt idx="26">
                  <c:v>1</c:v>
                </c:pt>
                <c:pt idx="27">
                  <c:v>2</c:v>
                </c:pt>
                <c:pt idx="28">
                  <c:v>3</c:v>
                </c:pt>
                <c:pt idx="29">
                  <c:v>1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3</c:v>
                </c:pt>
                <c:pt idx="34">
                  <c:v>4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7</c:v>
                </c:pt>
                <c:pt idx="39">
                  <c:v>6</c:v>
                </c:pt>
                <c:pt idx="40">
                  <c:v>2</c:v>
                </c:pt>
                <c:pt idx="41">
                  <c:v>2</c:v>
                </c:pt>
                <c:pt idx="42">
                  <c:v>6</c:v>
                </c:pt>
                <c:pt idx="43">
                  <c:v>2</c:v>
                </c:pt>
                <c:pt idx="44">
                  <c:v>2</c:v>
                </c:pt>
                <c:pt idx="45">
                  <c:v>0</c:v>
                </c:pt>
                <c:pt idx="46">
                  <c:v>2</c:v>
                </c:pt>
                <c:pt idx="47">
                  <c:v>5</c:v>
                </c:pt>
                <c:pt idx="48">
                  <c:v>2</c:v>
                </c:pt>
                <c:pt idx="49">
                  <c:v>2</c:v>
                </c:pt>
                <c:pt idx="50">
                  <c:v>4</c:v>
                </c:pt>
                <c:pt idx="51">
                  <c:v>4</c:v>
                </c:pt>
                <c:pt idx="52">
                  <c:v>3</c:v>
                </c:pt>
                <c:pt idx="53">
                  <c:v>11</c:v>
                </c:pt>
                <c:pt idx="54">
                  <c:v>3</c:v>
                </c:pt>
                <c:pt idx="55">
                  <c:v>4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3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3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3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3</c:v>
                </c:pt>
                <c:pt idx="9">
                  <c:v>10</c:v>
                </c:pt>
                <c:pt idx="10">
                  <c:v>8</c:v>
                </c:pt>
                <c:pt idx="11">
                  <c:v>5</c:v>
                </c:pt>
                <c:pt idx="12">
                  <c:v>10</c:v>
                </c:pt>
                <c:pt idx="13">
                  <c:v>8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11</c:v>
                </c:pt>
                <c:pt idx="18">
                  <c:v>10</c:v>
                </c:pt>
                <c:pt idx="19">
                  <c:v>5</c:v>
                </c:pt>
                <c:pt idx="20">
                  <c:v>6</c:v>
                </c:pt>
                <c:pt idx="21">
                  <c:v>11</c:v>
                </c:pt>
                <c:pt idx="22">
                  <c:v>14</c:v>
                </c:pt>
                <c:pt idx="23">
                  <c:v>17</c:v>
                </c:pt>
                <c:pt idx="24">
                  <c:v>8</c:v>
                </c:pt>
                <c:pt idx="25">
                  <c:v>15</c:v>
                </c:pt>
                <c:pt idx="26">
                  <c:v>8</c:v>
                </c:pt>
                <c:pt idx="27">
                  <c:v>14</c:v>
                </c:pt>
                <c:pt idx="28">
                  <c:v>10</c:v>
                </c:pt>
                <c:pt idx="29">
                  <c:v>15</c:v>
                </c:pt>
                <c:pt idx="30">
                  <c:v>15</c:v>
                </c:pt>
                <c:pt idx="31">
                  <c:v>13</c:v>
                </c:pt>
                <c:pt idx="32">
                  <c:v>13</c:v>
                </c:pt>
                <c:pt idx="33">
                  <c:v>16</c:v>
                </c:pt>
                <c:pt idx="34">
                  <c:v>13</c:v>
                </c:pt>
                <c:pt idx="35">
                  <c:v>15</c:v>
                </c:pt>
                <c:pt idx="36">
                  <c:v>24</c:v>
                </c:pt>
                <c:pt idx="37">
                  <c:v>13</c:v>
                </c:pt>
                <c:pt idx="38">
                  <c:v>10</c:v>
                </c:pt>
                <c:pt idx="39">
                  <c:v>13</c:v>
                </c:pt>
                <c:pt idx="40">
                  <c:v>26</c:v>
                </c:pt>
                <c:pt idx="41">
                  <c:v>21</c:v>
                </c:pt>
                <c:pt idx="42">
                  <c:v>13</c:v>
                </c:pt>
                <c:pt idx="43">
                  <c:v>14</c:v>
                </c:pt>
                <c:pt idx="44">
                  <c:v>16</c:v>
                </c:pt>
                <c:pt idx="45">
                  <c:v>19</c:v>
                </c:pt>
                <c:pt idx="46">
                  <c:v>21</c:v>
                </c:pt>
                <c:pt idx="47">
                  <c:v>27</c:v>
                </c:pt>
                <c:pt idx="48">
                  <c:v>13</c:v>
                </c:pt>
                <c:pt idx="49">
                  <c:v>24</c:v>
                </c:pt>
                <c:pt idx="50">
                  <c:v>21</c:v>
                </c:pt>
                <c:pt idx="51">
                  <c:v>21</c:v>
                </c:pt>
                <c:pt idx="52">
                  <c:v>21</c:v>
                </c:pt>
                <c:pt idx="53">
                  <c:v>24</c:v>
                </c:pt>
                <c:pt idx="54">
                  <c:v>20</c:v>
                </c:pt>
                <c:pt idx="55">
                  <c:v>16</c:v>
                </c:pt>
                <c:pt idx="56">
                  <c:v>23</c:v>
                </c:pt>
                <c:pt idx="57">
                  <c:v>23</c:v>
                </c:pt>
                <c:pt idx="58">
                  <c:v>26</c:v>
                </c:pt>
                <c:pt idx="59">
                  <c:v>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2</c:v>
                </c:pt>
                <c:pt idx="2">
                  <c:v>12</c:v>
                </c:pt>
                <c:pt idx="3">
                  <c:v>6</c:v>
                </c:pt>
                <c:pt idx="4">
                  <c:v>11</c:v>
                </c:pt>
                <c:pt idx="5">
                  <c:v>12</c:v>
                </c:pt>
                <c:pt idx="6">
                  <c:v>14</c:v>
                </c:pt>
                <c:pt idx="7">
                  <c:v>20</c:v>
                </c:pt>
                <c:pt idx="8">
                  <c:v>24</c:v>
                </c:pt>
                <c:pt idx="9">
                  <c:v>23</c:v>
                </c:pt>
                <c:pt idx="10">
                  <c:v>28</c:v>
                </c:pt>
                <c:pt idx="11">
                  <c:v>28</c:v>
                </c:pt>
                <c:pt idx="12">
                  <c:v>26</c:v>
                </c:pt>
                <c:pt idx="13">
                  <c:v>24</c:v>
                </c:pt>
                <c:pt idx="14">
                  <c:v>35</c:v>
                </c:pt>
                <c:pt idx="15">
                  <c:v>42</c:v>
                </c:pt>
                <c:pt idx="16">
                  <c:v>24</c:v>
                </c:pt>
                <c:pt idx="17">
                  <c:v>37</c:v>
                </c:pt>
                <c:pt idx="18">
                  <c:v>34</c:v>
                </c:pt>
                <c:pt idx="19">
                  <c:v>44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  <c:pt idx="23">
                  <c:v>40</c:v>
                </c:pt>
                <c:pt idx="24">
                  <c:v>49</c:v>
                </c:pt>
                <c:pt idx="25">
                  <c:v>50</c:v>
                </c:pt>
                <c:pt idx="26">
                  <c:v>50</c:v>
                </c:pt>
                <c:pt idx="27">
                  <c:v>47</c:v>
                </c:pt>
                <c:pt idx="28">
                  <c:v>50</c:v>
                </c:pt>
                <c:pt idx="29">
                  <c:v>41</c:v>
                </c:pt>
                <c:pt idx="30">
                  <c:v>60</c:v>
                </c:pt>
                <c:pt idx="31">
                  <c:v>68</c:v>
                </c:pt>
                <c:pt idx="32">
                  <c:v>57</c:v>
                </c:pt>
                <c:pt idx="33">
                  <c:v>65</c:v>
                </c:pt>
                <c:pt idx="34">
                  <c:v>52</c:v>
                </c:pt>
                <c:pt idx="35">
                  <c:v>58</c:v>
                </c:pt>
                <c:pt idx="36">
                  <c:v>46</c:v>
                </c:pt>
                <c:pt idx="37">
                  <c:v>67</c:v>
                </c:pt>
                <c:pt idx="38">
                  <c:v>69</c:v>
                </c:pt>
                <c:pt idx="39">
                  <c:v>64</c:v>
                </c:pt>
                <c:pt idx="40">
                  <c:v>51</c:v>
                </c:pt>
                <c:pt idx="41">
                  <c:v>69</c:v>
                </c:pt>
                <c:pt idx="42">
                  <c:v>61</c:v>
                </c:pt>
                <c:pt idx="43">
                  <c:v>55</c:v>
                </c:pt>
                <c:pt idx="44">
                  <c:v>63</c:v>
                </c:pt>
                <c:pt idx="45">
                  <c:v>82</c:v>
                </c:pt>
                <c:pt idx="46">
                  <c:v>84</c:v>
                </c:pt>
                <c:pt idx="47">
                  <c:v>59</c:v>
                </c:pt>
                <c:pt idx="48">
                  <c:v>97</c:v>
                </c:pt>
                <c:pt idx="49">
                  <c:v>78</c:v>
                </c:pt>
                <c:pt idx="50">
                  <c:v>76</c:v>
                </c:pt>
                <c:pt idx="51">
                  <c:v>76</c:v>
                </c:pt>
                <c:pt idx="52">
                  <c:v>70</c:v>
                </c:pt>
                <c:pt idx="53">
                  <c:v>112</c:v>
                </c:pt>
                <c:pt idx="54">
                  <c:v>74</c:v>
                </c:pt>
                <c:pt idx="55">
                  <c:v>93</c:v>
                </c:pt>
                <c:pt idx="56">
                  <c:v>86</c:v>
                </c:pt>
                <c:pt idx="57">
                  <c:v>78</c:v>
                </c:pt>
                <c:pt idx="58">
                  <c:v>78</c:v>
                </c:pt>
                <c:pt idx="59">
                  <c:v>81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4</c:v>
                </c:pt>
                <c:pt idx="25">
                  <c:v>6</c:v>
                </c:pt>
                <c:pt idx="26">
                  <c:v>4</c:v>
                </c:pt>
                <c:pt idx="27">
                  <c:v>5</c:v>
                </c:pt>
                <c:pt idx="28">
                  <c:v>4</c:v>
                </c:pt>
                <c:pt idx="29">
                  <c:v>7</c:v>
                </c:pt>
                <c:pt idx="30">
                  <c:v>2</c:v>
                </c:pt>
                <c:pt idx="31">
                  <c:v>8</c:v>
                </c:pt>
                <c:pt idx="32">
                  <c:v>3</c:v>
                </c:pt>
                <c:pt idx="33">
                  <c:v>4</c:v>
                </c:pt>
                <c:pt idx="34">
                  <c:v>8</c:v>
                </c:pt>
                <c:pt idx="35">
                  <c:v>6</c:v>
                </c:pt>
                <c:pt idx="36">
                  <c:v>4</c:v>
                </c:pt>
                <c:pt idx="37">
                  <c:v>10</c:v>
                </c:pt>
                <c:pt idx="38">
                  <c:v>7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6</c:v>
                </c:pt>
                <c:pt idx="44">
                  <c:v>6</c:v>
                </c:pt>
                <c:pt idx="45">
                  <c:v>9</c:v>
                </c:pt>
                <c:pt idx="46">
                  <c:v>11</c:v>
                </c:pt>
                <c:pt idx="47">
                  <c:v>9</c:v>
                </c:pt>
                <c:pt idx="48">
                  <c:v>6</c:v>
                </c:pt>
                <c:pt idx="49">
                  <c:v>4</c:v>
                </c:pt>
                <c:pt idx="50">
                  <c:v>7</c:v>
                </c:pt>
                <c:pt idx="51">
                  <c:v>10</c:v>
                </c:pt>
                <c:pt idx="52">
                  <c:v>5</c:v>
                </c:pt>
                <c:pt idx="53">
                  <c:v>2</c:v>
                </c:pt>
                <c:pt idx="54">
                  <c:v>6</c:v>
                </c:pt>
                <c:pt idx="55">
                  <c:v>5</c:v>
                </c:pt>
                <c:pt idx="56">
                  <c:v>9</c:v>
                </c:pt>
                <c:pt idx="57">
                  <c:v>6</c:v>
                </c:pt>
                <c:pt idx="58">
                  <c:v>4</c:v>
                </c:pt>
                <c:pt idx="59">
                  <c:v>15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270</c:v>
                </c:pt>
                <c:pt idx="1">
                  <c:v>1079</c:v>
                </c:pt>
                <c:pt idx="2">
                  <c:v>2264</c:v>
                </c:pt>
                <c:pt idx="3">
                  <c:v>3629</c:v>
                </c:pt>
                <c:pt idx="4">
                  <c:v>5199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</c:v>
                </c:pt>
                <c:pt idx="1">
                  <c:v>552</c:v>
                </c:pt>
                <c:pt idx="2">
                  <c:v>851</c:v>
                </c:pt>
                <c:pt idx="3">
                  <c:v>1034</c:v>
                </c:pt>
                <c:pt idx="4">
                  <c:v>1236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249</c:v>
                </c:pt>
                <c:pt idx="1">
                  <c:v>542</c:v>
                </c:pt>
                <c:pt idx="2">
                  <c:v>872</c:v>
                </c:pt>
                <c:pt idx="3">
                  <c:v>1081</c:v>
                </c:pt>
                <c:pt idx="4">
                  <c:v>1358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13601668.399999995</c:v>
                </c:pt>
                <c:pt idx="1">
                  <c:v>41037935.0</c:v>
                </c:pt>
                <c:pt idx="2">
                  <c:v>79472082.79999985</c:v>
                </c:pt>
                <c:pt idx="3">
                  <c:v>117741039.20000032</c:v>
                </c:pt>
                <c:pt idx="4">
                  <c:v>163757886.99999985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15424566.940000001</c:v>
                </c:pt>
                <c:pt idx="1">
                  <c:v>40368215.910000004</c:v>
                </c:pt>
                <c:pt idx="2">
                  <c:v>72845440.604</c:v>
                </c:pt>
                <c:pt idx="3">
                  <c:v>105208256.47999999</c:v>
                </c:pt>
                <c:pt idx="4">
                  <c:v>144270765.48599997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5535</c:v>
                </c:pt>
                <c:pt idx="2">
                  <c:v>9304</c:v>
                </c:pt>
                <c:pt idx="3">
                  <c:v>13595</c:v>
                </c:pt>
                <c:pt idx="4">
                  <c:v>17267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-86404.28199999989</c:v>
                </c:pt>
                <c:pt idx="1">
                  <c:v>-175681.76399999997</c:v>
                </c:pt>
                <c:pt idx="2">
                  <c:v>-129804.07999999984</c:v>
                </c:pt>
                <c:pt idx="3">
                  <c:v>-184772.84799999988</c:v>
                </c:pt>
                <c:pt idx="4">
                  <c:v>-163206.81200000038</c:v>
                </c:pt>
                <c:pt idx="5">
                  <c:v>-160366.95199999923</c:v>
                </c:pt>
                <c:pt idx="6">
                  <c:v>-136118.08999999939</c:v>
                </c:pt>
                <c:pt idx="7">
                  <c:v>-172744.78999999957</c:v>
                </c:pt>
                <c:pt idx="8">
                  <c:v>-196019.18000000156</c:v>
                </c:pt>
                <c:pt idx="9">
                  <c:v>-193772.05200000084</c:v>
                </c:pt>
                <c:pt idx="10">
                  <c:v>-145129.60600000108</c:v>
                </c:pt>
                <c:pt idx="11">
                  <c:v>-78878.08400000399</c:v>
                </c:pt>
                <c:pt idx="12">
                  <c:v>-56227.18200000143</c:v>
                </c:pt>
                <c:pt idx="13">
                  <c:v>-90387.7799999984</c:v>
                </c:pt>
                <c:pt idx="14">
                  <c:v>106507.81799999718</c:v>
                </c:pt>
                <c:pt idx="15">
                  <c:v>37399.79800000833</c:v>
                </c:pt>
                <c:pt idx="16">
                  <c:v>11453.472000000998</c:v>
                </c:pt>
                <c:pt idx="17">
                  <c:v>71039.84399998654</c:v>
                </c:pt>
                <c:pt idx="18">
                  <c:v>121882.32199999876</c:v>
                </c:pt>
                <c:pt idx="19">
                  <c:v>20466.31600000942</c:v>
                </c:pt>
                <c:pt idx="20">
                  <c:v>-9185.07200000016</c:v>
                </c:pt>
                <c:pt idx="21">
                  <c:v>55384.29199999245</c:v>
                </c:pt>
                <c:pt idx="22">
                  <c:v>126715.15799997747</c:v>
                </c:pt>
                <c:pt idx="23">
                  <c:v>274670.1040000273</c:v>
                </c:pt>
                <c:pt idx="24">
                  <c:v>356499.23000005074</c:v>
                </c:pt>
                <c:pt idx="25">
                  <c:v>401555.32200000994</c:v>
                </c:pt>
                <c:pt idx="26">
                  <c:v>496158.777999972</c:v>
                </c:pt>
                <c:pt idx="27">
                  <c:v>412191.89599998854</c:v>
                </c:pt>
                <c:pt idx="28">
                  <c:v>492443.20399995614</c:v>
                </c:pt>
                <c:pt idx="29">
                  <c:v>673103.1060000127</c:v>
                </c:pt>
                <c:pt idx="30">
                  <c:v>553973.7539999522</c:v>
                </c:pt>
                <c:pt idx="31">
                  <c:v>535377.7040000055</c:v>
                </c:pt>
                <c:pt idx="32">
                  <c:v>581175.6280000377</c:v>
                </c:pt>
                <c:pt idx="33">
                  <c:v>657021.571999982</c:v>
                </c:pt>
                <c:pt idx="34">
                  <c:v>701368.6419999609</c:v>
                </c:pt>
                <c:pt idx="35">
                  <c:v>765773.359999923</c:v>
                </c:pt>
                <c:pt idx="36">
                  <c:v>836189.7879999466</c:v>
                </c:pt>
                <c:pt idx="37">
                  <c:v>820582.0779999737</c:v>
                </c:pt>
                <c:pt idx="38">
                  <c:v>1064012.3199999556</c:v>
                </c:pt>
                <c:pt idx="39">
                  <c:v>997886.0819999836</c:v>
                </c:pt>
                <c:pt idx="40">
                  <c:v>1067136.3019998726</c:v>
                </c:pt>
                <c:pt idx="41">
                  <c:v>999009.4840000216</c:v>
                </c:pt>
                <c:pt idx="42">
                  <c:v>819423.5779999737</c:v>
                </c:pt>
                <c:pt idx="43">
                  <c:v>1033557.0959999654</c:v>
                </c:pt>
                <c:pt idx="44">
                  <c:v>1007627.9200001545</c:v>
                </c:pt>
                <c:pt idx="45">
                  <c:v>1246492.7360003218</c:v>
                </c:pt>
                <c:pt idx="46">
                  <c:v>1282837.852000257</c:v>
                </c:pt>
                <c:pt idx="47">
                  <c:v>1358027.4839998893</c:v>
                </c:pt>
                <c:pt idx="48">
                  <c:v>1418173.2040001005</c:v>
                </c:pt>
                <c:pt idx="49">
                  <c:v>1525958.2940001674</c:v>
                </c:pt>
                <c:pt idx="50">
                  <c:v>1600941.9119999297</c:v>
                </c:pt>
                <c:pt idx="51">
                  <c:v>1612537.661999954</c:v>
                </c:pt>
                <c:pt idx="52">
                  <c:v>1595242.9319999367</c:v>
                </c:pt>
                <c:pt idx="53">
                  <c:v>1561837.703999821</c:v>
                </c:pt>
                <c:pt idx="54">
                  <c:v>1324660.3939998709</c:v>
                </c:pt>
                <c:pt idx="55">
                  <c:v>1742354.129999945</c:v>
                </c:pt>
                <c:pt idx="56">
                  <c:v>1653113.823999919</c:v>
                </c:pt>
                <c:pt idx="57">
                  <c:v>1759763.3159995899</c:v>
                </c:pt>
                <c:pt idx="58">
                  <c:v>1770594.3500004131</c:v>
                </c:pt>
                <c:pt idx="59">
                  <c:v>1921943.792000223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-86404.28199999989</c:v>
                </c:pt>
                <c:pt idx="1">
                  <c:v>-262086.04599999986</c:v>
                </c:pt>
                <c:pt idx="2">
                  <c:v>-391890.1259999997</c:v>
                </c:pt>
                <c:pt idx="3">
                  <c:v>-576662.9739999996</c:v>
                </c:pt>
                <c:pt idx="4">
                  <c:v>-739869.786</c:v>
                </c:pt>
                <c:pt idx="5">
                  <c:v>-900236.7379999992</c:v>
                </c:pt>
                <c:pt idx="6">
                  <c:v>-1036354.8279999986</c:v>
                </c:pt>
                <c:pt idx="7">
                  <c:v>-1209099.6179999982</c:v>
                </c:pt>
                <c:pt idx="8">
                  <c:v>-1405118.7979999997</c:v>
                </c:pt>
                <c:pt idx="9">
                  <c:v>-1598890.8500000006</c:v>
                </c:pt>
                <c:pt idx="10">
                  <c:v>-1744020.4560000016</c:v>
                </c:pt>
                <c:pt idx="11">
                  <c:v>-1822898.5400000056</c:v>
                </c:pt>
                <c:pt idx="12">
                  <c:v>-1879125.722000007</c:v>
                </c:pt>
                <c:pt idx="13">
                  <c:v>-1969513.5020000055</c:v>
                </c:pt>
                <c:pt idx="14">
                  <c:v>-1863005.6840000083</c:v>
                </c:pt>
                <c:pt idx="15">
                  <c:v>-1825605.886</c:v>
                </c:pt>
                <c:pt idx="16">
                  <c:v>-1814152.413999999</c:v>
                </c:pt>
                <c:pt idx="17">
                  <c:v>-1743112.5700000124</c:v>
                </c:pt>
                <c:pt idx="18">
                  <c:v>-1621230.2480000136</c:v>
                </c:pt>
                <c:pt idx="19">
                  <c:v>-1600763.9320000042</c:v>
                </c:pt>
                <c:pt idx="20">
                  <c:v>-1609949.0040000044</c:v>
                </c:pt>
                <c:pt idx="21">
                  <c:v>-1554564.712000012</c:v>
                </c:pt>
                <c:pt idx="22">
                  <c:v>-1427849.5540000345</c:v>
                </c:pt>
                <c:pt idx="23">
                  <c:v>-1153179.4500000072</c:v>
                </c:pt>
                <c:pt idx="24">
                  <c:v>-796680.2199999564</c:v>
                </c:pt>
                <c:pt idx="25">
                  <c:v>-395124.8979999465</c:v>
                </c:pt>
                <c:pt idx="26">
                  <c:v>101033.8800000255</c:v>
                </c:pt>
                <c:pt idx="27">
                  <c:v>513225.77600001404</c:v>
                </c:pt>
                <c:pt idx="28">
                  <c:v>1005668.9799999702</c:v>
                </c:pt>
                <c:pt idx="29">
                  <c:v>1678772.085999983</c:v>
                </c:pt>
                <c:pt idx="30">
                  <c:v>2232745.839999935</c:v>
                </c:pt>
                <c:pt idx="31">
                  <c:v>2768123.5439999406</c:v>
                </c:pt>
                <c:pt idx="32">
                  <c:v>3349299.1719999784</c:v>
                </c:pt>
                <c:pt idx="33">
                  <c:v>4006320.7439999604</c:v>
                </c:pt>
                <c:pt idx="34">
                  <c:v>4707689.385999922</c:v>
                </c:pt>
                <c:pt idx="35">
                  <c:v>5473462.745999845</c:v>
                </c:pt>
                <c:pt idx="36">
                  <c:v>6309652.533999791</c:v>
                </c:pt>
                <c:pt idx="37">
                  <c:v>7130234.611999765</c:v>
                </c:pt>
                <c:pt idx="38">
                  <c:v>8194246.931999721</c:v>
                </c:pt>
                <c:pt idx="39">
                  <c:v>9192133.013999704</c:v>
                </c:pt>
                <c:pt idx="40">
                  <c:v>10259269.315999577</c:v>
                </c:pt>
                <c:pt idx="41">
                  <c:v>11258278.799999598</c:v>
                </c:pt>
                <c:pt idx="42">
                  <c:v>12077702.377999572</c:v>
                </c:pt>
                <c:pt idx="43">
                  <c:v>13111259.473999538</c:v>
                </c:pt>
                <c:pt idx="44">
                  <c:v>14118887.393999692</c:v>
                </c:pt>
                <c:pt idx="45">
                  <c:v>15365380.130000014</c:v>
                </c:pt>
                <c:pt idx="46">
                  <c:v>16648217.98200027</c:v>
                </c:pt>
                <c:pt idx="47">
                  <c:v>18006245.466000162</c:v>
                </c:pt>
                <c:pt idx="48">
                  <c:v>19424418.670000263</c:v>
                </c:pt>
                <c:pt idx="49">
                  <c:v>20950376.96400043</c:v>
                </c:pt>
                <c:pt idx="50">
                  <c:v>22551318.87600036</c:v>
                </c:pt>
                <c:pt idx="51">
                  <c:v>24163856.538000315</c:v>
                </c:pt>
                <c:pt idx="52">
                  <c:v>25759099.470000252</c:v>
                </c:pt>
                <c:pt idx="53">
                  <c:v>27320937.174000073</c:v>
                </c:pt>
                <c:pt idx="54">
                  <c:v>28645597.567999944</c:v>
                </c:pt>
                <c:pt idx="55">
                  <c:v>30387951.697999887</c:v>
                </c:pt>
                <c:pt idx="56">
                  <c:v>32041065.521999806</c:v>
                </c:pt>
                <c:pt idx="57">
                  <c:v>33800828.837999396</c:v>
                </c:pt>
                <c:pt idx="58">
                  <c:v>35571423.18799981</c:v>
                </c:pt>
                <c:pt idx="59">
                  <c:v>37493366.980000034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My model 2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15:15:46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