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-1950951.5299999996</c:v>
                </c:pt>
                <c:pt idx="1">
                  <c:v>961885.5300000608</c:v>
                </c:pt>
                <c:pt idx="2">
                  <c:v>5776012.515999795</c:v>
                </c:pt>
                <c:pt idx="3">
                  <c:v>12340361.670000385</c:v>
                </c:pt>
                <c:pt idx="4">
                  <c:v>19350013.036000434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15</c:v>
                </c:pt>
                <c:pt idx="1">
                  <c:v>14</c:v>
                </c:pt>
                <c:pt idx="2">
                  <c:v>9</c:v>
                </c:pt>
                <c:pt idx="3">
                  <c:v>16</c:v>
                </c:pt>
                <c:pt idx="4">
                  <c:v>16</c:v>
                </c:pt>
                <c:pt idx="5">
                  <c:v>18</c:v>
                </c:pt>
                <c:pt idx="6">
                  <c:v>15</c:v>
                </c:pt>
                <c:pt idx="7">
                  <c:v>24</c:v>
                </c:pt>
                <c:pt idx="8">
                  <c:v>13</c:v>
                </c:pt>
                <c:pt idx="9">
                  <c:v>22</c:v>
                </c:pt>
                <c:pt idx="10">
                  <c:v>34</c:v>
                </c:pt>
                <c:pt idx="11">
                  <c:v>20</c:v>
                </c:pt>
                <c:pt idx="12">
                  <c:v>27</c:v>
                </c:pt>
                <c:pt idx="13">
                  <c:v>31</c:v>
                </c:pt>
                <c:pt idx="14">
                  <c:v>47</c:v>
                </c:pt>
                <c:pt idx="15">
                  <c:v>33</c:v>
                </c:pt>
                <c:pt idx="16">
                  <c:v>44</c:v>
                </c:pt>
                <c:pt idx="17">
                  <c:v>43</c:v>
                </c:pt>
                <c:pt idx="18">
                  <c:v>35</c:v>
                </c:pt>
                <c:pt idx="19">
                  <c:v>39</c:v>
                </c:pt>
                <c:pt idx="20">
                  <c:v>44</c:v>
                </c:pt>
                <c:pt idx="21">
                  <c:v>50</c:v>
                </c:pt>
                <c:pt idx="22">
                  <c:v>53</c:v>
                </c:pt>
                <c:pt idx="23">
                  <c:v>48</c:v>
                </c:pt>
                <c:pt idx="24">
                  <c:v>55</c:v>
                </c:pt>
                <c:pt idx="25">
                  <c:v>55</c:v>
                </c:pt>
                <c:pt idx="26">
                  <c:v>58</c:v>
                </c:pt>
                <c:pt idx="27">
                  <c:v>61</c:v>
                </c:pt>
                <c:pt idx="28">
                  <c:v>57</c:v>
                </c:pt>
                <c:pt idx="29">
                  <c:v>63</c:v>
                </c:pt>
                <c:pt idx="30">
                  <c:v>53</c:v>
                </c:pt>
                <c:pt idx="31">
                  <c:v>68</c:v>
                </c:pt>
                <c:pt idx="32">
                  <c:v>64</c:v>
                </c:pt>
                <c:pt idx="33">
                  <c:v>61</c:v>
                </c:pt>
                <c:pt idx="34">
                  <c:v>70</c:v>
                </c:pt>
                <c:pt idx="35">
                  <c:v>72</c:v>
                </c:pt>
                <c:pt idx="36">
                  <c:v>68</c:v>
                </c:pt>
                <c:pt idx="37">
                  <c:v>77</c:v>
                </c:pt>
                <c:pt idx="38">
                  <c:v>72</c:v>
                </c:pt>
                <c:pt idx="39">
                  <c:v>100</c:v>
                </c:pt>
                <c:pt idx="40">
                  <c:v>87</c:v>
                </c:pt>
                <c:pt idx="41">
                  <c:v>86</c:v>
                </c:pt>
                <c:pt idx="42">
                  <c:v>82</c:v>
                </c:pt>
                <c:pt idx="43">
                  <c:v>81</c:v>
                </c:pt>
                <c:pt idx="44">
                  <c:v>91</c:v>
                </c:pt>
                <c:pt idx="45">
                  <c:v>78</c:v>
                </c:pt>
                <c:pt idx="46">
                  <c:v>106</c:v>
                </c:pt>
                <c:pt idx="47">
                  <c:v>85</c:v>
                </c:pt>
                <c:pt idx="48">
                  <c:v>112</c:v>
                </c:pt>
                <c:pt idx="49">
                  <c:v>92</c:v>
                </c:pt>
                <c:pt idx="50">
                  <c:v>95</c:v>
                </c:pt>
                <c:pt idx="51">
                  <c:v>81</c:v>
                </c:pt>
                <c:pt idx="52">
                  <c:v>103</c:v>
                </c:pt>
                <c:pt idx="53">
                  <c:v>99</c:v>
                </c:pt>
                <c:pt idx="54">
                  <c:v>108</c:v>
                </c:pt>
                <c:pt idx="55">
                  <c:v>103</c:v>
                </c:pt>
                <c:pt idx="56">
                  <c:v>109</c:v>
                </c:pt>
                <c:pt idx="57">
                  <c:v>133</c:v>
                </c:pt>
                <c:pt idx="58">
                  <c:v>101</c:v>
                </c:pt>
                <c:pt idx="59">
                  <c:v>107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37</c:v>
                </c:pt>
                <c:pt idx="1">
                  <c:v>45</c:v>
                </c:pt>
                <c:pt idx="2">
                  <c:v>43</c:v>
                </c:pt>
                <c:pt idx="3">
                  <c:v>61</c:v>
                </c:pt>
                <c:pt idx="4">
                  <c:v>67</c:v>
                </c:pt>
                <c:pt idx="5">
                  <c:v>46</c:v>
                </c:pt>
                <c:pt idx="6">
                  <c:v>78</c:v>
                </c:pt>
                <c:pt idx="7">
                  <c:v>73</c:v>
                </c:pt>
                <c:pt idx="8">
                  <c:v>86</c:v>
                </c:pt>
                <c:pt idx="9">
                  <c:v>99</c:v>
                </c:pt>
                <c:pt idx="10">
                  <c:v>89</c:v>
                </c:pt>
                <c:pt idx="11">
                  <c:v>127</c:v>
                </c:pt>
                <c:pt idx="12">
                  <c:v>118</c:v>
                </c:pt>
                <c:pt idx="13">
                  <c:v>140</c:v>
                </c:pt>
                <c:pt idx="14">
                  <c:v>136</c:v>
                </c:pt>
                <c:pt idx="15">
                  <c:v>117</c:v>
                </c:pt>
                <c:pt idx="16">
                  <c:v>153</c:v>
                </c:pt>
                <c:pt idx="17">
                  <c:v>150</c:v>
                </c:pt>
                <c:pt idx="18">
                  <c:v>167</c:v>
                </c:pt>
                <c:pt idx="19">
                  <c:v>151</c:v>
                </c:pt>
                <c:pt idx="20">
                  <c:v>169</c:v>
                </c:pt>
                <c:pt idx="21">
                  <c:v>188</c:v>
                </c:pt>
                <c:pt idx="22">
                  <c:v>187</c:v>
                </c:pt>
                <c:pt idx="23">
                  <c:v>205</c:v>
                </c:pt>
                <c:pt idx="24">
                  <c:v>204</c:v>
                </c:pt>
                <c:pt idx="25">
                  <c:v>205</c:v>
                </c:pt>
                <c:pt idx="26">
                  <c:v>211</c:v>
                </c:pt>
                <c:pt idx="27">
                  <c:v>230</c:v>
                </c:pt>
                <c:pt idx="28">
                  <c:v>248</c:v>
                </c:pt>
                <c:pt idx="29">
                  <c:v>217</c:v>
                </c:pt>
                <c:pt idx="30">
                  <c:v>234</c:v>
                </c:pt>
                <c:pt idx="31">
                  <c:v>241</c:v>
                </c:pt>
                <c:pt idx="32">
                  <c:v>258</c:v>
                </c:pt>
                <c:pt idx="33">
                  <c:v>260</c:v>
                </c:pt>
                <c:pt idx="34">
                  <c:v>271</c:v>
                </c:pt>
                <c:pt idx="35">
                  <c:v>262</c:v>
                </c:pt>
                <c:pt idx="36">
                  <c:v>264</c:v>
                </c:pt>
                <c:pt idx="37">
                  <c:v>302</c:v>
                </c:pt>
                <c:pt idx="38">
                  <c:v>290</c:v>
                </c:pt>
                <c:pt idx="39">
                  <c:v>294</c:v>
                </c:pt>
                <c:pt idx="40">
                  <c:v>291</c:v>
                </c:pt>
                <c:pt idx="41">
                  <c:v>318</c:v>
                </c:pt>
                <c:pt idx="42">
                  <c:v>319</c:v>
                </c:pt>
                <c:pt idx="43">
                  <c:v>326</c:v>
                </c:pt>
                <c:pt idx="44">
                  <c:v>296</c:v>
                </c:pt>
                <c:pt idx="45">
                  <c:v>324</c:v>
                </c:pt>
                <c:pt idx="46">
                  <c:v>355</c:v>
                </c:pt>
                <c:pt idx="47">
                  <c:v>345</c:v>
                </c:pt>
                <c:pt idx="48">
                  <c:v>352</c:v>
                </c:pt>
                <c:pt idx="49">
                  <c:v>335</c:v>
                </c:pt>
                <c:pt idx="50">
                  <c:v>356</c:v>
                </c:pt>
                <c:pt idx="51">
                  <c:v>378</c:v>
                </c:pt>
                <c:pt idx="52">
                  <c:v>377</c:v>
                </c:pt>
                <c:pt idx="53">
                  <c:v>399</c:v>
                </c:pt>
                <c:pt idx="54">
                  <c:v>372</c:v>
                </c:pt>
                <c:pt idx="55">
                  <c:v>418</c:v>
                </c:pt>
                <c:pt idx="56">
                  <c:v>372</c:v>
                </c:pt>
                <c:pt idx="57">
                  <c:v>407</c:v>
                </c:pt>
                <c:pt idx="58">
                  <c:v>405</c:v>
                </c:pt>
                <c:pt idx="59">
                  <c:v>406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48</c:v>
                </c:pt>
                <c:pt idx="1">
                  <c:v>52</c:v>
                </c:pt>
                <c:pt idx="2">
                  <c:v>68</c:v>
                </c:pt>
                <c:pt idx="3">
                  <c:v>56</c:v>
                </c:pt>
                <c:pt idx="4">
                  <c:v>64</c:v>
                </c:pt>
                <c:pt idx="5">
                  <c:v>97</c:v>
                </c:pt>
                <c:pt idx="6">
                  <c:v>84</c:v>
                </c:pt>
                <c:pt idx="7">
                  <c:v>98</c:v>
                </c:pt>
                <c:pt idx="8">
                  <c:v>115</c:v>
                </c:pt>
                <c:pt idx="9">
                  <c:v>115</c:v>
                </c:pt>
                <c:pt idx="10">
                  <c:v>136</c:v>
                </c:pt>
                <c:pt idx="11">
                  <c:v>138</c:v>
                </c:pt>
                <c:pt idx="12">
                  <c:v>169</c:v>
                </c:pt>
                <c:pt idx="13">
                  <c:v>156</c:v>
                </c:pt>
                <c:pt idx="14">
                  <c:v>156</c:v>
                </c:pt>
                <c:pt idx="15">
                  <c:v>203</c:v>
                </c:pt>
                <c:pt idx="16">
                  <c:v>170</c:v>
                </c:pt>
                <c:pt idx="17">
                  <c:v>189</c:v>
                </c:pt>
                <c:pt idx="18">
                  <c:v>195</c:v>
                </c:pt>
                <c:pt idx="19">
                  <c:v>223</c:v>
                </c:pt>
                <c:pt idx="20">
                  <c:v>217</c:v>
                </c:pt>
                <c:pt idx="21">
                  <c:v>208</c:v>
                </c:pt>
                <c:pt idx="22">
                  <c:v>225</c:v>
                </c:pt>
                <c:pt idx="23">
                  <c:v>230</c:v>
                </c:pt>
                <c:pt idx="24">
                  <c:v>243</c:v>
                </c:pt>
                <c:pt idx="25">
                  <c:v>258</c:v>
                </c:pt>
                <c:pt idx="26">
                  <c:v>264</c:v>
                </c:pt>
                <c:pt idx="27">
                  <c:v>258</c:v>
                </c:pt>
                <c:pt idx="28">
                  <c:v>261</c:v>
                </c:pt>
                <c:pt idx="29">
                  <c:v>302</c:v>
                </c:pt>
                <c:pt idx="30">
                  <c:v>313</c:v>
                </c:pt>
                <c:pt idx="31">
                  <c:v>309</c:v>
                </c:pt>
                <c:pt idx="32">
                  <c:v>315</c:v>
                </c:pt>
                <c:pt idx="33">
                  <c:v>334</c:v>
                </c:pt>
                <c:pt idx="34">
                  <c:v>334</c:v>
                </c:pt>
                <c:pt idx="35">
                  <c:v>362</c:v>
                </c:pt>
                <c:pt idx="36">
                  <c:v>384</c:v>
                </c:pt>
                <c:pt idx="37">
                  <c:v>352</c:v>
                </c:pt>
                <c:pt idx="38">
                  <c:v>383</c:v>
                </c:pt>
                <c:pt idx="39">
                  <c:v>367</c:v>
                </c:pt>
                <c:pt idx="40">
                  <c:v>397</c:v>
                </c:pt>
                <c:pt idx="41">
                  <c:v>387</c:v>
                </c:pt>
                <c:pt idx="42">
                  <c:v>406</c:v>
                </c:pt>
                <c:pt idx="43">
                  <c:v>416</c:v>
                </c:pt>
                <c:pt idx="44">
                  <c:v>452</c:v>
                </c:pt>
                <c:pt idx="45">
                  <c:v>454</c:v>
                </c:pt>
                <c:pt idx="46">
                  <c:v>413</c:v>
                </c:pt>
                <c:pt idx="47">
                  <c:v>460</c:v>
                </c:pt>
                <c:pt idx="48">
                  <c:v>445</c:v>
                </c:pt>
                <c:pt idx="49">
                  <c:v>490</c:v>
                </c:pt>
                <c:pt idx="50">
                  <c:v>476</c:v>
                </c:pt>
                <c:pt idx="51">
                  <c:v>477</c:v>
                </c:pt>
                <c:pt idx="52">
                  <c:v>466</c:v>
                </c:pt>
                <c:pt idx="53">
                  <c:v>457</c:v>
                </c:pt>
                <c:pt idx="54">
                  <c:v>484</c:v>
                </c:pt>
                <c:pt idx="55">
                  <c:v>453</c:v>
                </c:pt>
                <c:pt idx="56">
                  <c:v>503</c:v>
                </c:pt>
                <c:pt idx="57">
                  <c:v>454</c:v>
                </c:pt>
                <c:pt idx="58">
                  <c:v>498</c:v>
                </c:pt>
                <c:pt idx="59">
                  <c:v>500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29</c:v>
                </c:pt>
                <c:pt idx="13">
                  <c:v>32</c:v>
                </c:pt>
                <c:pt idx="14">
                  <c:v>51</c:v>
                </c:pt>
                <c:pt idx="15">
                  <c:v>46</c:v>
                </c:pt>
                <c:pt idx="16">
                  <c:v>60</c:v>
                </c:pt>
                <c:pt idx="17">
                  <c:v>63</c:v>
                </c:pt>
                <c:pt idx="18">
                  <c:v>64</c:v>
                </c:pt>
                <c:pt idx="19">
                  <c:v>71</c:v>
                </c:pt>
                <c:pt idx="20">
                  <c:v>72</c:v>
                </c:pt>
                <c:pt idx="21">
                  <c:v>98</c:v>
                </c:pt>
                <c:pt idx="22">
                  <c:v>92</c:v>
                </c:pt>
                <c:pt idx="23">
                  <c:v>104</c:v>
                </c:pt>
                <c:pt idx="24">
                  <c:v>142</c:v>
                </c:pt>
                <c:pt idx="25">
                  <c:v>144</c:v>
                </c:pt>
                <c:pt idx="26">
                  <c:v>154</c:v>
                </c:pt>
                <c:pt idx="27">
                  <c:v>168</c:v>
                </c:pt>
                <c:pt idx="28">
                  <c:v>156</c:v>
                </c:pt>
                <c:pt idx="29">
                  <c:v>166</c:v>
                </c:pt>
                <c:pt idx="30">
                  <c:v>165</c:v>
                </c:pt>
                <c:pt idx="31">
                  <c:v>163</c:v>
                </c:pt>
                <c:pt idx="32">
                  <c:v>166</c:v>
                </c:pt>
                <c:pt idx="33">
                  <c:v>198</c:v>
                </c:pt>
                <c:pt idx="34">
                  <c:v>214</c:v>
                </c:pt>
                <c:pt idx="35">
                  <c:v>236</c:v>
                </c:pt>
                <c:pt idx="36">
                  <c:v>252</c:v>
                </c:pt>
                <c:pt idx="37">
                  <c:v>271</c:v>
                </c:pt>
                <c:pt idx="38">
                  <c:v>284</c:v>
                </c:pt>
                <c:pt idx="39">
                  <c:v>286</c:v>
                </c:pt>
                <c:pt idx="40">
                  <c:v>284</c:v>
                </c:pt>
                <c:pt idx="41">
                  <c:v>312</c:v>
                </c:pt>
                <c:pt idx="42">
                  <c:v>321</c:v>
                </c:pt>
                <c:pt idx="43">
                  <c:v>270</c:v>
                </c:pt>
                <c:pt idx="44">
                  <c:v>296</c:v>
                </c:pt>
                <c:pt idx="45">
                  <c:v>330</c:v>
                </c:pt>
                <c:pt idx="46">
                  <c:v>330</c:v>
                </c:pt>
                <c:pt idx="47">
                  <c:v>372</c:v>
                </c:pt>
                <c:pt idx="48">
                  <c:v>362</c:v>
                </c:pt>
                <c:pt idx="49">
                  <c:v>408</c:v>
                </c:pt>
                <c:pt idx="50">
                  <c:v>438</c:v>
                </c:pt>
                <c:pt idx="51">
                  <c:v>448</c:v>
                </c:pt>
                <c:pt idx="52">
                  <c:v>476</c:v>
                </c:pt>
                <c:pt idx="53">
                  <c:v>475</c:v>
                </c:pt>
                <c:pt idx="54">
                  <c:v>474</c:v>
                </c:pt>
                <c:pt idx="55">
                  <c:v>478</c:v>
                </c:pt>
                <c:pt idx="56">
                  <c:v>494</c:v>
                </c:pt>
                <c:pt idx="57">
                  <c:v>523</c:v>
                </c:pt>
                <c:pt idx="58">
                  <c:v>565</c:v>
                </c:pt>
                <c:pt idx="59">
                  <c:v>560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4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2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3</c:v>
                </c:pt>
                <c:pt idx="44">
                  <c:v>0</c:v>
                </c:pt>
                <c:pt idx="45">
                  <c:v>1</c:v>
                </c:pt>
                <c:pt idx="46">
                  <c:v>2</c:v>
                </c:pt>
                <c:pt idx="47">
                  <c:v>3</c:v>
                </c:pt>
                <c:pt idx="48">
                  <c:v>3</c:v>
                </c:pt>
                <c:pt idx="49">
                  <c:v>1</c:v>
                </c:pt>
                <c:pt idx="50">
                  <c:v>3</c:v>
                </c:pt>
                <c:pt idx="51">
                  <c:v>0</c:v>
                </c:pt>
                <c:pt idx="52">
                  <c:v>2</c:v>
                </c:pt>
                <c:pt idx="53">
                  <c:v>2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3</c:v>
                </c:pt>
                <c:pt idx="58">
                  <c:v>1</c:v>
                </c:pt>
                <c:pt idx="5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6</c:v>
                </c:pt>
                <c:pt idx="5">
                  <c:v>4</c:v>
                </c:pt>
                <c:pt idx="6">
                  <c:v>2</c:v>
                </c:pt>
                <c:pt idx="7">
                  <c:v>6</c:v>
                </c:pt>
                <c:pt idx="8">
                  <c:v>5</c:v>
                </c:pt>
                <c:pt idx="9">
                  <c:v>7</c:v>
                </c:pt>
                <c:pt idx="10">
                  <c:v>10</c:v>
                </c:pt>
                <c:pt idx="11">
                  <c:v>8</c:v>
                </c:pt>
                <c:pt idx="12">
                  <c:v>11</c:v>
                </c:pt>
                <c:pt idx="13">
                  <c:v>10</c:v>
                </c:pt>
                <c:pt idx="14">
                  <c:v>9</c:v>
                </c:pt>
                <c:pt idx="15">
                  <c:v>8</c:v>
                </c:pt>
                <c:pt idx="16">
                  <c:v>17</c:v>
                </c:pt>
                <c:pt idx="17">
                  <c:v>4</c:v>
                </c:pt>
                <c:pt idx="18">
                  <c:v>10</c:v>
                </c:pt>
                <c:pt idx="19">
                  <c:v>4</c:v>
                </c:pt>
                <c:pt idx="20">
                  <c:v>9</c:v>
                </c:pt>
                <c:pt idx="21">
                  <c:v>13</c:v>
                </c:pt>
                <c:pt idx="22">
                  <c:v>10</c:v>
                </c:pt>
                <c:pt idx="23">
                  <c:v>14</c:v>
                </c:pt>
                <c:pt idx="24">
                  <c:v>12</c:v>
                </c:pt>
                <c:pt idx="25">
                  <c:v>13</c:v>
                </c:pt>
                <c:pt idx="26">
                  <c:v>16</c:v>
                </c:pt>
                <c:pt idx="27">
                  <c:v>6</c:v>
                </c:pt>
                <c:pt idx="28">
                  <c:v>15</c:v>
                </c:pt>
                <c:pt idx="29">
                  <c:v>13</c:v>
                </c:pt>
                <c:pt idx="30">
                  <c:v>16</c:v>
                </c:pt>
                <c:pt idx="31">
                  <c:v>7</c:v>
                </c:pt>
                <c:pt idx="32">
                  <c:v>14</c:v>
                </c:pt>
                <c:pt idx="33">
                  <c:v>14</c:v>
                </c:pt>
                <c:pt idx="34">
                  <c:v>13</c:v>
                </c:pt>
                <c:pt idx="35">
                  <c:v>20</c:v>
                </c:pt>
                <c:pt idx="36">
                  <c:v>13</c:v>
                </c:pt>
                <c:pt idx="37">
                  <c:v>13</c:v>
                </c:pt>
                <c:pt idx="38">
                  <c:v>12</c:v>
                </c:pt>
                <c:pt idx="39">
                  <c:v>15</c:v>
                </c:pt>
                <c:pt idx="40">
                  <c:v>20</c:v>
                </c:pt>
                <c:pt idx="41">
                  <c:v>17</c:v>
                </c:pt>
                <c:pt idx="42">
                  <c:v>18</c:v>
                </c:pt>
                <c:pt idx="43">
                  <c:v>24</c:v>
                </c:pt>
                <c:pt idx="44">
                  <c:v>23</c:v>
                </c:pt>
                <c:pt idx="45">
                  <c:v>17</c:v>
                </c:pt>
                <c:pt idx="46">
                  <c:v>30</c:v>
                </c:pt>
                <c:pt idx="47">
                  <c:v>23</c:v>
                </c:pt>
                <c:pt idx="48">
                  <c:v>20</c:v>
                </c:pt>
                <c:pt idx="49">
                  <c:v>12</c:v>
                </c:pt>
                <c:pt idx="50">
                  <c:v>25</c:v>
                </c:pt>
                <c:pt idx="51">
                  <c:v>24</c:v>
                </c:pt>
                <c:pt idx="52">
                  <c:v>18</c:v>
                </c:pt>
                <c:pt idx="53">
                  <c:v>25</c:v>
                </c:pt>
                <c:pt idx="54">
                  <c:v>28</c:v>
                </c:pt>
                <c:pt idx="55">
                  <c:v>30</c:v>
                </c:pt>
                <c:pt idx="56">
                  <c:v>27</c:v>
                </c:pt>
                <c:pt idx="57">
                  <c:v>19</c:v>
                </c:pt>
                <c:pt idx="58">
                  <c:v>24</c:v>
                </c:pt>
                <c:pt idx="59">
                  <c:v>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12</c:v>
                </c:pt>
                <c:pt idx="1">
                  <c:v>9</c:v>
                </c:pt>
                <c:pt idx="2">
                  <c:v>15</c:v>
                </c:pt>
                <c:pt idx="3">
                  <c:v>11</c:v>
                </c:pt>
                <c:pt idx="4">
                  <c:v>14</c:v>
                </c:pt>
                <c:pt idx="5">
                  <c:v>17</c:v>
                </c:pt>
                <c:pt idx="6">
                  <c:v>14</c:v>
                </c:pt>
                <c:pt idx="7">
                  <c:v>16</c:v>
                </c:pt>
                <c:pt idx="8">
                  <c:v>23</c:v>
                </c:pt>
                <c:pt idx="9">
                  <c:v>23</c:v>
                </c:pt>
                <c:pt idx="10">
                  <c:v>27</c:v>
                </c:pt>
                <c:pt idx="11">
                  <c:v>25</c:v>
                </c:pt>
                <c:pt idx="12">
                  <c:v>24</c:v>
                </c:pt>
                <c:pt idx="13">
                  <c:v>40</c:v>
                </c:pt>
                <c:pt idx="14">
                  <c:v>33</c:v>
                </c:pt>
                <c:pt idx="15">
                  <c:v>40</c:v>
                </c:pt>
                <c:pt idx="16">
                  <c:v>28</c:v>
                </c:pt>
                <c:pt idx="17">
                  <c:v>33</c:v>
                </c:pt>
                <c:pt idx="18">
                  <c:v>31</c:v>
                </c:pt>
                <c:pt idx="19">
                  <c:v>33</c:v>
                </c:pt>
                <c:pt idx="20">
                  <c:v>27</c:v>
                </c:pt>
                <c:pt idx="21">
                  <c:v>27</c:v>
                </c:pt>
                <c:pt idx="22">
                  <c:v>45</c:v>
                </c:pt>
                <c:pt idx="23">
                  <c:v>40</c:v>
                </c:pt>
                <c:pt idx="24">
                  <c:v>33</c:v>
                </c:pt>
                <c:pt idx="25">
                  <c:v>50</c:v>
                </c:pt>
                <c:pt idx="26">
                  <c:v>38</c:v>
                </c:pt>
                <c:pt idx="27">
                  <c:v>36</c:v>
                </c:pt>
                <c:pt idx="28">
                  <c:v>40</c:v>
                </c:pt>
                <c:pt idx="29">
                  <c:v>49</c:v>
                </c:pt>
                <c:pt idx="30">
                  <c:v>50</c:v>
                </c:pt>
                <c:pt idx="31">
                  <c:v>50</c:v>
                </c:pt>
                <c:pt idx="32">
                  <c:v>48</c:v>
                </c:pt>
                <c:pt idx="33">
                  <c:v>54</c:v>
                </c:pt>
                <c:pt idx="34">
                  <c:v>39</c:v>
                </c:pt>
                <c:pt idx="35">
                  <c:v>57</c:v>
                </c:pt>
                <c:pt idx="36">
                  <c:v>61</c:v>
                </c:pt>
                <c:pt idx="37">
                  <c:v>51</c:v>
                </c:pt>
                <c:pt idx="38">
                  <c:v>67</c:v>
                </c:pt>
                <c:pt idx="39">
                  <c:v>63</c:v>
                </c:pt>
                <c:pt idx="40">
                  <c:v>70</c:v>
                </c:pt>
                <c:pt idx="41">
                  <c:v>76</c:v>
                </c:pt>
                <c:pt idx="42">
                  <c:v>69</c:v>
                </c:pt>
                <c:pt idx="43">
                  <c:v>62</c:v>
                </c:pt>
                <c:pt idx="44">
                  <c:v>85</c:v>
                </c:pt>
                <c:pt idx="45">
                  <c:v>80</c:v>
                </c:pt>
                <c:pt idx="46">
                  <c:v>79</c:v>
                </c:pt>
                <c:pt idx="47">
                  <c:v>70</c:v>
                </c:pt>
                <c:pt idx="48">
                  <c:v>81</c:v>
                </c:pt>
                <c:pt idx="49">
                  <c:v>72</c:v>
                </c:pt>
                <c:pt idx="50">
                  <c:v>78</c:v>
                </c:pt>
                <c:pt idx="51">
                  <c:v>75</c:v>
                </c:pt>
                <c:pt idx="52">
                  <c:v>76</c:v>
                </c:pt>
                <c:pt idx="53">
                  <c:v>80</c:v>
                </c:pt>
                <c:pt idx="54">
                  <c:v>90</c:v>
                </c:pt>
                <c:pt idx="55">
                  <c:v>76</c:v>
                </c:pt>
                <c:pt idx="56">
                  <c:v>77</c:v>
                </c:pt>
                <c:pt idx="57">
                  <c:v>66</c:v>
                </c:pt>
                <c:pt idx="58">
                  <c:v>90</c:v>
                </c:pt>
                <c:pt idx="59">
                  <c:v>91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16</c:v>
                </c:pt>
                <c:pt idx="13">
                  <c:v>22</c:v>
                </c:pt>
                <c:pt idx="14">
                  <c:v>40</c:v>
                </c:pt>
                <c:pt idx="15">
                  <c:v>29</c:v>
                </c:pt>
                <c:pt idx="16">
                  <c:v>32</c:v>
                </c:pt>
                <c:pt idx="17">
                  <c:v>41</c:v>
                </c:pt>
                <c:pt idx="18">
                  <c:v>33</c:v>
                </c:pt>
                <c:pt idx="19">
                  <c:v>43</c:v>
                </c:pt>
                <c:pt idx="20">
                  <c:v>38</c:v>
                </c:pt>
                <c:pt idx="21">
                  <c:v>65</c:v>
                </c:pt>
                <c:pt idx="22">
                  <c:v>68</c:v>
                </c:pt>
                <c:pt idx="23">
                  <c:v>73</c:v>
                </c:pt>
                <c:pt idx="24">
                  <c:v>92</c:v>
                </c:pt>
                <c:pt idx="25">
                  <c:v>101</c:v>
                </c:pt>
                <c:pt idx="26">
                  <c:v>99</c:v>
                </c:pt>
                <c:pt idx="27">
                  <c:v>112</c:v>
                </c:pt>
                <c:pt idx="28">
                  <c:v>110</c:v>
                </c:pt>
                <c:pt idx="29">
                  <c:v>113</c:v>
                </c:pt>
                <c:pt idx="30">
                  <c:v>115</c:v>
                </c:pt>
                <c:pt idx="31">
                  <c:v>100</c:v>
                </c:pt>
                <c:pt idx="32">
                  <c:v>98</c:v>
                </c:pt>
                <c:pt idx="33">
                  <c:v>123</c:v>
                </c:pt>
                <c:pt idx="34">
                  <c:v>146</c:v>
                </c:pt>
                <c:pt idx="35">
                  <c:v>148</c:v>
                </c:pt>
                <c:pt idx="36">
                  <c:v>142</c:v>
                </c:pt>
                <c:pt idx="37">
                  <c:v>178</c:v>
                </c:pt>
                <c:pt idx="38">
                  <c:v>182</c:v>
                </c:pt>
                <c:pt idx="39">
                  <c:v>207</c:v>
                </c:pt>
                <c:pt idx="40">
                  <c:v>198</c:v>
                </c:pt>
                <c:pt idx="41">
                  <c:v>194</c:v>
                </c:pt>
                <c:pt idx="42">
                  <c:v>205</c:v>
                </c:pt>
                <c:pt idx="43">
                  <c:v>184</c:v>
                </c:pt>
                <c:pt idx="44">
                  <c:v>199</c:v>
                </c:pt>
                <c:pt idx="45">
                  <c:v>210</c:v>
                </c:pt>
                <c:pt idx="46">
                  <c:v>250</c:v>
                </c:pt>
                <c:pt idx="47">
                  <c:v>262</c:v>
                </c:pt>
                <c:pt idx="48">
                  <c:v>238</c:v>
                </c:pt>
                <c:pt idx="49">
                  <c:v>282</c:v>
                </c:pt>
                <c:pt idx="50">
                  <c:v>285</c:v>
                </c:pt>
                <c:pt idx="51">
                  <c:v>294</c:v>
                </c:pt>
                <c:pt idx="52">
                  <c:v>320</c:v>
                </c:pt>
                <c:pt idx="53">
                  <c:v>326</c:v>
                </c:pt>
                <c:pt idx="54">
                  <c:v>305</c:v>
                </c:pt>
                <c:pt idx="55">
                  <c:v>328</c:v>
                </c:pt>
                <c:pt idx="56">
                  <c:v>333</c:v>
                </c:pt>
                <c:pt idx="57">
                  <c:v>346</c:v>
                </c:pt>
                <c:pt idx="58">
                  <c:v>372</c:v>
                </c:pt>
                <c:pt idx="59">
                  <c:v>376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2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3</c:v>
                </c:pt>
                <c:pt idx="33">
                  <c:v>0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3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2</c:v>
                </c:pt>
                <c:pt idx="52">
                  <c:v>2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3</c:v>
                </c:pt>
                <c:pt idx="57">
                  <c:v>2</c:v>
                </c:pt>
                <c:pt idx="58">
                  <c:v>3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6</c:v>
                </c:pt>
                <c:pt idx="8">
                  <c:v>5</c:v>
                </c:pt>
                <c:pt idx="9">
                  <c:v>6</c:v>
                </c:pt>
                <c:pt idx="10">
                  <c:v>2</c:v>
                </c:pt>
                <c:pt idx="11">
                  <c:v>12</c:v>
                </c:pt>
                <c:pt idx="12">
                  <c:v>6</c:v>
                </c:pt>
                <c:pt idx="13">
                  <c:v>8</c:v>
                </c:pt>
                <c:pt idx="14">
                  <c:v>10</c:v>
                </c:pt>
                <c:pt idx="15">
                  <c:v>7</c:v>
                </c:pt>
                <c:pt idx="16">
                  <c:v>10</c:v>
                </c:pt>
                <c:pt idx="17">
                  <c:v>15</c:v>
                </c:pt>
                <c:pt idx="18">
                  <c:v>9</c:v>
                </c:pt>
                <c:pt idx="19">
                  <c:v>11</c:v>
                </c:pt>
                <c:pt idx="20">
                  <c:v>8</c:v>
                </c:pt>
                <c:pt idx="21">
                  <c:v>9</c:v>
                </c:pt>
                <c:pt idx="22">
                  <c:v>6</c:v>
                </c:pt>
                <c:pt idx="23">
                  <c:v>9</c:v>
                </c:pt>
                <c:pt idx="24">
                  <c:v>13</c:v>
                </c:pt>
                <c:pt idx="25">
                  <c:v>11</c:v>
                </c:pt>
                <c:pt idx="26">
                  <c:v>12</c:v>
                </c:pt>
                <c:pt idx="27">
                  <c:v>10</c:v>
                </c:pt>
                <c:pt idx="28">
                  <c:v>14</c:v>
                </c:pt>
                <c:pt idx="29">
                  <c:v>15</c:v>
                </c:pt>
                <c:pt idx="30">
                  <c:v>19</c:v>
                </c:pt>
                <c:pt idx="31">
                  <c:v>9</c:v>
                </c:pt>
                <c:pt idx="32">
                  <c:v>6</c:v>
                </c:pt>
                <c:pt idx="33">
                  <c:v>15</c:v>
                </c:pt>
                <c:pt idx="34">
                  <c:v>10</c:v>
                </c:pt>
                <c:pt idx="35">
                  <c:v>9</c:v>
                </c:pt>
                <c:pt idx="36">
                  <c:v>15</c:v>
                </c:pt>
                <c:pt idx="37">
                  <c:v>22</c:v>
                </c:pt>
                <c:pt idx="38">
                  <c:v>23</c:v>
                </c:pt>
                <c:pt idx="39">
                  <c:v>11</c:v>
                </c:pt>
                <c:pt idx="40">
                  <c:v>17</c:v>
                </c:pt>
                <c:pt idx="41">
                  <c:v>22</c:v>
                </c:pt>
                <c:pt idx="42">
                  <c:v>21</c:v>
                </c:pt>
                <c:pt idx="43">
                  <c:v>17</c:v>
                </c:pt>
                <c:pt idx="44">
                  <c:v>16</c:v>
                </c:pt>
                <c:pt idx="45">
                  <c:v>19</c:v>
                </c:pt>
                <c:pt idx="46">
                  <c:v>13</c:v>
                </c:pt>
                <c:pt idx="47">
                  <c:v>12</c:v>
                </c:pt>
                <c:pt idx="48">
                  <c:v>22</c:v>
                </c:pt>
                <c:pt idx="49">
                  <c:v>24</c:v>
                </c:pt>
                <c:pt idx="50">
                  <c:v>22</c:v>
                </c:pt>
                <c:pt idx="51">
                  <c:v>21</c:v>
                </c:pt>
                <c:pt idx="52">
                  <c:v>19</c:v>
                </c:pt>
                <c:pt idx="53">
                  <c:v>20</c:v>
                </c:pt>
                <c:pt idx="54">
                  <c:v>26</c:v>
                </c:pt>
                <c:pt idx="55">
                  <c:v>25</c:v>
                </c:pt>
                <c:pt idx="56">
                  <c:v>21</c:v>
                </c:pt>
                <c:pt idx="57">
                  <c:v>18</c:v>
                </c:pt>
                <c:pt idx="58">
                  <c:v>24</c:v>
                </c:pt>
                <c:pt idx="59">
                  <c:v>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16</c:v>
                </c:pt>
                <c:pt idx="4">
                  <c:v>14</c:v>
                </c:pt>
                <c:pt idx="5">
                  <c:v>12</c:v>
                </c:pt>
                <c:pt idx="6">
                  <c:v>20</c:v>
                </c:pt>
                <c:pt idx="7">
                  <c:v>19</c:v>
                </c:pt>
                <c:pt idx="8">
                  <c:v>14</c:v>
                </c:pt>
                <c:pt idx="9">
                  <c:v>29</c:v>
                </c:pt>
                <c:pt idx="10">
                  <c:v>22</c:v>
                </c:pt>
                <c:pt idx="11">
                  <c:v>27</c:v>
                </c:pt>
                <c:pt idx="12">
                  <c:v>46</c:v>
                </c:pt>
                <c:pt idx="13">
                  <c:v>21</c:v>
                </c:pt>
                <c:pt idx="14">
                  <c:v>25</c:v>
                </c:pt>
                <c:pt idx="15">
                  <c:v>36</c:v>
                </c:pt>
                <c:pt idx="16">
                  <c:v>29</c:v>
                </c:pt>
                <c:pt idx="17">
                  <c:v>36</c:v>
                </c:pt>
                <c:pt idx="18">
                  <c:v>30</c:v>
                </c:pt>
                <c:pt idx="19">
                  <c:v>33</c:v>
                </c:pt>
                <c:pt idx="20">
                  <c:v>33</c:v>
                </c:pt>
                <c:pt idx="21">
                  <c:v>31</c:v>
                </c:pt>
                <c:pt idx="22">
                  <c:v>35</c:v>
                </c:pt>
                <c:pt idx="23">
                  <c:v>48</c:v>
                </c:pt>
                <c:pt idx="24">
                  <c:v>41</c:v>
                </c:pt>
                <c:pt idx="25">
                  <c:v>33</c:v>
                </c:pt>
                <c:pt idx="26">
                  <c:v>47</c:v>
                </c:pt>
                <c:pt idx="27">
                  <c:v>49</c:v>
                </c:pt>
                <c:pt idx="28">
                  <c:v>34</c:v>
                </c:pt>
                <c:pt idx="29">
                  <c:v>44</c:v>
                </c:pt>
                <c:pt idx="30">
                  <c:v>48</c:v>
                </c:pt>
                <c:pt idx="31">
                  <c:v>41</c:v>
                </c:pt>
                <c:pt idx="32">
                  <c:v>52</c:v>
                </c:pt>
                <c:pt idx="33">
                  <c:v>51</c:v>
                </c:pt>
                <c:pt idx="34">
                  <c:v>58</c:v>
                </c:pt>
                <c:pt idx="35">
                  <c:v>55</c:v>
                </c:pt>
                <c:pt idx="36">
                  <c:v>53</c:v>
                </c:pt>
                <c:pt idx="37">
                  <c:v>64</c:v>
                </c:pt>
                <c:pt idx="38">
                  <c:v>62</c:v>
                </c:pt>
                <c:pt idx="39">
                  <c:v>79</c:v>
                </c:pt>
                <c:pt idx="40">
                  <c:v>73</c:v>
                </c:pt>
                <c:pt idx="41">
                  <c:v>77</c:v>
                </c:pt>
                <c:pt idx="42">
                  <c:v>66</c:v>
                </c:pt>
                <c:pt idx="43">
                  <c:v>75</c:v>
                </c:pt>
                <c:pt idx="44">
                  <c:v>82</c:v>
                </c:pt>
                <c:pt idx="45">
                  <c:v>85</c:v>
                </c:pt>
                <c:pt idx="46">
                  <c:v>84</c:v>
                </c:pt>
                <c:pt idx="47">
                  <c:v>74</c:v>
                </c:pt>
                <c:pt idx="48">
                  <c:v>90</c:v>
                </c:pt>
                <c:pt idx="49">
                  <c:v>93</c:v>
                </c:pt>
                <c:pt idx="50">
                  <c:v>75</c:v>
                </c:pt>
                <c:pt idx="51">
                  <c:v>81</c:v>
                </c:pt>
                <c:pt idx="52">
                  <c:v>79</c:v>
                </c:pt>
                <c:pt idx="53">
                  <c:v>82</c:v>
                </c:pt>
                <c:pt idx="54">
                  <c:v>93</c:v>
                </c:pt>
                <c:pt idx="55">
                  <c:v>81</c:v>
                </c:pt>
                <c:pt idx="56">
                  <c:v>79</c:v>
                </c:pt>
                <c:pt idx="57">
                  <c:v>80</c:v>
                </c:pt>
                <c:pt idx="58">
                  <c:v>68</c:v>
                </c:pt>
                <c:pt idx="59">
                  <c:v>86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2</c:v>
                </c:pt>
                <c:pt idx="22">
                  <c:v>2</c:v>
                </c:pt>
                <c:pt idx="23">
                  <c:v>0</c:v>
                </c:pt>
                <c:pt idx="24">
                  <c:v>2</c:v>
                </c:pt>
                <c:pt idx="25">
                  <c:v>0</c:v>
                </c:pt>
                <c:pt idx="26">
                  <c:v>3</c:v>
                </c:pt>
                <c:pt idx="27">
                  <c:v>1</c:v>
                </c:pt>
                <c:pt idx="28">
                  <c:v>3</c:v>
                </c:pt>
                <c:pt idx="29">
                  <c:v>3</c:v>
                </c:pt>
                <c:pt idx="30">
                  <c:v>0</c:v>
                </c:pt>
                <c:pt idx="31">
                  <c:v>3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4</c:v>
                </c:pt>
                <c:pt idx="36">
                  <c:v>4</c:v>
                </c:pt>
                <c:pt idx="37">
                  <c:v>5</c:v>
                </c:pt>
                <c:pt idx="38">
                  <c:v>0</c:v>
                </c:pt>
                <c:pt idx="39">
                  <c:v>3</c:v>
                </c:pt>
                <c:pt idx="40">
                  <c:v>1</c:v>
                </c:pt>
                <c:pt idx="41">
                  <c:v>2</c:v>
                </c:pt>
                <c:pt idx="42">
                  <c:v>2</c:v>
                </c:pt>
                <c:pt idx="43">
                  <c:v>4</c:v>
                </c:pt>
                <c:pt idx="44">
                  <c:v>4</c:v>
                </c:pt>
                <c:pt idx="45">
                  <c:v>2</c:v>
                </c:pt>
                <c:pt idx="46">
                  <c:v>2</c:v>
                </c:pt>
                <c:pt idx="47">
                  <c:v>3</c:v>
                </c:pt>
                <c:pt idx="48">
                  <c:v>4</c:v>
                </c:pt>
                <c:pt idx="49">
                  <c:v>4</c:v>
                </c:pt>
                <c:pt idx="50">
                  <c:v>2</c:v>
                </c:pt>
                <c:pt idx="51">
                  <c:v>4</c:v>
                </c:pt>
                <c:pt idx="52">
                  <c:v>2</c:v>
                </c:pt>
                <c:pt idx="53">
                  <c:v>5</c:v>
                </c:pt>
                <c:pt idx="54">
                  <c:v>2</c:v>
                </c:pt>
                <c:pt idx="55">
                  <c:v>1</c:v>
                </c:pt>
                <c:pt idx="56">
                  <c:v>4</c:v>
                </c:pt>
                <c:pt idx="57">
                  <c:v>5</c:v>
                </c:pt>
                <c:pt idx="58">
                  <c:v>3</c:v>
                </c:pt>
                <c:pt idx="59">
                  <c:v>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</c:v>
                </c:pt>
                <c:pt idx="27">
                  <c:v>1</c:v>
                </c:pt>
                <c:pt idx="28">
                  <c:v>2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2</c:v>
                </c:pt>
                <c:pt idx="40">
                  <c:v>0</c:v>
                </c:pt>
                <c:pt idx="41">
                  <c:v>0</c:v>
                </c:pt>
                <c:pt idx="42">
                  <c:v>3</c:v>
                </c:pt>
                <c:pt idx="43">
                  <c:v>0</c:v>
                </c:pt>
                <c:pt idx="44">
                  <c:v>0</c:v>
                </c:pt>
                <c:pt idx="45">
                  <c:v>4</c:v>
                </c:pt>
                <c:pt idx="46">
                  <c:v>4</c:v>
                </c:pt>
                <c:pt idx="47">
                  <c:v>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0</c:v>
                </c:pt>
                <c:pt idx="52">
                  <c:v>2</c:v>
                </c:pt>
                <c:pt idx="53">
                  <c:v>1</c:v>
                </c:pt>
                <c:pt idx="54">
                  <c:v>0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1</c:v>
                </c:pt>
                <c:pt idx="59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3</c:v>
                </c:pt>
                <c:pt idx="7">
                  <c:v>2</c:v>
                </c:pt>
                <c:pt idx="8">
                  <c:v>5</c:v>
                </c:pt>
                <c:pt idx="9">
                  <c:v>6</c:v>
                </c:pt>
                <c:pt idx="10">
                  <c:v>5</c:v>
                </c:pt>
                <c:pt idx="11">
                  <c:v>8</c:v>
                </c:pt>
                <c:pt idx="12">
                  <c:v>7</c:v>
                </c:pt>
                <c:pt idx="13">
                  <c:v>9</c:v>
                </c:pt>
                <c:pt idx="14">
                  <c:v>8</c:v>
                </c:pt>
                <c:pt idx="15">
                  <c:v>3</c:v>
                </c:pt>
                <c:pt idx="16">
                  <c:v>5</c:v>
                </c:pt>
                <c:pt idx="17">
                  <c:v>6</c:v>
                </c:pt>
                <c:pt idx="18">
                  <c:v>13</c:v>
                </c:pt>
                <c:pt idx="19">
                  <c:v>7</c:v>
                </c:pt>
                <c:pt idx="20">
                  <c:v>9</c:v>
                </c:pt>
                <c:pt idx="21">
                  <c:v>5</c:v>
                </c:pt>
                <c:pt idx="22">
                  <c:v>10</c:v>
                </c:pt>
                <c:pt idx="23">
                  <c:v>6</c:v>
                </c:pt>
                <c:pt idx="24">
                  <c:v>16</c:v>
                </c:pt>
                <c:pt idx="25">
                  <c:v>7</c:v>
                </c:pt>
                <c:pt idx="26">
                  <c:v>12</c:v>
                </c:pt>
                <c:pt idx="27">
                  <c:v>19</c:v>
                </c:pt>
                <c:pt idx="28">
                  <c:v>16</c:v>
                </c:pt>
                <c:pt idx="29">
                  <c:v>12</c:v>
                </c:pt>
                <c:pt idx="30">
                  <c:v>11</c:v>
                </c:pt>
                <c:pt idx="31">
                  <c:v>7</c:v>
                </c:pt>
                <c:pt idx="32">
                  <c:v>19</c:v>
                </c:pt>
                <c:pt idx="33">
                  <c:v>17</c:v>
                </c:pt>
                <c:pt idx="34">
                  <c:v>16</c:v>
                </c:pt>
                <c:pt idx="35">
                  <c:v>10</c:v>
                </c:pt>
                <c:pt idx="36">
                  <c:v>20</c:v>
                </c:pt>
                <c:pt idx="37">
                  <c:v>17</c:v>
                </c:pt>
                <c:pt idx="38">
                  <c:v>20</c:v>
                </c:pt>
                <c:pt idx="39">
                  <c:v>15</c:v>
                </c:pt>
                <c:pt idx="40">
                  <c:v>16</c:v>
                </c:pt>
                <c:pt idx="41">
                  <c:v>14</c:v>
                </c:pt>
                <c:pt idx="42">
                  <c:v>18</c:v>
                </c:pt>
                <c:pt idx="43">
                  <c:v>25</c:v>
                </c:pt>
                <c:pt idx="44">
                  <c:v>15</c:v>
                </c:pt>
                <c:pt idx="45">
                  <c:v>15</c:v>
                </c:pt>
                <c:pt idx="46">
                  <c:v>25</c:v>
                </c:pt>
                <c:pt idx="47">
                  <c:v>10</c:v>
                </c:pt>
                <c:pt idx="48">
                  <c:v>14</c:v>
                </c:pt>
                <c:pt idx="49">
                  <c:v>18</c:v>
                </c:pt>
                <c:pt idx="50">
                  <c:v>22</c:v>
                </c:pt>
                <c:pt idx="51">
                  <c:v>23</c:v>
                </c:pt>
                <c:pt idx="52">
                  <c:v>22</c:v>
                </c:pt>
                <c:pt idx="53">
                  <c:v>27</c:v>
                </c:pt>
                <c:pt idx="54">
                  <c:v>22</c:v>
                </c:pt>
                <c:pt idx="55">
                  <c:v>19</c:v>
                </c:pt>
                <c:pt idx="56">
                  <c:v>18</c:v>
                </c:pt>
                <c:pt idx="57">
                  <c:v>26</c:v>
                </c:pt>
                <c:pt idx="58">
                  <c:v>18</c:v>
                </c:pt>
                <c:pt idx="59">
                  <c:v>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4</c:v>
                </c:pt>
                <c:pt idx="1">
                  <c:v>8</c:v>
                </c:pt>
                <c:pt idx="2">
                  <c:v>14</c:v>
                </c:pt>
                <c:pt idx="3">
                  <c:v>9</c:v>
                </c:pt>
                <c:pt idx="4">
                  <c:v>17</c:v>
                </c:pt>
                <c:pt idx="5">
                  <c:v>21</c:v>
                </c:pt>
                <c:pt idx="6">
                  <c:v>17</c:v>
                </c:pt>
                <c:pt idx="7">
                  <c:v>22</c:v>
                </c:pt>
                <c:pt idx="8">
                  <c:v>20</c:v>
                </c:pt>
                <c:pt idx="9">
                  <c:v>26</c:v>
                </c:pt>
                <c:pt idx="10">
                  <c:v>24</c:v>
                </c:pt>
                <c:pt idx="11">
                  <c:v>23</c:v>
                </c:pt>
                <c:pt idx="12">
                  <c:v>26</c:v>
                </c:pt>
                <c:pt idx="13">
                  <c:v>33</c:v>
                </c:pt>
                <c:pt idx="14">
                  <c:v>24</c:v>
                </c:pt>
                <c:pt idx="15">
                  <c:v>36</c:v>
                </c:pt>
                <c:pt idx="16">
                  <c:v>34</c:v>
                </c:pt>
                <c:pt idx="17">
                  <c:v>31</c:v>
                </c:pt>
                <c:pt idx="18">
                  <c:v>35</c:v>
                </c:pt>
                <c:pt idx="19">
                  <c:v>30</c:v>
                </c:pt>
                <c:pt idx="20">
                  <c:v>38</c:v>
                </c:pt>
                <c:pt idx="21">
                  <c:v>39</c:v>
                </c:pt>
                <c:pt idx="22">
                  <c:v>35</c:v>
                </c:pt>
                <c:pt idx="23">
                  <c:v>41</c:v>
                </c:pt>
                <c:pt idx="24">
                  <c:v>41</c:v>
                </c:pt>
                <c:pt idx="25">
                  <c:v>48</c:v>
                </c:pt>
                <c:pt idx="26">
                  <c:v>50</c:v>
                </c:pt>
                <c:pt idx="27">
                  <c:v>46</c:v>
                </c:pt>
                <c:pt idx="28">
                  <c:v>45</c:v>
                </c:pt>
                <c:pt idx="29">
                  <c:v>59</c:v>
                </c:pt>
                <c:pt idx="30">
                  <c:v>54</c:v>
                </c:pt>
                <c:pt idx="31">
                  <c:v>43</c:v>
                </c:pt>
                <c:pt idx="32">
                  <c:v>49</c:v>
                </c:pt>
                <c:pt idx="33">
                  <c:v>48</c:v>
                </c:pt>
                <c:pt idx="34">
                  <c:v>42</c:v>
                </c:pt>
                <c:pt idx="35">
                  <c:v>66</c:v>
                </c:pt>
                <c:pt idx="36">
                  <c:v>47</c:v>
                </c:pt>
                <c:pt idx="37">
                  <c:v>55</c:v>
                </c:pt>
                <c:pt idx="38">
                  <c:v>66</c:v>
                </c:pt>
                <c:pt idx="39">
                  <c:v>43</c:v>
                </c:pt>
                <c:pt idx="40">
                  <c:v>77</c:v>
                </c:pt>
                <c:pt idx="41">
                  <c:v>69</c:v>
                </c:pt>
                <c:pt idx="42">
                  <c:v>65</c:v>
                </c:pt>
                <c:pt idx="43">
                  <c:v>80</c:v>
                </c:pt>
                <c:pt idx="44">
                  <c:v>66</c:v>
                </c:pt>
                <c:pt idx="45">
                  <c:v>86</c:v>
                </c:pt>
                <c:pt idx="46">
                  <c:v>67</c:v>
                </c:pt>
                <c:pt idx="47">
                  <c:v>94</c:v>
                </c:pt>
                <c:pt idx="48">
                  <c:v>76</c:v>
                </c:pt>
                <c:pt idx="49">
                  <c:v>87</c:v>
                </c:pt>
                <c:pt idx="50">
                  <c:v>83</c:v>
                </c:pt>
                <c:pt idx="51">
                  <c:v>69</c:v>
                </c:pt>
                <c:pt idx="52">
                  <c:v>69</c:v>
                </c:pt>
                <c:pt idx="53">
                  <c:v>68</c:v>
                </c:pt>
                <c:pt idx="54">
                  <c:v>73</c:v>
                </c:pt>
                <c:pt idx="55">
                  <c:v>87</c:v>
                </c:pt>
                <c:pt idx="56">
                  <c:v>92</c:v>
                </c:pt>
                <c:pt idx="57">
                  <c:v>89</c:v>
                </c:pt>
                <c:pt idx="58">
                  <c:v>85</c:v>
                </c:pt>
                <c:pt idx="59">
                  <c:v>88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</c:v>
                </c:pt>
                <c:pt idx="13">
                  <c:v>1</c:v>
                </c:pt>
                <c:pt idx="14">
                  <c:v>1</c:v>
                </c:pt>
                <c:pt idx="15">
                  <c:v>4</c:v>
                </c:pt>
                <c:pt idx="16">
                  <c:v>0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2</c:v>
                </c:pt>
                <c:pt idx="21">
                  <c:v>5</c:v>
                </c:pt>
                <c:pt idx="22">
                  <c:v>2</c:v>
                </c:pt>
                <c:pt idx="23">
                  <c:v>3</c:v>
                </c:pt>
                <c:pt idx="24">
                  <c:v>2</c:v>
                </c:pt>
                <c:pt idx="25">
                  <c:v>6</c:v>
                </c:pt>
                <c:pt idx="26">
                  <c:v>1</c:v>
                </c:pt>
                <c:pt idx="27">
                  <c:v>5</c:v>
                </c:pt>
                <c:pt idx="28">
                  <c:v>5</c:v>
                </c:pt>
                <c:pt idx="29">
                  <c:v>3</c:v>
                </c:pt>
                <c:pt idx="30">
                  <c:v>6</c:v>
                </c:pt>
                <c:pt idx="31">
                  <c:v>8</c:v>
                </c:pt>
                <c:pt idx="32">
                  <c:v>5</c:v>
                </c:pt>
                <c:pt idx="33">
                  <c:v>5</c:v>
                </c:pt>
                <c:pt idx="34">
                  <c:v>3</c:v>
                </c:pt>
                <c:pt idx="35">
                  <c:v>2</c:v>
                </c:pt>
                <c:pt idx="36">
                  <c:v>5</c:v>
                </c:pt>
                <c:pt idx="37">
                  <c:v>1</c:v>
                </c:pt>
                <c:pt idx="38">
                  <c:v>4</c:v>
                </c:pt>
                <c:pt idx="39">
                  <c:v>8</c:v>
                </c:pt>
                <c:pt idx="40">
                  <c:v>2</c:v>
                </c:pt>
                <c:pt idx="41">
                  <c:v>2</c:v>
                </c:pt>
                <c:pt idx="42">
                  <c:v>5</c:v>
                </c:pt>
                <c:pt idx="43">
                  <c:v>1</c:v>
                </c:pt>
                <c:pt idx="44">
                  <c:v>3</c:v>
                </c:pt>
                <c:pt idx="45">
                  <c:v>3</c:v>
                </c:pt>
                <c:pt idx="46">
                  <c:v>9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10</c:v>
                </c:pt>
                <c:pt idx="52">
                  <c:v>6</c:v>
                </c:pt>
                <c:pt idx="53">
                  <c:v>10</c:v>
                </c:pt>
                <c:pt idx="54">
                  <c:v>11</c:v>
                </c:pt>
                <c:pt idx="55">
                  <c:v>7</c:v>
                </c:pt>
                <c:pt idx="56">
                  <c:v>9</c:v>
                </c:pt>
                <c:pt idx="57">
                  <c:v>13</c:v>
                </c:pt>
                <c:pt idx="58">
                  <c:v>11</c:v>
                </c:pt>
                <c:pt idx="59">
                  <c:v>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268</c:v>
                </c:pt>
                <c:pt idx="1">
                  <c:v>1027</c:v>
                </c:pt>
                <c:pt idx="2">
                  <c:v>2069</c:v>
                </c:pt>
                <c:pt idx="3">
                  <c:v>3483</c:v>
                </c:pt>
                <c:pt idx="4">
                  <c:v>5048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258</c:v>
                </c:pt>
                <c:pt idx="1">
                  <c:v>529</c:v>
                </c:pt>
                <c:pt idx="2">
                  <c:v>726</c:v>
                </c:pt>
                <c:pt idx="3">
                  <c:v>1124</c:v>
                </c:pt>
                <c:pt idx="4">
                  <c:v>1302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256</c:v>
                </c:pt>
                <c:pt idx="1">
                  <c:v>516</c:v>
                </c:pt>
                <c:pt idx="2">
                  <c:v>813</c:v>
                </c:pt>
                <c:pt idx="3">
                  <c:v>1094</c:v>
                </c:pt>
                <c:pt idx="4">
                  <c:v>1330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13195564.200000001</c:v>
                </c:pt>
                <c:pt idx="1">
                  <c:v>38887366.20000006</c:v>
                </c:pt>
                <c:pt idx="2">
                  <c:v>72287258.79999979</c:v>
                </c:pt>
                <c:pt idx="3">
                  <c:v>115111169.80000038</c:v>
                </c:pt>
                <c:pt idx="4">
                  <c:v>160157145.20000044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15146515.73</c:v>
                </c:pt>
                <c:pt idx="1">
                  <c:v>37925480.67</c:v>
                </c:pt>
                <c:pt idx="2">
                  <c:v>66511246.283999994</c:v>
                </c:pt>
                <c:pt idx="3">
                  <c:v>102770808.13</c:v>
                </c:pt>
                <c:pt idx="4">
                  <c:v>140807132.164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5498</c:v>
                </c:pt>
                <c:pt idx="2">
                  <c:v>9203</c:v>
                </c:pt>
                <c:pt idx="3">
                  <c:v>13216</c:v>
                </c:pt>
                <c:pt idx="4">
                  <c:v>17224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-112138.91399999999</c:v>
                </c:pt>
                <c:pt idx="1">
                  <c:v>-208266.96199999982</c:v>
                </c:pt>
                <c:pt idx="2">
                  <c:v>-162476.63000000024</c:v>
                </c:pt>
                <c:pt idx="3">
                  <c:v>-231894.84800000046</c:v>
                </c:pt>
                <c:pt idx="4">
                  <c:v>-187741.52399999998</c:v>
                </c:pt>
                <c:pt idx="5">
                  <c:v>-179235.00800000015</c:v>
                </c:pt>
                <c:pt idx="6">
                  <c:v>-192435.65399999917</c:v>
                </c:pt>
                <c:pt idx="7">
                  <c:v>-173033.42400000198</c:v>
                </c:pt>
                <c:pt idx="8">
                  <c:v>-148550.53799999855</c:v>
                </c:pt>
                <c:pt idx="9">
                  <c:v>-110088.00600000215</c:v>
                </c:pt>
                <c:pt idx="10">
                  <c:v>-111433.02599999984</c:v>
                </c:pt>
                <c:pt idx="11">
                  <c:v>-133656.99599999725</c:v>
                </c:pt>
                <c:pt idx="12">
                  <c:v>-21175.541999988258</c:v>
                </c:pt>
                <c:pt idx="13">
                  <c:v>14550.275999992155</c:v>
                </c:pt>
                <c:pt idx="14">
                  <c:v>49588.21200001007</c:v>
                </c:pt>
                <c:pt idx="15">
                  <c:v>94103.99400000228</c:v>
                </c:pt>
                <c:pt idx="16">
                  <c:v>44476.03400001209</c:v>
                </c:pt>
                <c:pt idx="17">
                  <c:v>52197.352000013925</c:v>
                </c:pt>
                <c:pt idx="18">
                  <c:v>92329.58400000539</c:v>
                </c:pt>
                <c:pt idx="19">
                  <c:v>-5904.057999981567</c:v>
                </c:pt>
                <c:pt idx="20">
                  <c:v>21345.207999981474</c:v>
                </c:pt>
                <c:pt idx="21">
                  <c:v>156154.67400000896</c:v>
                </c:pt>
                <c:pt idx="22">
                  <c:v>222242.68199998746</c:v>
                </c:pt>
                <c:pt idx="23">
                  <c:v>241977.11400001682</c:v>
                </c:pt>
                <c:pt idx="24">
                  <c:v>322385.38599999994</c:v>
                </c:pt>
                <c:pt idx="25">
                  <c:v>433583.3980000494</c:v>
                </c:pt>
                <c:pt idx="26">
                  <c:v>436604.3919999618</c:v>
                </c:pt>
                <c:pt idx="27">
                  <c:v>465836.2999999812</c:v>
                </c:pt>
                <c:pt idx="28">
                  <c:v>458340.76999999397</c:v>
                </c:pt>
                <c:pt idx="29">
                  <c:v>530178.0880000256</c:v>
                </c:pt>
                <c:pt idx="30">
                  <c:v>531647.3260000004</c:v>
                </c:pt>
                <c:pt idx="31">
                  <c:v>368602.6419998193</c:v>
                </c:pt>
                <c:pt idx="32">
                  <c:v>407088.6419999404</c:v>
                </c:pt>
                <c:pt idx="33">
                  <c:v>534786.3760000616</c:v>
                </c:pt>
                <c:pt idx="34">
                  <c:v>551799.9539999478</c:v>
                </c:pt>
                <c:pt idx="35">
                  <c:v>735159.2420000136</c:v>
                </c:pt>
                <c:pt idx="36">
                  <c:v>678004.7700000918</c:v>
                </c:pt>
                <c:pt idx="37">
                  <c:v>808741.3179999087</c:v>
                </c:pt>
                <c:pt idx="38">
                  <c:v>933758.7979998812</c:v>
                </c:pt>
                <c:pt idx="39">
                  <c:v>953640.0180000579</c:v>
                </c:pt>
                <c:pt idx="40">
                  <c:v>1079788.025999995</c:v>
                </c:pt>
                <c:pt idx="41">
                  <c:v>997467.702000076</c:v>
                </c:pt>
                <c:pt idx="42">
                  <c:v>1092666.3659998253</c:v>
                </c:pt>
                <c:pt idx="43">
                  <c:v>1002155.8100001011</c:v>
                </c:pt>
                <c:pt idx="44">
                  <c:v>963472.0940000378</c:v>
                </c:pt>
                <c:pt idx="45">
                  <c:v>1129771.2820002567</c:v>
                </c:pt>
                <c:pt idx="46">
                  <c:v>1318724.316000156</c:v>
                </c:pt>
                <c:pt idx="47">
                  <c:v>1382171.169999998</c:v>
                </c:pt>
                <c:pt idx="48">
                  <c:v>1257753.7780000716</c:v>
                </c:pt>
                <c:pt idx="49">
                  <c:v>1398174.2159998622</c:v>
                </c:pt>
                <c:pt idx="50">
                  <c:v>1533193.9059997834</c:v>
                </c:pt>
                <c:pt idx="51">
                  <c:v>1485717.3640000597</c:v>
                </c:pt>
                <c:pt idx="52">
                  <c:v>1586853.3039998151</c:v>
                </c:pt>
                <c:pt idx="53">
                  <c:v>1673493.0959996246</c:v>
                </c:pt>
                <c:pt idx="54">
                  <c:v>1653778.8420000598</c:v>
                </c:pt>
                <c:pt idx="55">
                  <c:v>1699668.4840001427</c:v>
                </c:pt>
                <c:pt idx="56">
                  <c:v>1621296.8240000214</c:v>
                </c:pt>
                <c:pt idx="57">
                  <c:v>1704392.8520003147</c:v>
                </c:pt>
                <c:pt idx="58">
                  <c:v>1884188.6420008652</c:v>
                </c:pt>
                <c:pt idx="59">
                  <c:v>1851501.7279998139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-112138.91399999999</c:v>
                </c:pt>
                <c:pt idx="1">
                  <c:v>-320405.8759999998</c:v>
                </c:pt>
                <c:pt idx="2">
                  <c:v>-482882.50600000005</c:v>
                </c:pt>
                <c:pt idx="3">
                  <c:v>-714777.3540000005</c:v>
                </c:pt>
                <c:pt idx="4">
                  <c:v>-902518.8780000005</c:v>
                </c:pt>
                <c:pt idx="5">
                  <c:v>-1081753.8860000006</c:v>
                </c:pt>
                <c:pt idx="6">
                  <c:v>-1274189.5399999998</c:v>
                </c:pt>
                <c:pt idx="7">
                  <c:v>-1447222.9640000018</c:v>
                </c:pt>
                <c:pt idx="8">
                  <c:v>-1595773.5020000003</c:v>
                </c:pt>
                <c:pt idx="9">
                  <c:v>-1705861.5080000025</c:v>
                </c:pt>
                <c:pt idx="10">
                  <c:v>-1817294.5340000023</c:v>
                </c:pt>
                <c:pt idx="11">
                  <c:v>-1950951.5299999996</c:v>
                </c:pt>
                <c:pt idx="12">
                  <c:v>-1972127.0719999878</c:v>
                </c:pt>
                <c:pt idx="13">
                  <c:v>-1957576.7959999957</c:v>
                </c:pt>
                <c:pt idx="14">
                  <c:v>-1907988.5839999856</c:v>
                </c:pt>
                <c:pt idx="15">
                  <c:v>-1813884.5899999833</c:v>
                </c:pt>
                <c:pt idx="16">
                  <c:v>-1769408.5559999712</c:v>
                </c:pt>
                <c:pt idx="17">
                  <c:v>-1717211.2039999573</c:v>
                </c:pt>
                <c:pt idx="18">
                  <c:v>-1624881.619999952</c:v>
                </c:pt>
                <c:pt idx="19">
                  <c:v>-1630785.6779999335</c:v>
                </c:pt>
                <c:pt idx="20">
                  <c:v>-1609440.469999952</c:v>
                </c:pt>
                <c:pt idx="21">
                  <c:v>-1453285.795999943</c:v>
                </c:pt>
                <c:pt idx="22">
                  <c:v>-1231043.1139999556</c:v>
                </c:pt>
                <c:pt idx="23">
                  <c:v>-989065.9999999388</c:v>
                </c:pt>
                <c:pt idx="24">
                  <c:v>-666680.6139999388</c:v>
                </c:pt>
                <c:pt idx="25">
                  <c:v>-233097.21599988942</c:v>
                </c:pt>
                <c:pt idx="26">
                  <c:v>203507.1760000724</c:v>
                </c:pt>
                <c:pt idx="27">
                  <c:v>669343.4760000536</c:v>
                </c:pt>
                <c:pt idx="28">
                  <c:v>1127684.2460000475</c:v>
                </c:pt>
                <c:pt idx="29">
                  <c:v>1657862.3340000731</c:v>
                </c:pt>
                <c:pt idx="30">
                  <c:v>2189509.6600000737</c:v>
                </c:pt>
                <c:pt idx="31">
                  <c:v>2558112.301999893</c:v>
                </c:pt>
                <c:pt idx="32">
                  <c:v>2965200.9439998334</c:v>
                </c:pt>
                <c:pt idx="33">
                  <c:v>3499987.319999895</c:v>
                </c:pt>
                <c:pt idx="34">
                  <c:v>4051787.273999843</c:v>
                </c:pt>
                <c:pt idx="35">
                  <c:v>4786946.515999856</c:v>
                </c:pt>
                <c:pt idx="36">
                  <c:v>5464951.285999948</c:v>
                </c:pt>
                <c:pt idx="37">
                  <c:v>6273692.603999857</c:v>
                </c:pt>
                <c:pt idx="38">
                  <c:v>7207451.401999738</c:v>
                </c:pt>
                <c:pt idx="39">
                  <c:v>8161091.419999796</c:v>
                </c:pt>
                <c:pt idx="40">
                  <c:v>9240879.44599979</c:v>
                </c:pt>
                <c:pt idx="41">
                  <c:v>10238347.147999866</c:v>
                </c:pt>
                <c:pt idx="42">
                  <c:v>11331013.513999691</c:v>
                </c:pt>
                <c:pt idx="43">
                  <c:v>12333169.323999792</c:v>
                </c:pt>
                <c:pt idx="44">
                  <c:v>13296641.41799983</c:v>
                </c:pt>
                <c:pt idx="45">
                  <c:v>14426412.700000087</c:v>
                </c:pt>
                <c:pt idx="46">
                  <c:v>15745137.016000243</c:v>
                </c:pt>
                <c:pt idx="47">
                  <c:v>17127308.186000243</c:v>
                </c:pt>
                <c:pt idx="48">
                  <c:v>18385061.964000314</c:v>
                </c:pt>
                <c:pt idx="49">
                  <c:v>19783236.18000018</c:v>
                </c:pt>
                <c:pt idx="50">
                  <c:v>21316430.085999962</c:v>
                </c:pt>
                <c:pt idx="51">
                  <c:v>22802147.45000002</c:v>
                </c:pt>
                <c:pt idx="52">
                  <c:v>24389000.753999837</c:v>
                </c:pt>
                <c:pt idx="53">
                  <c:v>26062493.84999946</c:v>
                </c:pt>
                <c:pt idx="54">
                  <c:v>27716272.69199952</c:v>
                </c:pt>
                <c:pt idx="55">
                  <c:v>29415941.175999664</c:v>
                </c:pt>
                <c:pt idx="56">
                  <c:v>31037237.999999687</c:v>
                </c:pt>
                <c:pt idx="57">
                  <c:v>32741630.852</c:v>
                </c:pt>
                <c:pt idx="58">
                  <c:v>34625819.49400087</c:v>
                </c:pt>
                <c:pt idx="59">
                  <c:v>36477321.22200068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New1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15:23:39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