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103575"/>
                </a:solidFill>
              </a:defRPr>
            </a:pPr>
            <a:r>
              <a:t>CyberMarket Simulation: another test</a:t>
            </a:r>
          </a:p>
          <a:p>
            <a:pPr algn="ctr">
              <a:defRPr sz="2000" b="1">
                <a:solidFill>
                  <a:srgbClr val="103575"/>
                </a:solidFill>
              </a:defRPr>
            </a:pPr>
            <a:r>
              <a:t>2024-09-09 11:20:45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686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</a:p>
          <a:p>
            <a:pPr algn="l">
              <a:lnSpc>
                <a:spcPct val="200000"/>
              </a:lnSpc>
              <a:defRPr sz="2800" b="1">
                <a:solidFill>
                  <a:srgbClr val="103575"/>
                </a:solidFill>
              </a:defRPr>
            </a:pPr>
            <a:r>
              <a:t>Main Scenario Assumptions:</a:t>
            </a:r>
          </a:p>
          <a:p>
            <a:pPr algn="l">
              <a:lnSpc>
                <a:spcPct val="200000"/>
              </a:lnSpc>
              <a:defRPr sz="2000">
                <a:solidFill>
                  <a:srgbClr val="103575"/>
                </a:solidFill>
              </a:defRPr>
            </a:pPr>
            <a:r>
              <a:t>Policy Price: ₪10,000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Commission Rates: New: 20%, Referred: 20%, Lead: 20%, Existing: 20%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Cyber Commission: ₪ per service policy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Service Times: Schedule meeting:  min., Sales meeting:  min., Cyber analysis:  min.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Salaries: Admin: ₪20,000, Tele meeting: ₪7,500, Sales: ₪10,000, Analyst: ₪30,000, Logistics: ₪12,500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Bonuses: Schedule Sales Meeting: ₪50, Policy Sale: 10% of commission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 Cost of lead: ₪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Risk Perception: New: 5%, Referred: 20%, Lead: 60%, Existing: 80%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