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-1899932.6620000068</c:v>
                </c:pt>
                <c:pt idx="1">
                  <c:v>1629379.9739999995</c:v>
                </c:pt>
                <c:pt idx="2">
                  <c:v>6957109.38999977</c:v>
                </c:pt>
                <c:pt idx="3">
                  <c:v>13731955.642000765</c:v>
                </c:pt>
                <c:pt idx="4">
                  <c:v>20789346.9140014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14</c:v>
                </c:pt>
                <c:pt idx="1">
                  <c:v>11</c:v>
                </c:pt>
                <c:pt idx="2">
                  <c:v>8</c:v>
                </c:pt>
                <c:pt idx="3">
                  <c:v>8</c:v>
                </c:pt>
                <c:pt idx="4">
                  <c:v>12</c:v>
                </c:pt>
                <c:pt idx="5">
                  <c:v>18</c:v>
                </c:pt>
                <c:pt idx="6">
                  <c:v>9</c:v>
                </c:pt>
                <c:pt idx="7">
                  <c:v>23</c:v>
                </c:pt>
                <c:pt idx="8">
                  <c:v>19</c:v>
                </c:pt>
                <c:pt idx="9">
                  <c:v>23</c:v>
                </c:pt>
                <c:pt idx="10">
                  <c:v>16</c:v>
                </c:pt>
                <c:pt idx="11">
                  <c:v>28</c:v>
                </c:pt>
                <c:pt idx="12">
                  <c:v>24</c:v>
                </c:pt>
                <c:pt idx="13">
                  <c:v>35</c:v>
                </c:pt>
                <c:pt idx="14">
                  <c:v>39</c:v>
                </c:pt>
                <c:pt idx="15">
                  <c:v>35</c:v>
                </c:pt>
                <c:pt idx="16">
                  <c:v>33</c:v>
                </c:pt>
                <c:pt idx="17">
                  <c:v>26</c:v>
                </c:pt>
                <c:pt idx="18">
                  <c:v>40</c:v>
                </c:pt>
                <c:pt idx="19">
                  <c:v>35</c:v>
                </c:pt>
                <c:pt idx="20">
                  <c:v>41</c:v>
                </c:pt>
                <c:pt idx="21">
                  <c:v>47</c:v>
                </c:pt>
                <c:pt idx="22">
                  <c:v>50</c:v>
                </c:pt>
                <c:pt idx="23">
                  <c:v>42</c:v>
                </c:pt>
                <c:pt idx="24">
                  <c:v>41</c:v>
                </c:pt>
                <c:pt idx="25">
                  <c:v>50</c:v>
                </c:pt>
                <c:pt idx="26">
                  <c:v>61</c:v>
                </c:pt>
                <c:pt idx="27">
                  <c:v>62</c:v>
                </c:pt>
                <c:pt idx="28">
                  <c:v>55</c:v>
                </c:pt>
                <c:pt idx="29">
                  <c:v>51</c:v>
                </c:pt>
                <c:pt idx="30">
                  <c:v>57</c:v>
                </c:pt>
                <c:pt idx="31">
                  <c:v>52</c:v>
                </c:pt>
                <c:pt idx="32">
                  <c:v>74</c:v>
                </c:pt>
                <c:pt idx="33">
                  <c:v>63</c:v>
                </c:pt>
                <c:pt idx="34">
                  <c:v>66</c:v>
                </c:pt>
                <c:pt idx="35">
                  <c:v>61</c:v>
                </c:pt>
                <c:pt idx="36">
                  <c:v>73</c:v>
                </c:pt>
                <c:pt idx="37">
                  <c:v>67</c:v>
                </c:pt>
                <c:pt idx="38">
                  <c:v>82</c:v>
                </c:pt>
                <c:pt idx="39">
                  <c:v>74</c:v>
                </c:pt>
                <c:pt idx="40">
                  <c:v>72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73</c:v>
                </c:pt>
                <c:pt idx="45">
                  <c:v>78</c:v>
                </c:pt>
                <c:pt idx="46">
                  <c:v>79</c:v>
                </c:pt>
                <c:pt idx="47">
                  <c:v>72</c:v>
                </c:pt>
                <c:pt idx="48">
                  <c:v>78</c:v>
                </c:pt>
                <c:pt idx="49">
                  <c:v>104</c:v>
                </c:pt>
                <c:pt idx="50">
                  <c:v>105</c:v>
                </c:pt>
                <c:pt idx="51">
                  <c:v>93</c:v>
                </c:pt>
                <c:pt idx="52">
                  <c:v>80</c:v>
                </c:pt>
                <c:pt idx="53">
                  <c:v>98</c:v>
                </c:pt>
                <c:pt idx="54">
                  <c:v>97</c:v>
                </c:pt>
                <c:pt idx="55">
                  <c:v>104</c:v>
                </c:pt>
                <c:pt idx="56">
                  <c:v>90</c:v>
                </c:pt>
                <c:pt idx="57">
                  <c:v>99</c:v>
                </c:pt>
                <c:pt idx="58">
                  <c:v>92</c:v>
                </c:pt>
                <c:pt idx="59">
                  <c:v>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41</c:v>
                </c:pt>
                <c:pt idx="1">
                  <c:v>38</c:v>
                </c:pt>
                <c:pt idx="2">
                  <c:v>50</c:v>
                </c:pt>
                <c:pt idx="3">
                  <c:v>54</c:v>
                </c:pt>
                <c:pt idx="4">
                  <c:v>63</c:v>
                </c:pt>
                <c:pt idx="5">
                  <c:v>57</c:v>
                </c:pt>
                <c:pt idx="6">
                  <c:v>68</c:v>
                </c:pt>
                <c:pt idx="7">
                  <c:v>78</c:v>
                </c:pt>
                <c:pt idx="8">
                  <c:v>84</c:v>
                </c:pt>
                <c:pt idx="9">
                  <c:v>89</c:v>
                </c:pt>
                <c:pt idx="10">
                  <c:v>98</c:v>
                </c:pt>
                <c:pt idx="11">
                  <c:v>109</c:v>
                </c:pt>
                <c:pt idx="12">
                  <c:v>115</c:v>
                </c:pt>
                <c:pt idx="13">
                  <c:v>125</c:v>
                </c:pt>
                <c:pt idx="14">
                  <c:v>128</c:v>
                </c:pt>
                <c:pt idx="15">
                  <c:v>137</c:v>
                </c:pt>
                <c:pt idx="16">
                  <c:v>134</c:v>
                </c:pt>
                <c:pt idx="17">
                  <c:v>157</c:v>
                </c:pt>
                <c:pt idx="18">
                  <c:v>159</c:v>
                </c:pt>
                <c:pt idx="19">
                  <c:v>178</c:v>
                </c:pt>
                <c:pt idx="20">
                  <c:v>175</c:v>
                </c:pt>
                <c:pt idx="21">
                  <c:v>159</c:v>
                </c:pt>
                <c:pt idx="22">
                  <c:v>196</c:v>
                </c:pt>
                <c:pt idx="23">
                  <c:v>192</c:v>
                </c:pt>
                <c:pt idx="24">
                  <c:v>205</c:v>
                </c:pt>
                <c:pt idx="25">
                  <c:v>213</c:v>
                </c:pt>
                <c:pt idx="26">
                  <c:v>215</c:v>
                </c:pt>
                <c:pt idx="27">
                  <c:v>224</c:v>
                </c:pt>
                <c:pt idx="28">
                  <c:v>234</c:v>
                </c:pt>
                <c:pt idx="29">
                  <c:v>230</c:v>
                </c:pt>
                <c:pt idx="30">
                  <c:v>236</c:v>
                </c:pt>
                <c:pt idx="31">
                  <c:v>249</c:v>
                </c:pt>
                <c:pt idx="32">
                  <c:v>259</c:v>
                </c:pt>
                <c:pt idx="33">
                  <c:v>248</c:v>
                </c:pt>
                <c:pt idx="34">
                  <c:v>267</c:v>
                </c:pt>
                <c:pt idx="35">
                  <c:v>282</c:v>
                </c:pt>
                <c:pt idx="36">
                  <c:v>272</c:v>
                </c:pt>
                <c:pt idx="37">
                  <c:v>285</c:v>
                </c:pt>
                <c:pt idx="38">
                  <c:v>300</c:v>
                </c:pt>
                <c:pt idx="39">
                  <c:v>309</c:v>
                </c:pt>
                <c:pt idx="40">
                  <c:v>302</c:v>
                </c:pt>
                <c:pt idx="41">
                  <c:v>297</c:v>
                </c:pt>
                <c:pt idx="42">
                  <c:v>333</c:v>
                </c:pt>
                <c:pt idx="43">
                  <c:v>323</c:v>
                </c:pt>
                <c:pt idx="44">
                  <c:v>332</c:v>
                </c:pt>
                <c:pt idx="45">
                  <c:v>340</c:v>
                </c:pt>
                <c:pt idx="46">
                  <c:v>334</c:v>
                </c:pt>
                <c:pt idx="47">
                  <c:v>373</c:v>
                </c:pt>
                <c:pt idx="48">
                  <c:v>382</c:v>
                </c:pt>
                <c:pt idx="49">
                  <c:v>367</c:v>
                </c:pt>
                <c:pt idx="50">
                  <c:v>337</c:v>
                </c:pt>
                <c:pt idx="51">
                  <c:v>368</c:v>
                </c:pt>
                <c:pt idx="52">
                  <c:v>363</c:v>
                </c:pt>
                <c:pt idx="53">
                  <c:v>365</c:v>
                </c:pt>
                <c:pt idx="54">
                  <c:v>370</c:v>
                </c:pt>
                <c:pt idx="55">
                  <c:v>393</c:v>
                </c:pt>
                <c:pt idx="56">
                  <c:v>427</c:v>
                </c:pt>
                <c:pt idx="57">
                  <c:v>406</c:v>
                </c:pt>
                <c:pt idx="58">
                  <c:v>388</c:v>
                </c:pt>
                <c:pt idx="59">
                  <c:v>419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45</c:v>
                </c:pt>
                <c:pt idx="1">
                  <c:v>62</c:v>
                </c:pt>
                <c:pt idx="2">
                  <c:v>62</c:v>
                </c:pt>
                <c:pt idx="3">
                  <c:v>71</c:v>
                </c:pt>
                <c:pt idx="4">
                  <c:v>72</c:v>
                </c:pt>
                <c:pt idx="5">
                  <c:v>86</c:v>
                </c:pt>
                <c:pt idx="6">
                  <c:v>100</c:v>
                </c:pt>
                <c:pt idx="7">
                  <c:v>94</c:v>
                </c:pt>
                <c:pt idx="8">
                  <c:v>111</c:v>
                </c:pt>
                <c:pt idx="9">
                  <c:v>124</c:v>
                </c:pt>
                <c:pt idx="10">
                  <c:v>145</c:v>
                </c:pt>
                <c:pt idx="11">
                  <c:v>148</c:v>
                </c:pt>
                <c:pt idx="12">
                  <c:v>175</c:v>
                </c:pt>
                <c:pt idx="13">
                  <c:v>167</c:v>
                </c:pt>
                <c:pt idx="14">
                  <c:v>172</c:v>
                </c:pt>
                <c:pt idx="15">
                  <c:v>181</c:v>
                </c:pt>
                <c:pt idx="16">
                  <c:v>200</c:v>
                </c:pt>
                <c:pt idx="17">
                  <c:v>199</c:v>
                </c:pt>
                <c:pt idx="18">
                  <c:v>198</c:v>
                </c:pt>
                <c:pt idx="19">
                  <c:v>200</c:v>
                </c:pt>
                <c:pt idx="20">
                  <c:v>214</c:v>
                </c:pt>
                <c:pt idx="21">
                  <c:v>240</c:v>
                </c:pt>
                <c:pt idx="22">
                  <c:v>219</c:v>
                </c:pt>
                <c:pt idx="23">
                  <c:v>249</c:v>
                </c:pt>
                <c:pt idx="24">
                  <c:v>256</c:v>
                </c:pt>
                <c:pt idx="25">
                  <c:v>255</c:v>
                </c:pt>
                <c:pt idx="26">
                  <c:v>257</c:v>
                </c:pt>
                <c:pt idx="27">
                  <c:v>263</c:v>
                </c:pt>
                <c:pt idx="28">
                  <c:v>277</c:v>
                </c:pt>
                <c:pt idx="29">
                  <c:v>301</c:v>
                </c:pt>
                <c:pt idx="30">
                  <c:v>307</c:v>
                </c:pt>
                <c:pt idx="31">
                  <c:v>317</c:v>
                </c:pt>
                <c:pt idx="32">
                  <c:v>304</c:v>
                </c:pt>
                <c:pt idx="33">
                  <c:v>344</c:v>
                </c:pt>
                <c:pt idx="34">
                  <c:v>342</c:v>
                </c:pt>
                <c:pt idx="35">
                  <c:v>353</c:v>
                </c:pt>
                <c:pt idx="36">
                  <c:v>371</c:v>
                </c:pt>
                <c:pt idx="37">
                  <c:v>379</c:v>
                </c:pt>
                <c:pt idx="38">
                  <c:v>363</c:v>
                </c:pt>
                <c:pt idx="39">
                  <c:v>378</c:v>
                </c:pt>
                <c:pt idx="40">
                  <c:v>401</c:v>
                </c:pt>
                <c:pt idx="41">
                  <c:v>413</c:v>
                </c:pt>
                <c:pt idx="42">
                  <c:v>392</c:v>
                </c:pt>
                <c:pt idx="43">
                  <c:v>417</c:v>
                </c:pt>
                <c:pt idx="44">
                  <c:v>434</c:v>
                </c:pt>
                <c:pt idx="45">
                  <c:v>438</c:v>
                </c:pt>
                <c:pt idx="46">
                  <c:v>461</c:v>
                </c:pt>
                <c:pt idx="47">
                  <c:v>445</c:v>
                </c:pt>
                <c:pt idx="48">
                  <c:v>449</c:v>
                </c:pt>
                <c:pt idx="49">
                  <c:v>446</c:v>
                </c:pt>
                <c:pt idx="50">
                  <c:v>485</c:v>
                </c:pt>
                <c:pt idx="51">
                  <c:v>475</c:v>
                </c:pt>
                <c:pt idx="52">
                  <c:v>503</c:v>
                </c:pt>
                <c:pt idx="53">
                  <c:v>492</c:v>
                </c:pt>
                <c:pt idx="54">
                  <c:v>497</c:v>
                </c:pt>
                <c:pt idx="55">
                  <c:v>477</c:v>
                </c:pt>
                <c:pt idx="56">
                  <c:v>467</c:v>
                </c:pt>
                <c:pt idx="57">
                  <c:v>489</c:v>
                </c:pt>
                <c:pt idx="58">
                  <c:v>524</c:v>
                </c:pt>
                <c:pt idx="59">
                  <c:v>473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32</c:v>
                </c:pt>
                <c:pt idx="13">
                  <c:v>51</c:v>
                </c:pt>
                <c:pt idx="14">
                  <c:v>43</c:v>
                </c:pt>
                <c:pt idx="15">
                  <c:v>50</c:v>
                </c:pt>
                <c:pt idx="16">
                  <c:v>46</c:v>
                </c:pt>
                <c:pt idx="17">
                  <c:v>63</c:v>
                </c:pt>
                <c:pt idx="18">
                  <c:v>72</c:v>
                </c:pt>
                <c:pt idx="19">
                  <c:v>71</c:v>
                </c:pt>
                <c:pt idx="20">
                  <c:v>93</c:v>
                </c:pt>
                <c:pt idx="21">
                  <c:v>92</c:v>
                </c:pt>
                <c:pt idx="22">
                  <c:v>110</c:v>
                </c:pt>
                <c:pt idx="23">
                  <c:v>108</c:v>
                </c:pt>
                <c:pt idx="24">
                  <c:v>146</c:v>
                </c:pt>
                <c:pt idx="25">
                  <c:v>168</c:v>
                </c:pt>
                <c:pt idx="26">
                  <c:v>155</c:v>
                </c:pt>
                <c:pt idx="27">
                  <c:v>153</c:v>
                </c:pt>
                <c:pt idx="28">
                  <c:v>163</c:v>
                </c:pt>
                <c:pt idx="29">
                  <c:v>174</c:v>
                </c:pt>
                <c:pt idx="30">
                  <c:v>193</c:v>
                </c:pt>
                <c:pt idx="31">
                  <c:v>182</c:v>
                </c:pt>
                <c:pt idx="32">
                  <c:v>185</c:v>
                </c:pt>
                <c:pt idx="33">
                  <c:v>200</c:v>
                </c:pt>
                <c:pt idx="34">
                  <c:v>221</c:v>
                </c:pt>
                <c:pt idx="35">
                  <c:v>254</c:v>
                </c:pt>
                <c:pt idx="36">
                  <c:v>268</c:v>
                </c:pt>
                <c:pt idx="37">
                  <c:v>275</c:v>
                </c:pt>
                <c:pt idx="38">
                  <c:v>264</c:v>
                </c:pt>
                <c:pt idx="39">
                  <c:v>254</c:v>
                </c:pt>
                <c:pt idx="40">
                  <c:v>329</c:v>
                </c:pt>
                <c:pt idx="41">
                  <c:v>343</c:v>
                </c:pt>
                <c:pt idx="42">
                  <c:v>337</c:v>
                </c:pt>
                <c:pt idx="43">
                  <c:v>362</c:v>
                </c:pt>
                <c:pt idx="44">
                  <c:v>354</c:v>
                </c:pt>
                <c:pt idx="45">
                  <c:v>393</c:v>
                </c:pt>
                <c:pt idx="46">
                  <c:v>389</c:v>
                </c:pt>
                <c:pt idx="47">
                  <c:v>420</c:v>
                </c:pt>
                <c:pt idx="48">
                  <c:v>456</c:v>
                </c:pt>
                <c:pt idx="49">
                  <c:v>476</c:v>
                </c:pt>
                <c:pt idx="50">
                  <c:v>441</c:v>
                </c:pt>
                <c:pt idx="51">
                  <c:v>453</c:v>
                </c:pt>
                <c:pt idx="52">
                  <c:v>499</c:v>
                </c:pt>
                <c:pt idx="53">
                  <c:v>479</c:v>
                </c:pt>
                <c:pt idx="54">
                  <c:v>475</c:v>
                </c:pt>
                <c:pt idx="55">
                  <c:v>497</c:v>
                </c:pt>
                <c:pt idx="56">
                  <c:v>511</c:v>
                </c:pt>
                <c:pt idx="57">
                  <c:v>540</c:v>
                </c:pt>
                <c:pt idx="58">
                  <c:v>602</c:v>
                </c:pt>
                <c:pt idx="59">
                  <c:v>635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1</c:v>
                </c:pt>
                <c:pt idx="48">
                  <c:v>2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2</c:v>
                </c:pt>
                <c:pt idx="55">
                  <c:v>3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0</c:v>
                </c:pt>
                <c:pt idx="4">
                  <c:v>2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4</c:v>
                </c:pt>
                <c:pt idx="12">
                  <c:v>5</c:v>
                </c:pt>
                <c:pt idx="13">
                  <c:v>8</c:v>
                </c:pt>
                <c:pt idx="14">
                  <c:v>9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12</c:v>
                </c:pt>
                <c:pt idx="19">
                  <c:v>11</c:v>
                </c:pt>
                <c:pt idx="20">
                  <c:v>9</c:v>
                </c:pt>
                <c:pt idx="21">
                  <c:v>9</c:v>
                </c:pt>
                <c:pt idx="22">
                  <c:v>16</c:v>
                </c:pt>
                <c:pt idx="23">
                  <c:v>10</c:v>
                </c:pt>
                <c:pt idx="24">
                  <c:v>16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22</c:v>
                </c:pt>
                <c:pt idx="29">
                  <c:v>12</c:v>
                </c:pt>
                <c:pt idx="30">
                  <c:v>4</c:v>
                </c:pt>
                <c:pt idx="31">
                  <c:v>12</c:v>
                </c:pt>
                <c:pt idx="32">
                  <c:v>16</c:v>
                </c:pt>
                <c:pt idx="33">
                  <c:v>17</c:v>
                </c:pt>
                <c:pt idx="34">
                  <c:v>11</c:v>
                </c:pt>
                <c:pt idx="35">
                  <c:v>17</c:v>
                </c:pt>
                <c:pt idx="36">
                  <c:v>22</c:v>
                </c:pt>
                <c:pt idx="37">
                  <c:v>20</c:v>
                </c:pt>
                <c:pt idx="38">
                  <c:v>21</c:v>
                </c:pt>
                <c:pt idx="39">
                  <c:v>28</c:v>
                </c:pt>
                <c:pt idx="40">
                  <c:v>23</c:v>
                </c:pt>
                <c:pt idx="41">
                  <c:v>19</c:v>
                </c:pt>
                <c:pt idx="42">
                  <c:v>15</c:v>
                </c:pt>
                <c:pt idx="43">
                  <c:v>17</c:v>
                </c:pt>
                <c:pt idx="44">
                  <c:v>17</c:v>
                </c:pt>
                <c:pt idx="45">
                  <c:v>18</c:v>
                </c:pt>
                <c:pt idx="46">
                  <c:v>21</c:v>
                </c:pt>
                <c:pt idx="47">
                  <c:v>25</c:v>
                </c:pt>
                <c:pt idx="48">
                  <c:v>21</c:v>
                </c:pt>
                <c:pt idx="49">
                  <c:v>19</c:v>
                </c:pt>
                <c:pt idx="50">
                  <c:v>18</c:v>
                </c:pt>
                <c:pt idx="51">
                  <c:v>23</c:v>
                </c:pt>
                <c:pt idx="52">
                  <c:v>21</c:v>
                </c:pt>
                <c:pt idx="53">
                  <c:v>22</c:v>
                </c:pt>
                <c:pt idx="54">
                  <c:v>27</c:v>
                </c:pt>
                <c:pt idx="55">
                  <c:v>26</c:v>
                </c:pt>
                <c:pt idx="56">
                  <c:v>15</c:v>
                </c:pt>
                <c:pt idx="57">
                  <c:v>19</c:v>
                </c:pt>
                <c:pt idx="58">
                  <c:v>23</c:v>
                </c:pt>
                <c:pt idx="59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15</c:v>
                </c:pt>
                <c:pt idx="2">
                  <c:v>6</c:v>
                </c:pt>
                <c:pt idx="3">
                  <c:v>11</c:v>
                </c:pt>
                <c:pt idx="4">
                  <c:v>8</c:v>
                </c:pt>
                <c:pt idx="5">
                  <c:v>18</c:v>
                </c:pt>
                <c:pt idx="6">
                  <c:v>9</c:v>
                </c:pt>
                <c:pt idx="7">
                  <c:v>15</c:v>
                </c:pt>
                <c:pt idx="8">
                  <c:v>19</c:v>
                </c:pt>
                <c:pt idx="9">
                  <c:v>25</c:v>
                </c:pt>
                <c:pt idx="10">
                  <c:v>32</c:v>
                </c:pt>
                <c:pt idx="11">
                  <c:v>39</c:v>
                </c:pt>
                <c:pt idx="12">
                  <c:v>38</c:v>
                </c:pt>
                <c:pt idx="13">
                  <c:v>42</c:v>
                </c:pt>
                <c:pt idx="14">
                  <c:v>36</c:v>
                </c:pt>
                <c:pt idx="15">
                  <c:v>32</c:v>
                </c:pt>
                <c:pt idx="16">
                  <c:v>42</c:v>
                </c:pt>
                <c:pt idx="17">
                  <c:v>36</c:v>
                </c:pt>
                <c:pt idx="18">
                  <c:v>45</c:v>
                </c:pt>
                <c:pt idx="19">
                  <c:v>44</c:v>
                </c:pt>
                <c:pt idx="20">
                  <c:v>30</c:v>
                </c:pt>
                <c:pt idx="21">
                  <c:v>29</c:v>
                </c:pt>
                <c:pt idx="22">
                  <c:v>43</c:v>
                </c:pt>
                <c:pt idx="23">
                  <c:v>40</c:v>
                </c:pt>
                <c:pt idx="24">
                  <c:v>39</c:v>
                </c:pt>
                <c:pt idx="25">
                  <c:v>46</c:v>
                </c:pt>
                <c:pt idx="26">
                  <c:v>50</c:v>
                </c:pt>
                <c:pt idx="27">
                  <c:v>40</c:v>
                </c:pt>
                <c:pt idx="28">
                  <c:v>56</c:v>
                </c:pt>
                <c:pt idx="29">
                  <c:v>55</c:v>
                </c:pt>
                <c:pt idx="30">
                  <c:v>57</c:v>
                </c:pt>
                <c:pt idx="31">
                  <c:v>58</c:v>
                </c:pt>
                <c:pt idx="32">
                  <c:v>50</c:v>
                </c:pt>
                <c:pt idx="33">
                  <c:v>66</c:v>
                </c:pt>
                <c:pt idx="34">
                  <c:v>51</c:v>
                </c:pt>
                <c:pt idx="35">
                  <c:v>57</c:v>
                </c:pt>
                <c:pt idx="36">
                  <c:v>68</c:v>
                </c:pt>
                <c:pt idx="37">
                  <c:v>75</c:v>
                </c:pt>
                <c:pt idx="38">
                  <c:v>50</c:v>
                </c:pt>
                <c:pt idx="39">
                  <c:v>62</c:v>
                </c:pt>
                <c:pt idx="40">
                  <c:v>76</c:v>
                </c:pt>
                <c:pt idx="41">
                  <c:v>63</c:v>
                </c:pt>
                <c:pt idx="42">
                  <c:v>61</c:v>
                </c:pt>
                <c:pt idx="43">
                  <c:v>59</c:v>
                </c:pt>
                <c:pt idx="44">
                  <c:v>71</c:v>
                </c:pt>
                <c:pt idx="45">
                  <c:v>81</c:v>
                </c:pt>
                <c:pt idx="46">
                  <c:v>72</c:v>
                </c:pt>
                <c:pt idx="47">
                  <c:v>67</c:v>
                </c:pt>
                <c:pt idx="48">
                  <c:v>88</c:v>
                </c:pt>
                <c:pt idx="49">
                  <c:v>83</c:v>
                </c:pt>
                <c:pt idx="50">
                  <c:v>77</c:v>
                </c:pt>
                <c:pt idx="51">
                  <c:v>82</c:v>
                </c:pt>
                <c:pt idx="52">
                  <c:v>106</c:v>
                </c:pt>
                <c:pt idx="53">
                  <c:v>78</c:v>
                </c:pt>
                <c:pt idx="54">
                  <c:v>87</c:v>
                </c:pt>
                <c:pt idx="55">
                  <c:v>78</c:v>
                </c:pt>
                <c:pt idx="56">
                  <c:v>106</c:v>
                </c:pt>
                <c:pt idx="57">
                  <c:v>93</c:v>
                </c:pt>
                <c:pt idx="58">
                  <c:v>87</c:v>
                </c:pt>
                <c:pt idx="59">
                  <c:v>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21</c:v>
                </c:pt>
                <c:pt idx="13">
                  <c:v>37</c:v>
                </c:pt>
                <c:pt idx="14">
                  <c:v>27</c:v>
                </c:pt>
                <c:pt idx="15">
                  <c:v>37</c:v>
                </c:pt>
                <c:pt idx="16">
                  <c:v>30</c:v>
                </c:pt>
                <c:pt idx="17">
                  <c:v>36</c:v>
                </c:pt>
                <c:pt idx="18">
                  <c:v>41</c:v>
                </c:pt>
                <c:pt idx="19">
                  <c:v>43</c:v>
                </c:pt>
                <c:pt idx="20">
                  <c:v>50</c:v>
                </c:pt>
                <c:pt idx="21">
                  <c:v>62</c:v>
                </c:pt>
                <c:pt idx="22">
                  <c:v>64</c:v>
                </c:pt>
                <c:pt idx="23">
                  <c:v>81</c:v>
                </c:pt>
                <c:pt idx="24">
                  <c:v>102</c:v>
                </c:pt>
                <c:pt idx="25">
                  <c:v>105</c:v>
                </c:pt>
                <c:pt idx="26">
                  <c:v>99</c:v>
                </c:pt>
                <c:pt idx="27">
                  <c:v>99</c:v>
                </c:pt>
                <c:pt idx="28">
                  <c:v>115</c:v>
                </c:pt>
                <c:pt idx="29">
                  <c:v>126</c:v>
                </c:pt>
                <c:pt idx="30">
                  <c:v>130</c:v>
                </c:pt>
                <c:pt idx="31">
                  <c:v>129</c:v>
                </c:pt>
                <c:pt idx="32">
                  <c:v>120</c:v>
                </c:pt>
                <c:pt idx="33">
                  <c:v>141</c:v>
                </c:pt>
                <c:pt idx="34">
                  <c:v>157</c:v>
                </c:pt>
                <c:pt idx="35">
                  <c:v>175</c:v>
                </c:pt>
                <c:pt idx="36">
                  <c:v>178</c:v>
                </c:pt>
                <c:pt idx="37">
                  <c:v>189</c:v>
                </c:pt>
                <c:pt idx="38">
                  <c:v>181</c:v>
                </c:pt>
                <c:pt idx="39">
                  <c:v>171</c:v>
                </c:pt>
                <c:pt idx="40">
                  <c:v>221</c:v>
                </c:pt>
                <c:pt idx="41">
                  <c:v>224</c:v>
                </c:pt>
                <c:pt idx="42">
                  <c:v>226</c:v>
                </c:pt>
                <c:pt idx="43">
                  <c:v>255</c:v>
                </c:pt>
                <c:pt idx="44">
                  <c:v>241</c:v>
                </c:pt>
                <c:pt idx="45">
                  <c:v>264</c:v>
                </c:pt>
                <c:pt idx="46">
                  <c:v>272</c:v>
                </c:pt>
                <c:pt idx="47">
                  <c:v>299</c:v>
                </c:pt>
                <c:pt idx="48">
                  <c:v>322</c:v>
                </c:pt>
                <c:pt idx="49">
                  <c:v>331</c:v>
                </c:pt>
                <c:pt idx="50">
                  <c:v>336</c:v>
                </c:pt>
                <c:pt idx="51">
                  <c:v>313</c:v>
                </c:pt>
                <c:pt idx="52">
                  <c:v>356</c:v>
                </c:pt>
                <c:pt idx="53">
                  <c:v>343</c:v>
                </c:pt>
                <c:pt idx="54">
                  <c:v>335</c:v>
                </c:pt>
                <c:pt idx="55">
                  <c:v>357</c:v>
                </c:pt>
                <c:pt idx="56">
                  <c:v>346</c:v>
                </c:pt>
                <c:pt idx="57">
                  <c:v>381</c:v>
                </c:pt>
                <c:pt idx="58">
                  <c:v>408</c:v>
                </c:pt>
                <c:pt idx="59">
                  <c:v>420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4</c:v>
                </c:pt>
                <c:pt idx="53">
                  <c:v>2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0</c:v>
                </c:pt>
                <c:pt idx="5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7</c:v>
                </c:pt>
                <c:pt idx="8">
                  <c:v>2</c:v>
                </c:pt>
                <c:pt idx="9">
                  <c:v>7</c:v>
                </c:pt>
                <c:pt idx="10">
                  <c:v>12</c:v>
                </c:pt>
                <c:pt idx="11">
                  <c:v>6</c:v>
                </c:pt>
                <c:pt idx="12">
                  <c:v>4</c:v>
                </c:pt>
                <c:pt idx="13">
                  <c:v>12</c:v>
                </c:pt>
                <c:pt idx="14">
                  <c:v>5</c:v>
                </c:pt>
                <c:pt idx="15">
                  <c:v>5</c:v>
                </c:pt>
                <c:pt idx="16">
                  <c:v>6</c:v>
                </c:pt>
                <c:pt idx="17">
                  <c:v>14</c:v>
                </c:pt>
                <c:pt idx="18">
                  <c:v>12</c:v>
                </c:pt>
                <c:pt idx="19">
                  <c:v>8</c:v>
                </c:pt>
                <c:pt idx="20">
                  <c:v>12</c:v>
                </c:pt>
                <c:pt idx="21">
                  <c:v>13</c:v>
                </c:pt>
                <c:pt idx="22">
                  <c:v>9</c:v>
                </c:pt>
                <c:pt idx="23">
                  <c:v>17</c:v>
                </c:pt>
                <c:pt idx="24">
                  <c:v>7</c:v>
                </c:pt>
                <c:pt idx="25">
                  <c:v>8</c:v>
                </c:pt>
                <c:pt idx="26">
                  <c:v>11</c:v>
                </c:pt>
                <c:pt idx="27">
                  <c:v>8</c:v>
                </c:pt>
                <c:pt idx="28">
                  <c:v>12</c:v>
                </c:pt>
                <c:pt idx="29">
                  <c:v>18</c:v>
                </c:pt>
                <c:pt idx="30">
                  <c:v>16</c:v>
                </c:pt>
                <c:pt idx="31">
                  <c:v>18</c:v>
                </c:pt>
                <c:pt idx="32">
                  <c:v>14</c:v>
                </c:pt>
                <c:pt idx="33">
                  <c:v>12</c:v>
                </c:pt>
                <c:pt idx="34">
                  <c:v>16</c:v>
                </c:pt>
                <c:pt idx="35">
                  <c:v>21</c:v>
                </c:pt>
                <c:pt idx="36">
                  <c:v>17</c:v>
                </c:pt>
                <c:pt idx="37">
                  <c:v>16</c:v>
                </c:pt>
                <c:pt idx="38">
                  <c:v>14</c:v>
                </c:pt>
                <c:pt idx="39">
                  <c:v>14</c:v>
                </c:pt>
                <c:pt idx="40">
                  <c:v>19</c:v>
                </c:pt>
                <c:pt idx="41">
                  <c:v>12</c:v>
                </c:pt>
                <c:pt idx="42">
                  <c:v>20</c:v>
                </c:pt>
                <c:pt idx="43">
                  <c:v>13</c:v>
                </c:pt>
                <c:pt idx="44">
                  <c:v>16</c:v>
                </c:pt>
                <c:pt idx="45">
                  <c:v>17</c:v>
                </c:pt>
                <c:pt idx="46">
                  <c:v>17</c:v>
                </c:pt>
                <c:pt idx="47">
                  <c:v>35</c:v>
                </c:pt>
                <c:pt idx="48">
                  <c:v>28</c:v>
                </c:pt>
                <c:pt idx="49">
                  <c:v>24</c:v>
                </c:pt>
                <c:pt idx="50">
                  <c:v>18</c:v>
                </c:pt>
                <c:pt idx="51">
                  <c:v>20</c:v>
                </c:pt>
                <c:pt idx="52">
                  <c:v>20</c:v>
                </c:pt>
                <c:pt idx="53">
                  <c:v>18</c:v>
                </c:pt>
                <c:pt idx="54">
                  <c:v>23</c:v>
                </c:pt>
                <c:pt idx="55">
                  <c:v>22</c:v>
                </c:pt>
                <c:pt idx="56">
                  <c:v>31</c:v>
                </c:pt>
                <c:pt idx="57">
                  <c:v>24</c:v>
                </c:pt>
                <c:pt idx="58">
                  <c:v>17</c:v>
                </c:pt>
                <c:pt idx="59">
                  <c:v>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9</c:v>
                </c:pt>
                <c:pt idx="1">
                  <c:v>14</c:v>
                </c:pt>
                <c:pt idx="2">
                  <c:v>12</c:v>
                </c:pt>
                <c:pt idx="3">
                  <c:v>13</c:v>
                </c:pt>
                <c:pt idx="4">
                  <c:v>12</c:v>
                </c:pt>
                <c:pt idx="5">
                  <c:v>15</c:v>
                </c:pt>
                <c:pt idx="6">
                  <c:v>23</c:v>
                </c:pt>
                <c:pt idx="7">
                  <c:v>19</c:v>
                </c:pt>
                <c:pt idx="8">
                  <c:v>36</c:v>
                </c:pt>
                <c:pt idx="9">
                  <c:v>22</c:v>
                </c:pt>
                <c:pt idx="10">
                  <c:v>26</c:v>
                </c:pt>
                <c:pt idx="11">
                  <c:v>26</c:v>
                </c:pt>
                <c:pt idx="12">
                  <c:v>36</c:v>
                </c:pt>
                <c:pt idx="13">
                  <c:v>31</c:v>
                </c:pt>
                <c:pt idx="14">
                  <c:v>28</c:v>
                </c:pt>
                <c:pt idx="15">
                  <c:v>27</c:v>
                </c:pt>
                <c:pt idx="16">
                  <c:v>34</c:v>
                </c:pt>
                <c:pt idx="17">
                  <c:v>29</c:v>
                </c:pt>
                <c:pt idx="18">
                  <c:v>29</c:v>
                </c:pt>
                <c:pt idx="19">
                  <c:v>24</c:v>
                </c:pt>
                <c:pt idx="20">
                  <c:v>34</c:v>
                </c:pt>
                <c:pt idx="21">
                  <c:v>35</c:v>
                </c:pt>
                <c:pt idx="22">
                  <c:v>35</c:v>
                </c:pt>
                <c:pt idx="23">
                  <c:v>45</c:v>
                </c:pt>
                <c:pt idx="24">
                  <c:v>47</c:v>
                </c:pt>
                <c:pt idx="25">
                  <c:v>45</c:v>
                </c:pt>
                <c:pt idx="26">
                  <c:v>41</c:v>
                </c:pt>
                <c:pt idx="27">
                  <c:v>40</c:v>
                </c:pt>
                <c:pt idx="28">
                  <c:v>54</c:v>
                </c:pt>
                <c:pt idx="29">
                  <c:v>60</c:v>
                </c:pt>
                <c:pt idx="30">
                  <c:v>64</c:v>
                </c:pt>
                <c:pt idx="31">
                  <c:v>64</c:v>
                </c:pt>
                <c:pt idx="32">
                  <c:v>56</c:v>
                </c:pt>
                <c:pt idx="33">
                  <c:v>58</c:v>
                </c:pt>
                <c:pt idx="34">
                  <c:v>56</c:v>
                </c:pt>
                <c:pt idx="35">
                  <c:v>63</c:v>
                </c:pt>
                <c:pt idx="36">
                  <c:v>76</c:v>
                </c:pt>
                <c:pt idx="37">
                  <c:v>64</c:v>
                </c:pt>
                <c:pt idx="38">
                  <c:v>73</c:v>
                </c:pt>
                <c:pt idx="39">
                  <c:v>62</c:v>
                </c:pt>
                <c:pt idx="40">
                  <c:v>58</c:v>
                </c:pt>
                <c:pt idx="41">
                  <c:v>64</c:v>
                </c:pt>
                <c:pt idx="42">
                  <c:v>56</c:v>
                </c:pt>
                <c:pt idx="43">
                  <c:v>50</c:v>
                </c:pt>
                <c:pt idx="44">
                  <c:v>82</c:v>
                </c:pt>
                <c:pt idx="45">
                  <c:v>73</c:v>
                </c:pt>
                <c:pt idx="46">
                  <c:v>79</c:v>
                </c:pt>
                <c:pt idx="47">
                  <c:v>80</c:v>
                </c:pt>
                <c:pt idx="48">
                  <c:v>72</c:v>
                </c:pt>
                <c:pt idx="49">
                  <c:v>79</c:v>
                </c:pt>
                <c:pt idx="50">
                  <c:v>96</c:v>
                </c:pt>
                <c:pt idx="51">
                  <c:v>84</c:v>
                </c:pt>
                <c:pt idx="52">
                  <c:v>87</c:v>
                </c:pt>
                <c:pt idx="53">
                  <c:v>85</c:v>
                </c:pt>
                <c:pt idx="54">
                  <c:v>75</c:v>
                </c:pt>
                <c:pt idx="55">
                  <c:v>97</c:v>
                </c:pt>
                <c:pt idx="56">
                  <c:v>82</c:v>
                </c:pt>
                <c:pt idx="57">
                  <c:v>91</c:v>
                </c:pt>
                <c:pt idx="58">
                  <c:v>89</c:v>
                </c:pt>
                <c:pt idx="59">
                  <c:v>76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3</c:v>
                </c:pt>
                <c:pt idx="29">
                  <c:v>0</c:v>
                </c:pt>
                <c:pt idx="30">
                  <c:v>0</c:v>
                </c:pt>
                <c:pt idx="31">
                  <c:v>2</c:v>
                </c:pt>
                <c:pt idx="32">
                  <c:v>0</c:v>
                </c:pt>
                <c:pt idx="33">
                  <c:v>5</c:v>
                </c:pt>
                <c:pt idx="34">
                  <c:v>0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2</c:v>
                </c:pt>
                <c:pt idx="39">
                  <c:v>3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6</c:v>
                </c:pt>
                <c:pt idx="49">
                  <c:v>4</c:v>
                </c:pt>
                <c:pt idx="50">
                  <c:v>7</c:v>
                </c:pt>
                <c:pt idx="51">
                  <c:v>3</c:v>
                </c:pt>
                <c:pt idx="52">
                  <c:v>3</c:v>
                </c:pt>
                <c:pt idx="53">
                  <c:v>4</c:v>
                </c:pt>
                <c:pt idx="54">
                  <c:v>5</c:v>
                </c:pt>
                <c:pt idx="55">
                  <c:v>2</c:v>
                </c:pt>
                <c:pt idx="56">
                  <c:v>4</c:v>
                </c:pt>
                <c:pt idx="57">
                  <c:v>1</c:v>
                </c:pt>
                <c:pt idx="58">
                  <c:v>5</c:v>
                </c:pt>
                <c:pt idx="59">
                  <c:v>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1</c:v>
                </c:pt>
                <c:pt idx="32">
                  <c:v>3</c:v>
                </c:pt>
                <c:pt idx="33">
                  <c:v>0</c:v>
                </c:pt>
                <c:pt idx="34">
                  <c:v>4</c:v>
                </c:pt>
                <c:pt idx="35">
                  <c:v>1</c:v>
                </c:pt>
                <c:pt idx="36">
                  <c:v>2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3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4</c:v>
                </c:pt>
                <c:pt idx="50">
                  <c:v>3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3</c:v>
                </c:pt>
                <c:pt idx="58">
                  <c:v>0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5</c:v>
                </c:pt>
                <c:pt idx="9">
                  <c:v>2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3</c:v>
                </c:pt>
                <c:pt idx="14">
                  <c:v>12</c:v>
                </c:pt>
                <c:pt idx="15">
                  <c:v>11</c:v>
                </c:pt>
                <c:pt idx="16">
                  <c:v>8</c:v>
                </c:pt>
                <c:pt idx="17">
                  <c:v>6</c:v>
                </c:pt>
                <c:pt idx="18">
                  <c:v>10</c:v>
                </c:pt>
                <c:pt idx="19">
                  <c:v>11</c:v>
                </c:pt>
                <c:pt idx="20">
                  <c:v>6</c:v>
                </c:pt>
                <c:pt idx="21">
                  <c:v>10</c:v>
                </c:pt>
                <c:pt idx="22">
                  <c:v>13</c:v>
                </c:pt>
                <c:pt idx="23">
                  <c:v>11</c:v>
                </c:pt>
                <c:pt idx="24">
                  <c:v>7</c:v>
                </c:pt>
                <c:pt idx="25">
                  <c:v>11</c:v>
                </c:pt>
                <c:pt idx="26">
                  <c:v>11</c:v>
                </c:pt>
                <c:pt idx="27">
                  <c:v>7</c:v>
                </c:pt>
                <c:pt idx="28">
                  <c:v>19</c:v>
                </c:pt>
                <c:pt idx="29">
                  <c:v>15</c:v>
                </c:pt>
                <c:pt idx="30">
                  <c:v>12</c:v>
                </c:pt>
                <c:pt idx="31">
                  <c:v>10</c:v>
                </c:pt>
                <c:pt idx="32">
                  <c:v>17</c:v>
                </c:pt>
                <c:pt idx="33">
                  <c:v>19</c:v>
                </c:pt>
                <c:pt idx="34">
                  <c:v>21</c:v>
                </c:pt>
                <c:pt idx="35">
                  <c:v>21</c:v>
                </c:pt>
                <c:pt idx="36">
                  <c:v>20</c:v>
                </c:pt>
                <c:pt idx="37">
                  <c:v>20</c:v>
                </c:pt>
                <c:pt idx="38">
                  <c:v>21</c:v>
                </c:pt>
                <c:pt idx="39">
                  <c:v>20</c:v>
                </c:pt>
                <c:pt idx="40">
                  <c:v>22</c:v>
                </c:pt>
                <c:pt idx="41">
                  <c:v>18</c:v>
                </c:pt>
                <c:pt idx="42">
                  <c:v>16</c:v>
                </c:pt>
                <c:pt idx="43">
                  <c:v>13</c:v>
                </c:pt>
                <c:pt idx="44">
                  <c:v>16</c:v>
                </c:pt>
                <c:pt idx="45">
                  <c:v>7</c:v>
                </c:pt>
                <c:pt idx="46">
                  <c:v>32</c:v>
                </c:pt>
                <c:pt idx="47">
                  <c:v>21</c:v>
                </c:pt>
                <c:pt idx="48">
                  <c:v>21</c:v>
                </c:pt>
                <c:pt idx="49">
                  <c:v>20</c:v>
                </c:pt>
                <c:pt idx="50">
                  <c:v>21</c:v>
                </c:pt>
                <c:pt idx="51">
                  <c:v>22</c:v>
                </c:pt>
                <c:pt idx="52">
                  <c:v>16</c:v>
                </c:pt>
                <c:pt idx="53">
                  <c:v>28</c:v>
                </c:pt>
                <c:pt idx="54">
                  <c:v>27</c:v>
                </c:pt>
                <c:pt idx="55">
                  <c:v>20</c:v>
                </c:pt>
                <c:pt idx="56">
                  <c:v>28</c:v>
                </c:pt>
                <c:pt idx="57">
                  <c:v>29</c:v>
                </c:pt>
                <c:pt idx="58">
                  <c:v>27</c:v>
                </c:pt>
                <c:pt idx="59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15</c:v>
                </c:pt>
                <c:pt idx="5">
                  <c:v>18</c:v>
                </c:pt>
                <c:pt idx="6">
                  <c:v>24</c:v>
                </c:pt>
                <c:pt idx="7">
                  <c:v>22</c:v>
                </c:pt>
                <c:pt idx="8">
                  <c:v>23</c:v>
                </c:pt>
                <c:pt idx="9">
                  <c:v>29</c:v>
                </c:pt>
                <c:pt idx="10">
                  <c:v>28</c:v>
                </c:pt>
                <c:pt idx="11">
                  <c:v>27</c:v>
                </c:pt>
                <c:pt idx="12">
                  <c:v>31</c:v>
                </c:pt>
                <c:pt idx="13">
                  <c:v>31</c:v>
                </c:pt>
                <c:pt idx="14">
                  <c:v>34</c:v>
                </c:pt>
                <c:pt idx="15">
                  <c:v>32</c:v>
                </c:pt>
                <c:pt idx="16">
                  <c:v>32</c:v>
                </c:pt>
                <c:pt idx="17">
                  <c:v>43</c:v>
                </c:pt>
                <c:pt idx="18">
                  <c:v>37</c:v>
                </c:pt>
                <c:pt idx="19">
                  <c:v>36</c:v>
                </c:pt>
                <c:pt idx="20">
                  <c:v>36</c:v>
                </c:pt>
                <c:pt idx="21">
                  <c:v>37</c:v>
                </c:pt>
                <c:pt idx="22">
                  <c:v>35</c:v>
                </c:pt>
                <c:pt idx="23">
                  <c:v>43</c:v>
                </c:pt>
                <c:pt idx="24">
                  <c:v>48</c:v>
                </c:pt>
                <c:pt idx="25">
                  <c:v>41</c:v>
                </c:pt>
                <c:pt idx="26">
                  <c:v>30</c:v>
                </c:pt>
                <c:pt idx="27">
                  <c:v>36</c:v>
                </c:pt>
                <c:pt idx="28">
                  <c:v>42</c:v>
                </c:pt>
                <c:pt idx="29">
                  <c:v>54</c:v>
                </c:pt>
                <c:pt idx="30">
                  <c:v>48</c:v>
                </c:pt>
                <c:pt idx="31">
                  <c:v>63</c:v>
                </c:pt>
                <c:pt idx="32">
                  <c:v>71</c:v>
                </c:pt>
                <c:pt idx="33">
                  <c:v>69</c:v>
                </c:pt>
                <c:pt idx="34">
                  <c:v>64</c:v>
                </c:pt>
                <c:pt idx="35">
                  <c:v>49</c:v>
                </c:pt>
                <c:pt idx="36">
                  <c:v>59</c:v>
                </c:pt>
                <c:pt idx="37">
                  <c:v>79</c:v>
                </c:pt>
                <c:pt idx="38">
                  <c:v>72</c:v>
                </c:pt>
                <c:pt idx="39">
                  <c:v>83</c:v>
                </c:pt>
                <c:pt idx="40">
                  <c:v>73</c:v>
                </c:pt>
                <c:pt idx="41">
                  <c:v>70</c:v>
                </c:pt>
                <c:pt idx="42">
                  <c:v>69</c:v>
                </c:pt>
                <c:pt idx="43">
                  <c:v>70</c:v>
                </c:pt>
                <c:pt idx="44">
                  <c:v>53</c:v>
                </c:pt>
                <c:pt idx="45">
                  <c:v>65</c:v>
                </c:pt>
                <c:pt idx="46">
                  <c:v>99</c:v>
                </c:pt>
                <c:pt idx="47">
                  <c:v>93</c:v>
                </c:pt>
                <c:pt idx="48">
                  <c:v>70</c:v>
                </c:pt>
                <c:pt idx="49">
                  <c:v>86</c:v>
                </c:pt>
                <c:pt idx="50">
                  <c:v>83</c:v>
                </c:pt>
                <c:pt idx="51">
                  <c:v>89</c:v>
                </c:pt>
                <c:pt idx="52">
                  <c:v>76</c:v>
                </c:pt>
                <c:pt idx="53">
                  <c:v>84</c:v>
                </c:pt>
                <c:pt idx="54">
                  <c:v>75</c:v>
                </c:pt>
                <c:pt idx="55">
                  <c:v>77</c:v>
                </c:pt>
                <c:pt idx="56">
                  <c:v>68</c:v>
                </c:pt>
                <c:pt idx="57">
                  <c:v>74</c:v>
                </c:pt>
                <c:pt idx="58">
                  <c:v>97</c:v>
                </c:pt>
                <c:pt idx="59">
                  <c:v>78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2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4</c:v>
                </c:pt>
                <c:pt idx="27">
                  <c:v>7</c:v>
                </c:pt>
                <c:pt idx="28">
                  <c:v>5</c:v>
                </c:pt>
                <c:pt idx="29">
                  <c:v>1</c:v>
                </c:pt>
                <c:pt idx="30">
                  <c:v>3</c:v>
                </c:pt>
                <c:pt idx="31">
                  <c:v>5</c:v>
                </c:pt>
                <c:pt idx="32">
                  <c:v>4</c:v>
                </c:pt>
                <c:pt idx="33">
                  <c:v>4</c:v>
                </c:pt>
                <c:pt idx="34">
                  <c:v>6</c:v>
                </c:pt>
                <c:pt idx="35">
                  <c:v>11</c:v>
                </c:pt>
                <c:pt idx="36">
                  <c:v>7</c:v>
                </c:pt>
                <c:pt idx="37">
                  <c:v>6</c:v>
                </c:pt>
                <c:pt idx="38">
                  <c:v>2</c:v>
                </c:pt>
                <c:pt idx="39">
                  <c:v>6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11</c:v>
                </c:pt>
                <c:pt idx="44">
                  <c:v>8</c:v>
                </c:pt>
                <c:pt idx="45">
                  <c:v>12</c:v>
                </c:pt>
                <c:pt idx="46">
                  <c:v>4</c:v>
                </c:pt>
                <c:pt idx="47">
                  <c:v>10</c:v>
                </c:pt>
                <c:pt idx="48">
                  <c:v>12</c:v>
                </c:pt>
                <c:pt idx="49">
                  <c:v>4</c:v>
                </c:pt>
                <c:pt idx="50">
                  <c:v>3</c:v>
                </c:pt>
                <c:pt idx="51">
                  <c:v>8</c:v>
                </c:pt>
                <c:pt idx="52">
                  <c:v>8</c:v>
                </c:pt>
                <c:pt idx="53">
                  <c:v>5</c:v>
                </c:pt>
                <c:pt idx="54">
                  <c:v>5</c:v>
                </c:pt>
                <c:pt idx="55">
                  <c:v>6</c:v>
                </c:pt>
                <c:pt idx="56">
                  <c:v>13</c:v>
                </c:pt>
                <c:pt idx="57">
                  <c:v>13</c:v>
                </c:pt>
                <c:pt idx="58">
                  <c:v>10</c:v>
                </c:pt>
                <c:pt idx="59">
                  <c:v>10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265</c:v>
                </c:pt>
                <c:pt idx="1">
                  <c:v>1102</c:v>
                </c:pt>
                <c:pt idx="2">
                  <c:v>2299</c:v>
                </c:pt>
                <c:pt idx="3">
                  <c:v>3787</c:v>
                </c:pt>
                <c:pt idx="4">
                  <c:v>5573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284</c:v>
                </c:pt>
                <c:pt idx="1">
                  <c:v>524</c:v>
                </c:pt>
                <c:pt idx="2">
                  <c:v>837</c:v>
                </c:pt>
                <c:pt idx="3">
                  <c:v>1073</c:v>
                </c:pt>
                <c:pt idx="4">
                  <c:v>1357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282</c:v>
                </c:pt>
                <c:pt idx="1">
                  <c:v>568</c:v>
                </c:pt>
                <c:pt idx="2">
                  <c:v>852</c:v>
                </c:pt>
                <c:pt idx="3">
                  <c:v>1204</c:v>
                </c:pt>
                <c:pt idx="4">
                  <c:v>1361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14148662.199999994</c:v>
                </c:pt>
                <c:pt idx="1">
                  <c:v>42491861.8</c:v>
                </c:pt>
                <c:pt idx="2">
                  <c:v>79729483.39999977</c:v>
                </c:pt>
                <c:pt idx="3">
                  <c:v>126154922.20000076</c:v>
                </c:pt>
                <c:pt idx="4">
                  <c:v>175089254.2000014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16048594.862</c:v>
                </c:pt>
                <c:pt idx="1">
                  <c:v>40862481.826</c:v>
                </c:pt>
                <c:pt idx="2">
                  <c:v>72772374.01</c:v>
                </c:pt>
                <c:pt idx="3">
                  <c:v>112422966.558</c:v>
                </c:pt>
                <c:pt idx="4">
                  <c:v>154299907.286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5547</c:v>
                </c:pt>
                <c:pt idx="2">
                  <c:v>9325</c:v>
                </c:pt>
                <c:pt idx="3">
                  <c:v>13596</c:v>
                </c:pt>
                <c:pt idx="4">
                  <c:v>17587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-145523.46199999994</c:v>
                </c:pt>
                <c:pt idx="1">
                  <c:v>-166953.66399999964</c:v>
                </c:pt>
                <c:pt idx="2">
                  <c:v>-184526.67800000042</c:v>
                </c:pt>
                <c:pt idx="3">
                  <c:v>-217945.71200000017</c:v>
                </c:pt>
                <c:pt idx="4">
                  <c:v>-222070.48800000048</c:v>
                </c:pt>
                <c:pt idx="5">
                  <c:v>-153183.338</c:v>
                </c:pt>
                <c:pt idx="6">
                  <c:v>-166827.19000000227</c:v>
                </c:pt>
                <c:pt idx="7">
                  <c:v>-195840.3359999992</c:v>
                </c:pt>
                <c:pt idx="8">
                  <c:v>-157222.23800000013</c:v>
                </c:pt>
                <c:pt idx="9">
                  <c:v>-113532.0840000005</c:v>
                </c:pt>
                <c:pt idx="10">
                  <c:v>-93090.328000003</c:v>
                </c:pt>
                <c:pt idx="11">
                  <c:v>-83217.14400000102</c:v>
                </c:pt>
                <c:pt idx="12">
                  <c:v>54439.779999989085</c:v>
                </c:pt>
                <c:pt idx="13">
                  <c:v>127862.3180000037</c:v>
                </c:pt>
                <c:pt idx="14">
                  <c:v>108319.84400001075</c:v>
                </c:pt>
                <c:pt idx="15">
                  <c:v>71374.8400000073</c:v>
                </c:pt>
                <c:pt idx="16">
                  <c:v>74601.17400001129</c:v>
                </c:pt>
                <c:pt idx="17">
                  <c:v>49212.74000000162</c:v>
                </c:pt>
                <c:pt idx="18">
                  <c:v>162213.8840000187</c:v>
                </c:pt>
                <c:pt idx="19">
                  <c:v>140529.10999998217</c:v>
                </c:pt>
                <c:pt idx="20">
                  <c:v>85402.66000000155</c:v>
                </c:pt>
                <c:pt idx="21">
                  <c:v>157062.13600003486</c:v>
                </c:pt>
                <c:pt idx="22">
                  <c:v>265863.48599998653</c:v>
                </c:pt>
                <c:pt idx="23">
                  <c:v>332498.0019999519</c:v>
                </c:pt>
                <c:pt idx="24">
                  <c:v>407740.9259999953</c:v>
                </c:pt>
                <c:pt idx="25">
                  <c:v>458783.0379999364</c:v>
                </c:pt>
                <c:pt idx="26">
                  <c:v>443939.2660000082</c:v>
                </c:pt>
                <c:pt idx="27">
                  <c:v>330962.3980000233</c:v>
                </c:pt>
                <c:pt idx="28">
                  <c:v>586475.9819999617</c:v>
                </c:pt>
                <c:pt idx="29">
                  <c:v>544467.1960000023</c:v>
                </c:pt>
                <c:pt idx="30">
                  <c:v>506461.7879999485</c:v>
                </c:pt>
                <c:pt idx="31">
                  <c:v>681498.9800000619</c:v>
                </c:pt>
                <c:pt idx="32">
                  <c:v>631117.665999949</c:v>
                </c:pt>
                <c:pt idx="33">
                  <c:v>753595.2099999534</c:v>
                </c:pt>
                <c:pt idx="34">
                  <c:v>791174.661999953</c:v>
                </c:pt>
                <c:pt idx="35">
                  <c:v>820892.2779999766</c:v>
                </c:pt>
                <c:pt idx="36">
                  <c:v>949622.3140000543</c:v>
                </c:pt>
                <c:pt idx="37">
                  <c:v>1070661.2320000064</c:v>
                </c:pt>
                <c:pt idx="38">
                  <c:v>908792.9179998841</c:v>
                </c:pt>
                <c:pt idx="39">
                  <c:v>984720.1040000562</c:v>
                </c:pt>
                <c:pt idx="40">
                  <c:v>1170994.1620001309</c:v>
                </c:pt>
                <c:pt idx="41">
                  <c:v>1098821.8200001083</c:v>
                </c:pt>
                <c:pt idx="42">
                  <c:v>1051455.966000121</c:v>
                </c:pt>
                <c:pt idx="43">
                  <c:v>1239698.6099998541</c:v>
                </c:pt>
                <c:pt idx="44">
                  <c:v>1048921.2880000398</c:v>
                </c:pt>
                <c:pt idx="45">
                  <c:v>1213403.9080000445</c:v>
                </c:pt>
                <c:pt idx="46">
                  <c:v>1451312.0240002535</c:v>
                </c:pt>
                <c:pt idx="47">
                  <c:v>1543551.2960002124</c:v>
                </c:pt>
                <c:pt idx="48">
                  <c:v>1596184.4459997956</c:v>
                </c:pt>
                <c:pt idx="49">
                  <c:v>1587298.439999817</c:v>
                </c:pt>
                <c:pt idx="50">
                  <c:v>1624017.1300001126</c:v>
                </c:pt>
                <c:pt idx="51">
                  <c:v>1582637.0520002525</c:v>
                </c:pt>
                <c:pt idx="52">
                  <c:v>1735280.0760002173</c:v>
                </c:pt>
                <c:pt idx="53">
                  <c:v>1643846.6640000418</c:v>
                </c:pt>
                <c:pt idx="54">
                  <c:v>1594418.9519999567</c:v>
                </c:pt>
                <c:pt idx="55">
                  <c:v>1724797.4460001364</c:v>
                </c:pt>
                <c:pt idx="56">
                  <c:v>1706341.3400007077</c:v>
                </c:pt>
                <c:pt idx="57">
                  <c:v>1886228.2080000602</c:v>
                </c:pt>
                <c:pt idx="58">
                  <c:v>2018626.3760003187</c:v>
                </c:pt>
                <c:pt idx="59">
                  <c:v>2089670.783999985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-145523.46199999994</c:v>
                </c:pt>
                <c:pt idx="1">
                  <c:v>-312477.1259999996</c:v>
                </c:pt>
                <c:pt idx="2">
                  <c:v>-497003.804</c:v>
                </c:pt>
                <c:pt idx="3">
                  <c:v>-714949.5160000002</c:v>
                </c:pt>
                <c:pt idx="4">
                  <c:v>-937020.0040000007</c:v>
                </c:pt>
                <c:pt idx="5">
                  <c:v>-1090203.3420000006</c:v>
                </c:pt>
                <c:pt idx="6">
                  <c:v>-1257030.532000003</c:v>
                </c:pt>
                <c:pt idx="7">
                  <c:v>-1452870.868000002</c:v>
                </c:pt>
                <c:pt idx="8">
                  <c:v>-1610093.1060000022</c:v>
                </c:pt>
                <c:pt idx="9">
                  <c:v>-1723625.1900000027</c:v>
                </c:pt>
                <c:pt idx="10">
                  <c:v>-1816715.5180000057</c:v>
                </c:pt>
                <c:pt idx="11">
                  <c:v>-1899932.6620000068</c:v>
                </c:pt>
                <c:pt idx="12">
                  <c:v>-1845492.8820000177</c:v>
                </c:pt>
                <c:pt idx="13">
                  <c:v>-1717630.564000014</c:v>
                </c:pt>
                <c:pt idx="14">
                  <c:v>-1609310.7200000032</c:v>
                </c:pt>
                <c:pt idx="15">
                  <c:v>-1537935.879999996</c:v>
                </c:pt>
                <c:pt idx="16">
                  <c:v>-1463334.7059999846</c:v>
                </c:pt>
                <c:pt idx="17">
                  <c:v>-1414121.965999983</c:v>
                </c:pt>
                <c:pt idx="18">
                  <c:v>-1251908.0819999643</c:v>
                </c:pt>
                <c:pt idx="19">
                  <c:v>-1111378.9719999821</c:v>
                </c:pt>
                <c:pt idx="20">
                  <c:v>-1025976.3119999806</c:v>
                </c:pt>
                <c:pt idx="21">
                  <c:v>-868914.1759999457</c:v>
                </c:pt>
                <c:pt idx="22">
                  <c:v>-603050.6899999592</c:v>
                </c:pt>
                <c:pt idx="23">
                  <c:v>-270552.6880000073</c:v>
                </c:pt>
                <c:pt idx="24">
                  <c:v>137188.23799998802</c:v>
                </c:pt>
                <c:pt idx="25">
                  <c:v>595971.2759999244</c:v>
                </c:pt>
                <c:pt idx="26">
                  <c:v>1039910.5419999326</c:v>
                </c:pt>
                <c:pt idx="27">
                  <c:v>1370872.939999956</c:v>
                </c:pt>
                <c:pt idx="28">
                  <c:v>1957348.9219999176</c:v>
                </c:pt>
                <c:pt idx="29">
                  <c:v>2501816.1179999197</c:v>
                </c:pt>
                <c:pt idx="30">
                  <c:v>3008277.905999868</c:v>
                </c:pt>
                <c:pt idx="31">
                  <c:v>3689776.88599993</c:v>
                </c:pt>
                <c:pt idx="32">
                  <c:v>4320894.551999879</c:v>
                </c:pt>
                <c:pt idx="33">
                  <c:v>5074489.7619998325</c:v>
                </c:pt>
                <c:pt idx="34">
                  <c:v>5865664.423999785</c:v>
                </c:pt>
                <c:pt idx="35">
                  <c:v>6686556.701999762</c:v>
                </c:pt>
                <c:pt idx="36">
                  <c:v>7636179.015999816</c:v>
                </c:pt>
                <c:pt idx="37">
                  <c:v>8706840.247999823</c:v>
                </c:pt>
                <c:pt idx="38">
                  <c:v>9615633.165999707</c:v>
                </c:pt>
                <c:pt idx="39">
                  <c:v>10600353.269999763</c:v>
                </c:pt>
                <c:pt idx="40">
                  <c:v>11771347.431999894</c:v>
                </c:pt>
                <c:pt idx="41">
                  <c:v>12870169.252000002</c:v>
                </c:pt>
                <c:pt idx="42">
                  <c:v>13921625.218000123</c:v>
                </c:pt>
                <c:pt idx="43">
                  <c:v>15161323.827999977</c:v>
                </c:pt>
                <c:pt idx="44">
                  <c:v>16210245.116000017</c:v>
                </c:pt>
                <c:pt idx="45">
                  <c:v>17423649.024000064</c:v>
                </c:pt>
                <c:pt idx="46">
                  <c:v>18874961.048000317</c:v>
                </c:pt>
                <c:pt idx="47">
                  <c:v>20418512.34400053</c:v>
                </c:pt>
                <c:pt idx="48">
                  <c:v>22014696.790000327</c:v>
                </c:pt>
                <c:pt idx="49">
                  <c:v>23601995.230000146</c:v>
                </c:pt>
                <c:pt idx="50">
                  <c:v>25226012.36000026</c:v>
                </c:pt>
                <c:pt idx="51">
                  <c:v>26808649.412000515</c:v>
                </c:pt>
                <c:pt idx="52">
                  <c:v>28543929.488000732</c:v>
                </c:pt>
                <c:pt idx="53">
                  <c:v>30187776.152000774</c:v>
                </c:pt>
                <c:pt idx="54">
                  <c:v>31782195.104000732</c:v>
                </c:pt>
                <c:pt idx="55">
                  <c:v>33506992.55000087</c:v>
                </c:pt>
                <c:pt idx="56">
                  <c:v>35213333.89000158</c:v>
                </c:pt>
                <c:pt idx="57">
                  <c:v>37099562.098001644</c:v>
                </c:pt>
                <c:pt idx="58">
                  <c:v>39118188.47400196</c:v>
                </c:pt>
                <c:pt idx="59">
                  <c:v>41207859.258001946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Tuesday1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2024-09-10 07:22:22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