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-2047477.1639999924</c:v>
                </c:pt>
                <c:pt idx="1">
                  <c:v>1433763.9499999927</c:v>
                </c:pt>
                <c:pt idx="2">
                  <c:v>7567943.549999814</c:v>
                </c:pt>
                <c:pt idx="3">
                  <c:v>14053241.27599975</c:v>
                </c:pt>
                <c:pt idx="4">
                  <c:v>20461652.216001496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13</c:v>
                </c:pt>
                <c:pt idx="1">
                  <c:v>7</c:v>
                </c:pt>
                <c:pt idx="2">
                  <c:v>13</c:v>
                </c:pt>
                <c:pt idx="3">
                  <c:v>12</c:v>
                </c:pt>
                <c:pt idx="4">
                  <c:v>12</c:v>
                </c:pt>
                <c:pt idx="5">
                  <c:v>18</c:v>
                </c:pt>
                <c:pt idx="6">
                  <c:v>12</c:v>
                </c:pt>
                <c:pt idx="7">
                  <c:v>23</c:v>
                </c:pt>
                <c:pt idx="8">
                  <c:v>31</c:v>
                </c:pt>
                <c:pt idx="9">
                  <c:v>23</c:v>
                </c:pt>
                <c:pt idx="10">
                  <c:v>16</c:v>
                </c:pt>
                <c:pt idx="11">
                  <c:v>32</c:v>
                </c:pt>
                <c:pt idx="12">
                  <c:v>24</c:v>
                </c:pt>
                <c:pt idx="13">
                  <c:v>24</c:v>
                </c:pt>
                <c:pt idx="14">
                  <c:v>38</c:v>
                </c:pt>
                <c:pt idx="15">
                  <c:v>37</c:v>
                </c:pt>
                <c:pt idx="16">
                  <c:v>27</c:v>
                </c:pt>
                <c:pt idx="17">
                  <c:v>37</c:v>
                </c:pt>
                <c:pt idx="18">
                  <c:v>28</c:v>
                </c:pt>
                <c:pt idx="19">
                  <c:v>34</c:v>
                </c:pt>
                <c:pt idx="20">
                  <c:v>47</c:v>
                </c:pt>
                <c:pt idx="21">
                  <c:v>41</c:v>
                </c:pt>
                <c:pt idx="22">
                  <c:v>43</c:v>
                </c:pt>
                <c:pt idx="23">
                  <c:v>41</c:v>
                </c:pt>
                <c:pt idx="24">
                  <c:v>55</c:v>
                </c:pt>
                <c:pt idx="25">
                  <c:v>59</c:v>
                </c:pt>
                <c:pt idx="26">
                  <c:v>65</c:v>
                </c:pt>
                <c:pt idx="27">
                  <c:v>47</c:v>
                </c:pt>
                <c:pt idx="28">
                  <c:v>63</c:v>
                </c:pt>
                <c:pt idx="29">
                  <c:v>49</c:v>
                </c:pt>
                <c:pt idx="30">
                  <c:v>54</c:v>
                </c:pt>
                <c:pt idx="31">
                  <c:v>55</c:v>
                </c:pt>
                <c:pt idx="32">
                  <c:v>59</c:v>
                </c:pt>
                <c:pt idx="33">
                  <c:v>76</c:v>
                </c:pt>
                <c:pt idx="34">
                  <c:v>71</c:v>
                </c:pt>
                <c:pt idx="35">
                  <c:v>60</c:v>
                </c:pt>
                <c:pt idx="36">
                  <c:v>79</c:v>
                </c:pt>
                <c:pt idx="37">
                  <c:v>68</c:v>
                </c:pt>
                <c:pt idx="38">
                  <c:v>87</c:v>
                </c:pt>
                <c:pt idx="39">
                  <c:v>91</c:v>
                </c:pt>
                <c:pt idx="40">
                  <c:v>66</c:v>
                </c:pt>
                <c:pt idx="41">
                  <c:v>95</c:v>
                </c:pt>
                <c:pt idx="42">
                  <c:v>79</c:v>
                </c:pt>
                <c:pt idx="43">
                  <c:v>71</c:v>
                </c:pt>
                <c:pt idx="44">
                  <c:v>82</c:v>
                </c:pt>
                <c:pt idx="45">
                  <c:v>90</c:v>
                </c:pt>
                <c:pt idx="46">
                  <c:v>79</c:v>
                </c:pt>
                <c:pt idx="47">
                  <c:v>103</c:v>
                </c:pt>
                <c:pt idx="48">
                  <c:v>100</c:v>
                </c:pt>
                <c:pt idx="49">
                  <c:v>97</c:v>
                </c:pt>
                <c:pt idx="50">
                  <c:v>96</c:v>
                </c:pt>
                <c:pt idx="51">
                  <c:v>95</c:v>
                </c:pt>
                <c:pt idx="52">
                  <c:v>96</c:v>
                </c:pt>
                <c:pt idx="53">
                  <c:v>87</c:v>
                </c:pt>
                <c:pt idx="54">
                  <c:v>111</c:v>
                </c:pt>
                <c:pt idx="55">
                  <c:v>105</c:v>
                </c:pt>
                <c:pt idx="56">
                  <c:v>98</c:v>
                </c:pt>
                <c:pt idx="57">
                  <c:v>88</c:v>
                </c:pt>
                <c:pt idx="58">
                  <c:v>67</c:v>
                </c:pt>
                <c:pt idx="59">
                  <c:v>102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37</c:v>
                </c:pt>
                <c:pt idx="1">
                  <c:v>51</c:v>
                </c:pt>
                <c:pt idx="2">
                  <c:v>44</c:v>
                </c:pt>
                <c:pt idx="3">
                  <c:v>51</c:v>
                </c:pt>
                <c:pt idx="4">
                  <c:v>71</c:v>
                </c:pt>
                <c:pt idx="5">
                  <c:v>66</c:v>
                </c:pt>
                <c:pt idx="6">
                  <c:v>74</c:v>
                </c:pt>
                <c:pt idx="7">
                  <c:v>87</c:v>
                </c:pt>
                <c:pt idx="8">
                  <c:v>67</c:v>
                </c:pt>
                <c:pt idx="9">
                  <c:v>80</c:v>
                </c:pt>
                <c:pt idx="10">
                  <c:v>105</c:v>
                </c:pt>
                <c:pt idx="11">
                  <c:v>109</c:v>
                </c:pt>
                <c:pt idx="12">
                  <c:v>123</c:v>
                </c:pt>
                <c:pt idx="13">
                  <c:v>154</c:v>
                </c:pt>
                <c:pt idx="14">
                  <c:v>131</c:v>
                </c:pt>
                <c:pt idx="15">
                  <c:v>151</c:v>
                </c:pt>
                <c:pt idx="16">
                  <c:v>153</c:v>
                </c:pt>
                <c:pt idx="17">
                  <c:v>151</c:v>
                </c:pt>
                <c:pt idx="18">
                  <c:v>169</c:v>
                </c:pt>
                <c:pt idx="19">
                  <c:v>166</c:v>
                </c:pt>
                <c:pt idx="20">
                  <c:v>189</c:v>
                </c:pt>
                <c:pt idx="21">
                  <c:v>176</c:v>
                </c:pt>
                <c:pt idx="22">
                  <c:v>182</c:v>
                </c:pt>
                <c:pt idx="23">
                  <c:v>191</c:v>
                </c:pt>
                <c:pt idx="24">
                  <c:v>207</c:v>
                </c:pt>
                <c:pt idx="25">
                  <c:v>198</c:v>
                </c:pt>
                <c:pt idx="26">
                  <c:v>200</c:v>
                </c:pt>
                <c:pt idx="27">
                  <c:v>229</c:v>
                </c:pt>
                <c:pt idx="28">
                  <c:v>190</c:v>
                </c:pt>
                <c:pt idx="29">
                  <c:v>236</c:v>
                </c:pt>
                <c:pt idx="30">
                  <c:v>244</c:v>
                </c:pt>
                <c:pt idx="31">
                  <c:v>255</c:v>
                </c:pt>
                <c:pt idx="32">
                  <c:v>276</c:v>
                </c:pt>
                <c:pt idx="33">
                  <c:v>256</c:v>
                </c:pt>
                <c:pt idx="34">
                  <c:v>278</c:v>
                </c:pt>
                <c:pt idx="35">
                  <c:v>284</c:v>
                </c:pt>
                <c:pt idx="36">
                  <c:v>269</c:v>
                </c:pt>
                <c:pt idx="37">
                  <c:v>285</c:v>
                </c:pt>
                <c:pt idx="38">
                  <c:v>331</c:v>
                </c:pt>
                <c:pt idx="39">
                  <c:v>298</c:v>
                </c:pt>
                <c:pt idx="40">
                  <c:v>316</c:v>
                </c:pt>
                <c:pt idx="41">
                  <c:v>318</c:v>
                </c:pt>
                <c:pt idx="42">
                  <c:v>319</c:v>
                </c:pt>
                <c:pt idx="43">
                  <c:v>335</c:v>
                </c:pt>
                <c:pt idx="44">
                  <c:v>328</c:v>
                </c:pt>
                <c:pt idx="45">
                  <c:v>326</c:v>
                </c:pt>
                <c:pt idx="46">
                  <c:v>384</c:v>
                </c:pt>
                <c:pt idx="47">
                  <c:v>355</c:v>
                </c:pt>
                <c:pt idx="48">
                  <c:v>359</c:v>
                </c:pt>
                <c:pt idx="49">
                  <c:v>355</c:v>
                </c:pt>
                <c:pt idx="50">
                  <c:v>360</c:v>
                </c:pt>
                <c:pt idx="51">
                  <c:v>348</c:v>
                </c:pt>
                <c:pt idx="52">
                  <c:v>371</c:v>
                </c:pt>
                <c:pt idx="53">
                  <c:v>369</c:v>
                </c:pt>
                <c:pt idx="54">
                  <c:v>381</c:v>
                </c:pt>
                <c:pt idx="55">
                  <c:v>396</c:v>
                </c:pt>
                <c:pt idx="56">
                  <c:v>409</c:v>
                </c:pt>
                <c:pt idx="57">
                  <c:v>414</c:v>
                </c:pt>
                <c:pt idx="58">
                  <c:v>420</c:v>
                </c:pt>
                <c:pt idx="59">
                  <c:v>394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50</c:v>
                </c:pt>
                <c:pt idx="1">
                  <c:v>53</c:v>
                </c:pt>
                <c:pt idx="2">
                  <c:v>63</c:v>
                </c:pt>
                <c:pt idx="3">
                  <c:v>70</c:v>
                </c:pt>
                <c:pt idx="4">
                  <c:v>64</c:v>
                </c:pt>
                <c:pt idx="5">
                  <c:v>77</c:v>
                </c:pt>
                <c:pt idx="6">
                  <c:v>91</c:v>
                </c:pt>
                <c:pt idx="7">
                  <c:v>85</c:v>
                </c:pt>
                <c:pt idx="8">
                  <c:v>116</c:v>
                </c:pt>
                <c:pt idx="9">
                  <c:v>133</c:v>
                </c:pt>
                <c:pt idx="10">
                  <c:v>138</c:v>
                </c:pt>
                <c:pt idx="11">
                  <c:v>144</c:v>
                </c:pt>
                <c:pt idx="12">
                  <c:v>167</c:v>
                </c:pt>
                <c:pt idx="13">
                  <c:v>149</c:v>
                </c:pt>
                <c:pt idx="14">
                  <c:v>170</c:v>
                </c:pt>
                <c:pt idx="15">
                  <c:v>165</c:v>
                </c:pt>
                <c:pt idx="16">
                  <c:v>187</c:v>
                </c:pt>
                <c:pt idx="17">
                  <c:v>194</c:v>
                </c:pt>
                <c:pt idx="18">
                  <c:v>200</c:v>
                </c:pt>
                <c:pt idx="19">
                  <c:v>213</c:v>
                </c:pt>
                <c:pt idx="20">
                  <c:v>194</c:v>
                </c:pt>
                <c:pt idx="21">
                  <c:v>229</c:v>
                </c:pt>
                <c:pt idx="22">
                  <c:v>240</c:v>
                </c:pt>
                <c:pt idx="23">
                  <c:v>251</c:v>
                </c:pt>
                <c:pt idx="24">
                  <c:v>240</c:v>
                </c:pt>
                <c:pt idx="25">
                  <c:v>261</c:v>
                </c:pt>
                <c:pt idx="26">
                  <c:v>268</c:v>
                </c:pt>
                <c:pt idx="27">
                  <c:v>273</c:v>
                </c:pt>
                <c:pt idx="28">
                  <c:v>313</c:v>
                </c:pt>
                <c:pt idx="29">
                  <c:v>297</c:v>
                </c:pt>
                <c:pt idx="30">
                  <c:v>302</c:v>
                </c:pt>
                <c:pt idx="31">
                  <c:v>308</c:v>
                </c:pt>
                <c:pt idx="32">
                  <c:v>302</c:v>
                </c:pt>
                <c:pt idx="33">
                  <c:v>323</c:v>
                </c:pt>
                <c:pt idx="34">
                  <c:v>326</c:v>
                </c:pt>
                <c:pt idx="35">
                  <c:v>352</c:v>
                </c:pt>
                <c:pt idx="36">
                  <c:v>368</c:v>
                </c:pt>
                <c:pt idx="37">
                  <c:v>378</c:v>
                </c:pt>
                <c:pt idx="38">
                  <c:v>327</c:v>
                </c:pt>
                <c:pt idx="39">
                  <c:v>372</c:v>
                </c:pt>
                <c:pt idx="40">
                  <c:v>393</c:v>
                </c:pt>
                <c:pt idx="41">
                  <c:v>378</c:v>
                </c:pt>
                <c:pt idx="42">
                  <c:v>409</c:v>
                </c:pt>
                <c:pt idx="43">
                  <c:v>417</c:v>
                </c:pt>
                <c:pt idx="44">
                  <c:v>429</c:v>
                </c:pt>
                <c:pt idx="45">
                  <c:v>440</c:v>
                </c:pt>
                <c:pt idx="46">
                  <c:v>411</c:v>
                </c:pt>
                <c:pt idx="47">
                  <c:v>432</c:v>
                </c:pt>
                <c:pt idx="48">
                  <c:v>450</c:v>
                </c:pt>
                <c:pt idx="49">
                  <c:v>465</c:v>
                </c:pt>
                <c:pt idx="50">
                  <c:v>471</c:v>
                </c:pt>
                <c:pt idx="51">
                  <c:v>493</c:v>
                </c:pt>
                <c:pt idx="52">
                  <c:v>479</c:v>
                </c:pt>
                <c:pt idx="53">
                  <c:v>499</c:v>
                </c:pt>
                <c:pt idx="54">
                  <c:v>472</c:v>
                </c:pt>
                <c:pt idx="55">
                  <c:v>473</c:v>
                </c:pt>
                <c:pt idx="56">
                  <c:v>477</c:v>
                </c:pt>
                <c:pt idx="57">
                  <c:v>492</c:v>
                </c:pt>
                <c:pt idx="58">
                  <c:v>517</c:v>
                </c:pt>
                <c:pt idx="59">
                  <c:v>517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34</c:v>
                </c:pt>
                <c:pt idx="13">
                  <c:v>38</c:v>
                </c:pt>
                <c:pt idx="14">
                  <c:v>56</c:v>
                </c:pt>
                <c:pt idx="15">
                  <c:v>54</c:v>
                </c:pt>
                <c:pt idx="16">
                  <c:v>54</c:v>
                </c:pt>
                <c:pt idx="17">
                  <c:v>64</c:v>
                </c:pt>
                <c:pt idx="18">
                  <c:v>71</c:v>
                </c:pt>
                <c:pt idx="19">
                  <c:v>66</c:v>
                </c:pt>
                <c:pt idx="20">
                  <c:v>86</c:v>
                </c:pt>
                <c:pt idx="21">
                  <c:v>103</c:v>
                </c:pt>
                <c:pt idx="22">
                  <c:v>102</c:v>
                </c:pt>
                <c:pt idx="23">
                  <c:v>112</c:v>
                </c:pt>
                <c:pt idx="24">
                  <c:v>149</c:v>
                </c:pt>
                <c:pt idx="25">
                  <c:v>162</c:v>
                </c:pt>
                <c:pt idx="26">
                  <c:v>148</c:v>
                </c:pt>
                <c:pt idx="27">
                  <c:v>157</c:v>
                </c:pt>
                <c:pt idx="28">
                  <c:v>187</c:v>
                </c:pt>
                <c:pt idx="29">
                  <c:v>182</c:v>
                </c:pt>
                <c:pt idx="30">
                  <c:v>193</c:v>
                </c:pt>
                <c:pt idx="31">
                  <c:v>172</c:v>
                </c:pt>
                <c:pt idx="32">
                  <c:v>187</c:v>
                </c:pt>
                <c:pt idx="33">
                  <c:v>230</c:v>
                </c:pt>
                <c:pt idx="34">
                  <c:v>235</c:v>
                </c:pt>
                <c:pt idx="35">
                  <c:v>247</c:v>
                </c:pt>
                <c:pt idx="36">
                  <c:v>283</c:v>
                </c:pt>
                <c:pt idx="37">
                  <c:v>311</c:v>
                </c:pt>
                <c:pt idx="38">
                  <c:v>286</c:v>
                </c:pt>
                <c:pt idx="39">
                  <c:v>300</c:v>
                </c:pt>
                <c:pt idx="40">
                  <c:v>327</c:v>
                </c:pt>
                <c:pt idx="41">
                  <c:v>333</c:v>
                </c:pt>
                <c:pt idx="42">
                  <c:v>343</c:v>
                </c:pt>
                <c:pt idx="43">
                  <c:v>345</c:v>
                </c:pt>
                <c:pt idx="44">
                  <c:v>336</c:v>
                </c:pt>
                <c:pt idx="45">
                  <c:v>369</c:v>
                </c:pt>
                <c:pt idx="46">
                  <c:v>428</c:v>
                </c:pt>
                <c:pt idx="47">
                  <c:v>417</c:v>
                </c:pt>
                <c:pt idx="48">
                  <c:v>478</c:v>
                </c:pt>
                <c:pt idx="49">
                  <c:v>492</c:v>
                </c:pt>
                <c:pt idx="50">
                  <c:v>475</c:v>
                </c:pt>
                <c:pt idx="51">
                  <c:v>472</c:v>
                </c:pt>
                <c:pt idx="52">
                  <c:v>497</c:v>
                </c:pt>
                <c:pt idx="53">
                  <c:v>492</c:v>
                </c:pt>
                <c:pt idx="54">
                  <c:v>491</c:v>
                </c:pt>
                <c:pt idx="55">
                  <c:v>501</c:v>
                </c:pt>
                <c:pt idx="56">
                  <c:v>495</c:v>
                </c:pt>
                <c:pt idx="57">
                  <c:v>556</c:v>
                </c:pt>
                <c:pt idx="58">
                  <c:v>577</c:v>
                </c:pt>
                <c:pt idx="59">
                  <c:v>578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4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2</c:v>
                </c:pt>
                <c:pt idx="51">
                  <c:v>3</c:v>
                </c:pt>
                <c:pt idx="52">
                  <c:v>1</c:v>
                </c:pt>
                <c:pt idx="53">
                  <c:v>1</c:v>
                </c:pt>
                <c:pt idx="54">
                  <c:v>3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8</c:v>
                </c:pt>
                <c:pt idx="10">
                  <c:v>5</c:v>
                </c:pt>
                <c:pt idx="11">
                  <c:v>8</c:v>
                </c:pt>
                <c:pt idx="12">
                  <c:v>9</c:v>
                </c:pt>
                <c:pt idx="13">
                  <c:v>12</c:v>
                </c:pt>
                <c:pt idx="14">
                  <c:v>10</c:v>
                </c:pt>
                <c:pt idx="15">
                  <c:v>5</c:v>
                </c:pt>
                <c:pt idx="16">
                  <c:v>10</c:v>
                </c:pt>
                <c:pt idx="17">
                  <c:v>4</c:v>
                </c:pt>
                <c:pt idx="18">
                  <c:v>16</c:v>
                </c:pt>
                <c:pt idx="19">
                  <c:v>7</c:v>
                </c:pt>
                <c:pt idx="20">
                  <c:v>7</c:v>
                </c:pt>
                <c:pt idx="21">
                  <c:v>14</c:v>
                </c:pt>
                <c:pt idx="22">
                  <c:v>9</c:v>
                </c:pt>
                <c:pt idx="23">
                  <c:v>6</c:v>
                </c:pt>
                <c:pt idx="24">
                  <c:v>14</c:v>
                </c:pt>
                <c:pt idx="25">
                  <c:v>8</c:v>
                </c:pt>
                <c:pt idx="26">
                  <c:v>10</c:v>
                </c:pt>
                <c:pt idx="27">
                  <c:v>25</c:v>
                </c:pt>
                <c:pt idx="28">
                  <c:v>14</c:v>
                </c:pt>
                <c:pt idx="29">
                  <c:v>12</c:v>
                </c:pt>
                <c:pt idx="30">
                  <c:v>23</c:v>
                </c:pt>
                <c:pt idx="31">
                  <c:v>13</c:v>
                </c:pt>
                <c:pt idx="32">
                  <c:v>26</c:v>
                </c:pt>
                <c:pt idx="33">
                  <c:v>11</c:v>
                </c:pt>
                <c:pt idx="34">
                  <c:v>18</c:v>
                </c:pt>
                <c:pt idx="35">
                  <c:v>18</c:v>
                </c:pt>
                <c:pt idx="36">
                  <c:v>14</c:v>
                </c:pt>
                <c:pt idx="37">
                  <c:v>17</c:v>
                </c:pt>
                <c:pt idx="38">
                  <c:v>11</c:v>
                </c:pt>
                <c:pt idx="39">
                  <c:v>21</c:v>
                </c:pt>
                <c:pt idx="40">
                  <c:v>24</c:v>
                </c:pt>
                <c:pt idx="41">
                  <c:v>17</c:v>
                </c:pt>
                <c:pt idx="42">
                  <c:v>19</c:v>
                </c:pt>
                <c:pt idx="43">
                  <c:v>17</c:v>
                </c:pt>
                <c:pt idx="44">
                  <c:v>19</c:v>
                </c:pt>
                <c:pt idx="45">
                  <c:v>13</c:v>
                </c:pt>
                <c:pt idx="46">
                  <c:v>18</c:v>
                </c:pt>
                <c:pt idx="47">
                  <c:v>18</c:v>
                </c:pt>
                <c:pt idx="48">
                  <c:v>19</c:v>
                </c:pt>
                <c:pt idx="49">
                  <c:v>20</c:v>
                </c:pt>
                <c:pt idx="50">
                  <c:v>17</c:v>
                </c:pt>
                <c:pt idx="51">
                  <c:v>21</c:v>
                </c:pt>
                <c:pt idx="52">
                  <c:v>24</c:v>
                </c:pt>
                <c:pt idx="53">
                  <c:v>18</c:v>
                </c:pt>
                <c:pt idx="54">
                  <c:v>20</c:v>
                </c:pt>
                <c:pt idx="55">
                  <c:v>16</c:v>
                </c:pt>
                <c:pt idx="56">
                  <c:v>32</c:v>
                </c:pt>
                <c:pt idx="57">
                  <c:v>16</c:v>
                </c:pt>
                <c:pt idx="58">
                  <c:v>25</c:v>
                </c:pt>
                <c:pt idx="59">
                  <c:v>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12</c:v>
                </c:pt>
                <c:pt idx="1">
                  <c:v>11</c:v>
                </c:pt>
                <c:pt idx="2">
                  <c:v>17</c:v>
                </c:pt>
                <c:pt idx="3">
                  <c:v>15</c:v>
                </c:pt>
                <c:pt idx="4">
                  <c:v>14</c:v>
                </c:pt>
                <c:pt idx="5">
                  <c:v>16</c:v>
                </c:pt>
                <c:pt idx="6">
                  <c:v>14</c:v>
                </c:pt>
                <c:pt idx="7">
                  <c:v>10</c:v>
                </c:pt>
                <c:pt idx="8">
                  <c:v>17</c:v>
                </c:pt>
                <c:pt idx="9">
                  <c:v>33</c:v>
                </c:pt>
                <c:pt idx="10">
                  <c:v>26</c:v>
                </c:pt>
                <c:pt idx="11">
                  <c:v>31</c:v>
                </c:pt>
                <c:pt idx="12">
                  <c:v>34</c:v>
                </c:pt>
                <c:pt idx="13">
                  <c:v>29</c:v>
                </c:pt>
                <c:pt idx="14">
                  <c:v>22</c:v>
                </c:pt>
                <c:pt idx="15">
                  <c:v>29</c:v>
                </c:pt>
                <c:pt idx="16">
                  <c:v>35</c:v>
                </c:pt>
                <c:pt idx="17">
                  <c:v>35</c:v>
                </c:pt>
                <c:pt idx="18">
                  <c:v>27</c:v>
                </c:pt>
                <c:pt idx="19">
                  <c:v>34</c:v>
                </c:pt>
                <c:pt idx="20">
                  <c:v>32</c:v>
                </c:pt>
                <c:pt idx="21">
                  <c:v>38</c:v>
                </c:pt>
                <c:pt idx="22">
                  <c:v>45</c:v>
                </c:pt>
                <c:pt idx="23">
                  <c:v>37</c:v>
                </c:pt>
                <c:pt idx="24">
                  <c:v>44</c:v>
                </c:pt>
                <c:pt idx="25">
                  <c:v>60</c:v>
                </c:pt>
                <c:pt idx="26">
                  <c:v>41</c:v>
                </c:pt>
                <c:pt idx="27">
                  <c:v>52</c:v>
                </c:pt>
                <c:pt idx="28">
                  <c:v>56</c:v>
                </c:pt>
                <c:pt idx="29">
                  <c:v>56</c:v>
                </c:pt>
                <c:pt idx="30">
                  <c:v>56</c:v>
                </c:pt>
                <c:pt idx="31">
                  <c:v>60</c:v>
                </c:pt>
                <c:pt idx="32">
                  <c:v>47</c:v>
                </c:pt>
                <c:pt idx="33">
                  <c:v>46</c:v>
                </c:pt>
                <c:pt idx="34">
                  <c:v>67</c:v>
                </c:pt>
                <c:pt idx="35">
                  <c:v>60</c:v>
                </c:pt>
                <c:pt idx="36">
                  <c:v>78</c:v>
                </c:pt>
                <c:pt idx="37">
                  <c:v>63</c:v>
                </c:pt>
                <c:pt idx="38">
                  <c:v>70</c:v>
                </c:pt>
                <c:pt idx="39">
                  <c:v>70</c:v>
                </c:pt>
                <c:pt idx="40">
                  <c:v>67</c:v>
                </c:pt>
                <c:pt idx="41">
                  <c:v>59</c:v>
                </c:pt>
                <c:pt idx="42">
                  <c:v>68</c:v>
                </c:pt>
                <c:pt idx="43">
                  <c:v>58</c:v>
                </c:pt>
                <c:pt idx="44">
                  <c:v>77</c:v>
                </c:pt>
                <c:pt idx="45">
                  <c:v>80</c:v>
                </c:pt>
                <c:pt idx="46">
                  <c:v>73</c:v>
                </c:pt>
                <c:pt idx="47">
                  <c:v>85</c:v>
                </c:pt>
                <c:pt idx="48">
                  <c:v>69</c:v>
                </c:pt>
                <c:pt idx="49">
                  <c:v>69</c:v>
                </c:pt>
                <c:pt idx="50">
                  <c:v>70</c:v>
                </c:pt>
                <c:pt idx="51">
                  <c:v>77</c:v>
                </c:pt>
                <c:pt idx="52">
                  <c:v>81</c:v>
                </c:pt>
                <c:pt idx="53">
                  <c:v>68</c:v>
                </c:pt>
                <c:pt idx="54">
                  <c:v>71</c:v>
                </c:pt>
                <c:pt idx="55">
                  <c:v>81</c:v>
                </c:pt>
                <c:pt idx="56">
                  <c:v>99</c:v>
                </c:pt>
                <c:pt idx="57">
                  <c:v>94</c:v>
                </c:pt>
                <c:pt idx="58">
                  <c:v>89</c:v>
                </c:pt>
                <c:pt idx="59">
                  <c:v>83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27</c:v>
                </c:pt>
                <c:pt idx="13">
                  <c:v>30</c:v>
                </c:pt>
                <c:pt idx="14">
                  <c:v>38</c:v>
                </c:pt>
                <c:pt idx="15">
                  <c:v>39</c:v>
                </c:pt>
                <c:pt idx="16">
                  <c:v>33</c:v>
                </c:pt>
                <c:pt idx="17">
                  <c:v>49</c:v>
                </c:pt>
                <c:pt idx="18">
                  <c:v>38</c:v>
                </c:pt>
                <c:pt idx="19">
                  <c:v>41</c:v>
                </c:pt>
                <c:pt idx="20">
                  <c:v>48</c:v>
                </c:pt>
                <c:pt idx="21">
                  <c:v>72</c:v>
                </c:pt>
                <c:pt idx="22">
                  <c:v>84</c:v>
                </c:pt>
                <c:pt idx="23">
                  <c:v>78</c:v>
                </c:pt>
                <c:pt idx="24">
                  <c:v>100</c:v>
                </c:pt>
                <c:pt idx="25">
                  <c:v>123</c:v>
                </c:pt>
                <c:pt idx="26">
                  <c:v>101</c:v>
                </c:pt>
                <c:pt idx="27">
                  <c:v>101</c:v>
                </c:pt>
                <c:pt idx="28">
                  <c:v>115</c:v>
                </c:pt>
                <c:pt idx="29">
                  <c:v>119</c:v>
                </c:pt>
                <c:pt idx="30">
                  <c:v>118</c:v>
                </c:pt>
                <c:pt idx="31">
                  <c:v>120</c:v>
                </c:pt>
                <c:pt idx="32">
                  <c:v>123</c:v>
                </c:pt>
                <c:pt idx="33">
                  <c:v>158</c:v>
                </c:pt>
                <c:pt idx="34">
                  <c:v>169</c:v>
                </c:pt>
                <c:pt idx="35">
                  <c:v>162</c:v>
                </c:pt>
                <c:pt idx="36">
                  <c:v>209</c:v>
                </c:pt>
                <c:pt idx="37">
                  <c:v>213</c:v>
                </c:pt>
                <c:pt idx="38">
                  <c:v>204</c:v>
                </c:pt>
                <c:pt idx="39">
                  <c:v>209</c:v>
                </c:pt>
                <c:pt idx="40">
                  <c:v>226</c:v>
                </c:pt>
                <c:pt idx="41">
                  <c:v>221</c:v>
                </c:pt>
                <c:pt idx="42">
                  <c:v>230</c:v>
                </c:pt>
                <c:pt idx="43">
                  <c:v>247</c:v>
                </c:pt>
                <c:pt idx="44">
                  <c:v>229</c:v>
                </c:pt>
                <c:pt idx="45">
                  <c:v>265</c:v>
                </c:pt>
                <c:pt idx="46">
                  <c:v>290</c:v>
                </c:pt>
                <c:pt idx="47">
                  <c:v>268</c:v>
                </c:pt>
                <c:pt idx="48">
                  <c:v>323</c:v>
                </c:pt>
                <c:pt idx="49">
                  <c:v>326</c:v>
                </c:pt>
                <c:pt idx="50">
                  <c:v>316</c:v>
                </c:pt>
                <c:pt idx="51">
                  <c:v>314</c:v>
                </c:pt>
                <c:pt idx="52">
                  <c:v>345</c:v>
                </c:pt>
                <c:pt idx="53">
                  <c:v>312</c:v>
                </c:pt>
                <c:pt idx="54">
                  <c:v>330</c:v>
                </c:pt>
                <c:pt idx="55">
                  <c:v>337</c:v>
                </c:pt>
                <c:pt idx="56">
                  <c:v>335</c:v>
                </c:pt>
                <c:pt idx="57">
                  <c:v>390</c:v>
                </c:pt>
                <c:pt idx="58">
                  <c:v>378</c:v>
                </c:pt>
                <c:pt idx="59">
                  <c:v>389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7</c:v>
                </c:pt>
                <c:pt idx="37">
                  <c:v>3</c:v>
                </c:pt>
                <c:pt idx="38">
                  <c:v>2</c:v>
                </c:pt>
                <c:pt idx="39">
                  <c:v>1</c:v>
                </c:pt>
                <c:pt idx="40">
                  <c:v>0</c:v>
                </c:pt>
                <c:pt idx="41">
                  <c:v>4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3</c:v>
                </c:pt>
                <c:pt idx="49">
                  <c:v>2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3</c:v>
                </c:pt>
                <c:pt idx="54">
                  <c:v>2</c:v>
                </c:pt>
                <c:pt idx="55">
                  <c:v>2</c:v>
                </c:pt>
                <c:pt idx="56">
                  <c:v>4</c:v>
                </c:pt>
                <c:pt idx="57">
                  <c:v>1</c:v>
                </c:pt>
                <c:pt idx="58">
                  <c:v>1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3</c:v>
                </c:pt>
                <c:pt idx="11">
                  <c:v>7</c:v>
                </c:pt>
                <c:pt idx="12">
                  <c:v>5</c:v>
                </c:pt>
                <c:pt idx="13">
                  <c:v>12</c:v>
                </c:pt>
                <c:pt idx="14">
                  <c:v>6</c:v>
                </c:pt>
                <c:pt idx="15">
                  <c:v>10</c:v>
                </c:pt>
                <c:pt idx="16">
                  <c:v>22</c:v>
                </c:pt>
                <c:pt idx="17">
                  <c:v>10</c:v>
                </c:pt>
                <c:pt idx="18">
                  <c:v>9</c:v>
                </c:pt>
                <c:pt idx="19">
                  <c:v>8</c:v>
                </c:pt>
                <c:pt idx="20">
                  <c:v>10</c:v>
                </c:pt>
                <c:pt idx="21">
                  <c:v>11</c:v>
                </c:pt>
                <c:pt idx="22">
                  <c:v>10</c:v>
                </c:pt>
                <c:pt idx="23">
                  <c:v>13</c:v>
                </c:pt>
                <c:pt idx="24">
                  <c:v>8</c:v>
                </c:pt>
                <c:pt idx="25">
                  <c:v>12</c:v>
                </c:pt>
                <c:pt idx="26">
                  <c:v>14</c:v>
                </c:pt>
                <c:pt idx="27">
                  <c:v>11</c:v>
                </c:pt>
                <c:pt idx="28">
                  <c:v>9</c:v>
                </c:pt>
                <c:pt idx="29">
                  <c:v>17</c:v>
                </c:pt>
                <c:pt idx="30">
                  <c:v>14</c:v>
                </c:pt>
                <c:pt idx="31">
                  <c:v>18</c:v>
                </c:pt>
                <c:pt idx="32">
                  <c:v>18</c:v>
                </c:pt>
                <c:pt idx="33">
                  <c:v>13</c:v>
                </c:pt>
                <c:pt idx="34">
                  <c:v>23</c:v>
                </c:pt>
                <c:pt idx="35">
                  <c:v>16</c:v>
                </c:pt>
                <c:pt idx="36">
                  <c:v>15</c:v>
                </c:pt>
                <c:pt idx="37">
                  <c:v>16</c:v>
                </c:pt>
                <c:pt idx="38">
                  <c:v>29</c:v>
                </c:pt>
                <c:pt idx="39">
                  <c:v>17</c:v>
                </c:pt>
                <c:pt idx="40">
                  <c:v>20</c:v>
                </c:pt>
                <c:pt idx="41">
                  <c:v>20</c:v>
                </c:pt>
                <c:pt idx="42">
                  <c:v>11</c:v>
                </c:pt>
                <c:pt idx="43">
                  <c:v>17</c:v>
                </c:pt>
                <c:pt idx="44">
                  <c:v>18</c:v>
                </c:pt>
                <c:pt idx="45">
                  <c:v>25</c:v>
                </c:pt>
                <c:pt idx="46">
                  <c:v>23</c:v>
                </c:pt>
                <c:pt idx="47">
                  <c:v>26</c:v>
                </c:pt>
                <c:pt idx="48">
                  <c:v>14</c:v>
                </c:pt>
                <c:pt idx="49">
                  <c:v>12</c:v>
                </c:pt>
                <c:pt idx="50">
                  <c:v>20</c:v>
                </c:pt>
                <c:pt idx="51">
                  <c:v>18</c:v>
                </c:pt>
                <c:pt idx="52">
                  <c:v>16</c:v>
                </c:pt>
                <c:pt idx="53">
                  <c:v>32</c:v>
                </c:pt>
                <c:pt idx="54">
                  <c:v>15</c:v>
                </c:pt>
                <c:pt idx="55">
                  <c:v>19</c:v>
                </c:pt>
                <c:pt idx="56">
                  <c:v>24</c:v>
                </c:pt>
                <c:pt idx="57">
                  <c:v>21</c:v>
                </c:pt>
                <c:pt idx="58">
                  <c:v>33</c:v>
                </c:pt>
                <c:pt idx="59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11</c:v>
                </c:pt>
                <c:pt idx="1">
                  <c:v>11</c:v>
                </c:pt>
                <c:pt idx="2">
                  <c:v>18</c:v>
                </c:pt>
                <c:pt idx="3">
                  <c:v>15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15</c:v>
                </c:pt>
                <c:pt idx="8">
                  <c:v>29</c:v>
                </c:pt>
                <c:pt idx="9">
                  <c:v>31</c:v>
                </c:pt>
                <c:pt idx="10">
                  <c:v>26</c:v>
                </c:pt>
                <c:pt idx="11">
                  <c:v>29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24</c:v>
                </c:pt>
                <c:pt idx="16">
                  <c:v>34</c:v>
                </c:pt>
                <c:pt idx="17">
                  <c:v>34</c:v>
                </c:pt>
                <c:pt idx="18">
                  <c:v>46</c:v>
                </c:pt>
                <c:pt idx="19">
                  <c:v>33</c:v>
                </c:pt>
                <c:pt idx="20">
                  <c:v>33</c:v>
                </c:pt>
                <c:pt idx="21">
                  <c:v>48</c:v>
                </c:pt>
                <c:pt idx="22">
                  <c:v>32</c:v>
                </c:pt>
                <c:pt idx="23">
                  <c:v>48</c:v>
                </c:pt>
                <c:pt idx="24">
                  <c:v>47</c:v>
                </c:pt>
                <c:pt idx="25">
                  <c:v>51</c:v>
                </c:pt>
                <c:pt idx="26">
                  <c:v>36</c:v>
                </c:pt>
                <c:pt idx="27">
                  <c:v>40</c:v>
                </c:pt>
                <c:pt idx="28">
                  <c:v>49</c:v>
                </c:pt>
                <c:pt idx="29">
                  <c:v>55</c:v>
                </c:pt>
                <c:pt idx="30">
                  <c:v>62</c:v>
                </c:pt>
                <c:pt idx="31">
                  <c:v>53</c:v>
                </c:pt>
                <c:pt idx="32">
                  <c:v>44</c:v>
                </c:pt>
                <c:pt idx="33">
                  <c:v>65</c:v>
                </c:pt>
                <c:pt idx="34">
                  <c:v>53</c:v>
                </c:pt>
                <c:pt idx="35">
                  <c:v>53</c:v>
                </c:pt>
                <c:pt idx="36">
                  <c:v>58</c:v>
                </c:pt>
                <c:pt idx="37">
                  <c:v>73</c:v>
                </c:pt>
                <c:pt idx="38">
                  <c:v>62</c:v>
                </c:pt>
                <c:pt idx="39">
                  <c:v>67</c:v>
                </c:pt>
                <c:pt idx="40">
                  <c:v>59</c:v>
                </c:pt>
                <c:pt idx="41">
                  <c:v>63</c:v>
                </c:pt>
                <c:pt idx="42">
                  <c:v>69</c:v>
                </c:pt>
                <c:pt idx="43">
                  <c:v>67</c:v>
                </c:pt>
                <c:pt idx="44">
                  <c:v>68</c:v>
                </c:pt>
                <c:pt idx="45">
                  <c:v>74</c:v>
                </c:pt>
                <c:pt idx="46">
                  <c:v>82</c:v>
                </c:pt>
                <c:pt idx="47">
                  <c:v>73</c:v>
                </c:pt>
                <c:pt idx="48">
                  <c:v>73</c:v>
                </c:pt>
                <c:pt idx="49">
                  <c:v>97</c:v>
                </c:pt>
                <c:pt idx="50">
                  <c:v>84</c:v>
                </c:pt>
                <c:pt idx="51">
                  <c:v>88</c:v>
                </c:pt>
                <c:pt idx="52">
                  <c:v>76</c:v>
                </c:pt>
                <c:pt idx="53">
                  <c:v>77</c:v>
                </c:pt>
                <c:pt idx="54">
                  <c:v>80</c:v>
                </c:pt>
                <c:pt idx="55">
                  <c:v>87</c:v>
                </c:pt>
                <c:pt idx="56">
                  <c:v>74</c:v>
                </c:pt>
                <c:pt idx="57">
                  <c:v>83</c:v>
                </c:pt>
                <c:pt idx="58">
                  <c:v>85</c:v>
                </c:pt>
                <c:pt idx="59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4</c:v>
                </c:pt>
                <c:pt idx="29">
                  <c:v>4</c:v>
                </c:pt>
                <c:pt idx="30">
                  <c:v>2</c:v>
                </c:pt>
                <c:pt idx="31">
                  <c:v>2</c:v>
                </c:pt>
                <c:pt idx="32">
                  <c:v>0</c:v>
                </c:pt>
                <c:pt idx="33">
                  <c:v>4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6</c:v>
                </c:pt>
                <c:pt idx="38">
                  <c:v>4</c:v>
                </c:pt>
                <c:pt idx="39">
                  <c:v>1</c:v>
                </c:pt>
                <c:pt idx="40">
                  <c:v>2</c:v>
                </c:pt>
                <c:pt idx="41">
                  <c:v>8</c:v>
                </c:pt>
                <c:pt idx="42">
                  <c:v>7</c:v>
                </c:pt>
                <c:pt idx="43">
                  <c:v>3</c:v>
                </c:pt>
                <c:pt idx="44">
                  <c:v>1</c:v>
                </c:pt>
                <c:pt idx="45">
                  <c:v>3</c:v>
                </c:pt>
                <c:pt idx="46">
                  <c:v>3</c:v>
                </c:pt>
                <c:pt idx="47">
                  <c:v>2</c:v>
                </c:pt>
                <c:pt idx="48">
                  <c:v>3</c:v>
                </c:pt>
                <c:pt idx="49">
                  <c:v>6</c:v>
                </c:pt>
                <c:pt idx="50">
                  <c:v>8</c:v>
                </c:pt>
                <c:pt idx="51">
                  <c:v>6</c:v>
                </c:pt>
                <c:pt idx="52">
                  <c:v>2</c:v>
                </c:pt>
                <c:pt idx="53">
                  <c:v>6</c:v>
                </c:pt>
                <c:pt idx="54">
                  <c:v>2</c:v>
                </c:pt>
                <c:pt idx="55">
                  <c:v>5</c:v>
                </c:pt>
                <c:pt idx="56">
                  <c:v>2</c:v>
                </c:pt>
                <c:pt idx="57">
                  <c:v>4</c:v>
                </c:pt>
                <c:pt idx="58">
                  <c:v>8</c:v>
                </c:pt>
                <c:pt idx="5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3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4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3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4</c:v>
                </c:pt>
                <c:pt idx="56">
                  <c:v>2</c:v>
                </c:pt>
                <c:pt idx="57">
                  <c:v>1</c:v>
                </c:pt>
                <c:pt idx="58">
                  <c:v>0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6</c:v>
                </c:pt>
                <c:pt idx="4">
                  <c:v>4</c:v>
                </c:pt>
                <c:pt idx="5">
                  <c:v>9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11</c:v>
                </c:pt>
                <c:pt idx="11">
                  <c:v>8</c:v>
                </c:pt>
                <c:pt idx="12">
                  <c:v>7</c:v>
                </c:pt>
                <c:pt idx="13">
                  <c:v>15</c:v>
                </c:pt>
                <c:pt idx="14">
                  <c:v>5</c:v>
                </c:pt>
                <c:pt idx="15">
                  <c:v>14</c:v>
                </c:pt>
                <c:pt idx="16">
                  <c:v>10</c:v>
                </c:pt>
                <c:pt idx="17">
                  <c:v>9</c:v>
                </c:pt>
                <c:pt idx="18">
                  <c:v>10</c:v>
                </c:pt>
                <c:pt idx="19">
                  <c:v>9</c:v>
                </c:pt>
                <c:pt idx="20">
                  <c:v>13</c:v>
                </c:pt>
                <c:pt idx="21">
                  <c:v>6</c:v>
                </c:pt>
                <c:pt idx="22">
                  <c:v>10</c:v>
                </c:pt>
                <c:pt idx="23">
                  <c:v>17</c:v>
                </c:pt>
                <c:pt idx="24">
                  <c:v>12</c:v>
                </c:pt>
                <c:pt idx="25">
                  <c:v>10</c:v>
                </c:pt>
                <c:pt idx="26">
                  <c:v>15</c:v>
                </c:pt>
                <c:pt idx="27">
                  <c:v>12</c:v>
                </c:pt>
                <c:pt idx="28">
                  <c:v>11</c:v>
                </c:pt>
                <c:pt idx="29">
                  <c:v>12</c:v>
                </c:pt>
                <c:pt idx="30">
                  <c:v>15</c:v>
                </c:pt>
                <c:pt idx="31">
                  <c:v>12</c:v>
                </c:pt>
                <c:pt idx="32">
                  <c:v>20</c:v>
                </c:pt>
                <c:pt idx="33">
                  <c:v>18</c:v>
                </c:pt>
                <c:pt idx="34">
                  <c:v>10</c:v>
                </c:pt>
                <c:pt idx="35">
                  <c:v>14</c:v>
                </c:pt>
                <c:pt idx="36">
                  <c:v>17</c:v>
                </c:pt>
                <c:pt idx="37">
                  <c:v>21</c:v>
                </c:pt>
                <c:pt idx="38">
                  <c:v>22</c:v>
                </c:pt>
                <c:pt idx="39">
                  <c:v>11</c:v>
                </c:pt>
                <c:pt idx="40">
                  <c:v>14</c:v>
                </c:pt>
                <c:pt idx="41">
                  <c:v>20</c:v>
                </c:pt>
                <c:pt idx="42">
                  <c:v>11</c:v>
                </c:pt>
                <c:pt idx="43">
                  <c:v>20</c:v>
                </c:pt>
                <c:pt idx="44">
                  <c:v>15</c:v>
                </c:pt>
                <c:pt idx="45">
                  <c:v>13</c:v>
                </c:pt>
                <c:pt idx="46">
                  <c:v>20</c:v>
                </c:pt>
                <c:pt idx="47">
                  <c:v>19</c:v>
                </c:pt>
                <c:pt idx="48">
                  <c:v>16</c:v>
                </c:pt>
                <c:pt idx="49">
                  <c:v>26</c:v>
                </c:pt>
                <c:pt idx="50">
                  <c:v>16</c:v>
                </c:pt>
                <c:pt idx="51">
                  <c:v>28</c:v>
                </c:pt>
                <c:pt idx="52">
                  <c:v>20</c:v>
                </c:pt>
                <c:pt idx="53">
                  <c:v>24</c:v>
                </c:pt>
                <c:pt idx="54">
                  <c:v>17</c:v>
                </c:pt>
                <c:pt idx="55">
                  <c:v>24</c:v>
                </c:pt>
                <c:pt idx="56">
                  <c:v>15</c:v>
                </c:pt>
                <c:pt idx="57">
                  <c:v>26</c:v>
                </c:pt>
                <c:pt idx="58">
                  <c:v>26</c:v>
                </c:pt>
                <c:pt idx="59">
                  <c:v>31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5</c:v>
                </c:pt>
                <c:pt idx="2">
                  <c:v>10</c:v>
                </c:pt>
                <c:pt idx="3">
                  <c:v>12</c:v>
                </c:pt>
                <c:pt idx="4">
                  <c:v>12</c:v>
                </c:pt>
                <c:pt idx="5">
                  <c:v>14</c:v>
                </c:pt>
                <c:pt idx="6">
                  <c:v>22</c:v>
                </c:pt>
                <c:pt idx="7">
                  <c:v>25</c:v>
                </c:pt>
                <c:pt idx="8">
                  <c:v>23</c:v>
                </c:pt>
                <c:pt idx="9">
                  <c:v>19</c:v>
                </c:pt>
                <c:pt idx="10">
                  <c:v>31</c:v>
                </c:pt>
                <c:pt idx="11">
                  <c:v>27</c:v>
                </c:pt>
                <c:pt idx="12">
                  <c:v>36</c:v>
                </c:pt>
                <c:pt idx="13">
                  <c:v>34</c:v>
                </c:pt>
                <c:pt idx="14">
                  <c:v>37</c:v>
                </c:pt>
                <c:pt idx="15">
                  <c:v>30</c:v>
                </c:pt>
                <c:pt idx="16">
                  <c:v>39</c:v>
                </c:pt>
                <c:pt idx="17">
                  <c:v>40</c:v>
                </c:pt>
                <c:pt idx="18">
                  <c:v>44</c:v>
                </c:pt>
                <c:pt idx="19">
                  <c:v>37</c:v>
                </c:pt>
                <c:pt idx="20">
                  <c:v>34</c:v>
                </c:pt>
                <c:pt idx="21">
                  <c:v>38</c:v>
                </c:pt>
                <c:pt idx="22">
                  <c:v>42</c:v>
                </c:pt>
                <c:pt idx="23">
                  <c:v>41</c:v>
                </c:pt>
                <c:pt idx="24">
                  <c:v>49</c:v>
                </c:pt>
                <c:pt idx="25">
                  <c:v>41</c:v>
                </c:pt>
                <c:pt idx="26">
                  <c:v>64</c:v>
                </c:pt>
                <c:pt idx="27">
                  <c:v>52</c:v>
                </c:pt>
                <c:pt idx="28">
                  <c:v>64</c:v>
                </c:pt>
                <c:pt idx="29">
                  <c:v>53</c:v>
                </c:pt>
                <c:pt idx="30">
                  <c:v>51</c:v>
                </c:pt>
                <c:pt idx="31">
                  <c:v>64</c:v>
                </c:pt>
                <c:pt idx="32">
                  <c:v>52</c:v>
                </c:pt>
                <c:pt idx="33">
                  <c:v>45</c:v>
                </c:pt>
                <c:pt idx="34">
                  <c:v>74</c:v>
                </c:pt>
                <c:pt idx="35">
                  <c:v>80</c:v>
                </c:pt>
                <c:pt idx="36">
                  <c:v>68</c:v>
                </c:pt>
                <c:pt idx="37">
                  <c:v>71</c:v>
                </c:pt>
                <c:pt idx="38">
                  <c:v>61</c:v>
                </c:pt>
                <c:pt idx="39">
                  <c:v>68</c:v>
                </c:pt>
                <c:pt idx="40">
                  <c:v>77</c:v>
                </c:pt>
                <c:pt idx="41">
                  <c:v>70</c:v>
                </c:pt>
                <c:pt idx="42">
                  <c:v>64</c:v>
                </c:pt>
                <c:pt idx="43">
                  <c:v>63</c:v>
                </c:pt>
                <c:pt idx="44">
                  <c:v>60</c:v>
                </c:pt>
                <c:pt idx="45">
                  <c:v>74</c:v>
                </c:pt>
                <c:pt idx="46">
                  <c:v>55</c:v>
                </c:pt>
                <c:pt idx="47">
                  <c:v>70</c:v>
                </c:pt>
                <c:pt idx="48">
                  <c:v>82</c:v>
                </c:pt>
                <c:pt idx="49">
                  <c:v>72</c:v>
                </c:pt>
                <c:pt idx="50">
                  <c:v>95</c:v>
                </c:pt>
                <c:pt idx="51">
                  <c:v>82</c:v>
                </c:pt>
                <c:pt idx="52">
                  <c:v>69</c:v>
                </c:pt>
                <c:pt idx="53">
                  <c:v>91</c:v>
                </c:pt>
                <c:pt idx="54">
                  <c:v>72</c:v>
                </c:pt>
                <c:pt idx="55">
                  <c:v>82</c:v>
                </c:pt>
                <c:pt idx="56">
                  <c:v>72</c:v>
                </c:pt>
                <c:pt idx="57">
                  <c:v>85</c:v>
                </c:pt>
                <c:pt idx="58">
                  <c:v>92</c:v>
                </c:pt>
                <c:pt idx="59">
                  <c:v>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0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6</c:v>
                </c:pt>
                <c:pt idx="24">
                  <c:v>7</c:v>
                </c:pt>
                <c:pt idx="25">
                  <c:v>2</c:v>
                </c:pt>
                <c:pt idx="26">
                  <c:v>1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1</c:v>
                </c:pt>
                <c:pt idx="31">
                  <c:v>2</c:v>
                </c:pt>
                <c:pt idx="32">
                  <c:v>5</c:v>
                </c:pt>
                <c:pt idx="33">
                  <c:v>4</c:v>
                </c:pt>
                <c:pt idx="34">
                  <c:v>7</c:v>
                </c:pt>
                <c:pt idx="35">
                  <c:v>10</c:v>
                </c:pt>
                <c:pt idx="36">
                  <c:v>4</c:v>
                </c:pt>
                <c:pt idx="37">
                  <c:v>6</c:v>
                </c:pt>
                <c:pt idx="38">
                  <c:v>4</c:v>
                </c:pt>
                <c:pt idx="39">
                  <c:v>5</c:v>
                </c:pt>
                <c:pt idx="40">
                  <c:v>6</c:v>
                </c:pt>
                <c:pt idx="41">
                  <c:v>9</c:v>
                </c:pt>
                <c:pt idx="42">
                  <c:v>9</c:v>
                </c:pt>
                <c:pt idx="43">
                  <c:v>6</c:v>
                </c:pt>
                <c:pt idx="44">
                  <c:v>5</c:v>
                </c:pt>
                <c:pt idx="45">
                  <c:v>7</c:v>
                </c:pt>
                <c:pt idx="46">
                  <c:v>11</c:v>
                </c:pt>
                <c:pt idx="47">
                  <c:v>13</c:v>
                </c:pt>
                <c:pt idx="48">
                  <c:v>10</c:v>
                </c:pt>
                <c:pt idx="49">
                  <c:v>12</c:v>
                </c:pt>
                <c:pt idx="50">
                  <c:v>9</c:v>
                </c:pt>
                <c:pt idx="51">
                  <c:v>7</c:v>
                </c:pt>
                <c:pt idx="52">
                  <c:v>9</c:v>
                </c:pt>
                <c:pt idx="53">
                  <c:v>12</c:v>
                </c:pt>
                <c:pt idx="54">
                  <c:v>11</c:v>
                </c:pt>
                <c:pt idx="55">
                  <c:v>9</c:v>
                </c:pt>
                <c:pt idx="56">
                  <c:v>8</c:v>
                </c:pt>
                <c:pt idx="57">
                  <c:v>5</c:v>
                </c:pt>
                <c:pt idx="58">
                  <c:v>9</c:v>
                </c:pt>
                <c:pt idx="59">
                  <c:v>10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271</c:v>
                </c:pt>
                <c:pt idx="1">
                  <c:v>1088</c:v>
                </c:pt>
                <c:pt idx="2">
                  <c:v>2354</c:v>
                </c:pt>
                <c:pt idx="3">
                  <c:v>3883</c:v>
                </c:pt>
                <c:pt idx="4">
                  <c:v>5310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294</c:v>
                </c:pt>
                <c:pt idx="1">
                  <c:v>559</c:v>
                </c:pt>
                <c:pt idx="2">
                  <c:v>812</c:v>
                </c:pt>
                <c:pt idx="3">
                  <c:v>1116</c:v>
                </c:pt>
                <c:pt idx="4">
                  <c:v>1310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275</c:v>
                </c:pt>
                <c:pt idx="1">
                  <c:v>602</c:v>
                </c:pt>
                <c:pt idx="2">
                  <c:v>912</c:v>
                </c:pt>
                <c:pt idx="3">
                  <c:v>1105</c:v>
                </c:pt>
                <c:pt idx="4">
                  <c:v>1392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14124944.400000008</c:v>
                </c:pt>
                <c:pt idx="1">
                  <c:v>43189151.39999999</c:v>
                </c:pt>
                <c:pt idx="2">
                  <c:v>83141307.39999981</c:v>
                </c:pt>
                <c:pt idx="3">
                  <c:v>126279475.59999976</c:v>
                </c:pt>
                <c:pt idx="4">
                  <c:v>169607692.0000015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16172421.564</c:v>
                </c:pt>
                <c:pt idx="1">
                  <c:v>41755387.45</c:v>
                </c:pt>
                <c:pt idx="2">
                  <c:v>75573363.85</c:v>
                </c:pt>
                <c:pt idx="3">
                  <c:v>112226234.324</c:v>
                </c:pt>
                <c:pt idx="4">
                  <c:v>149146039.78399998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5556</c:v>
                </c:pt>
                <c:pt idx="2">
                  <c:v>9380</c:v>
                </c:pt>
                <c:pt idx="3">
                  <c:v>13686</c:v>
                </c:pt>
                <c:pt idx="4">
                  <c:v>17627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-155757.20199999993</c:v>
                </c:pt>
                <c:pt idx="1">
                  <c:v>-232904.6279999999</c:v>
                </c:pt>
                <c:pt idx="2">
                  <c:v>-209358.375999999</c:v>
                </c:pt>
                <c:pt idx="3">
                  <c:v>-212885.5159999996</c:v>
                </c:pt>
                <c:pt idx="4">
                  <c:v>-201359.43199999945</c:v>
                </c:pt>
                <c:pt idx="5">
                  <c:v>-194425.71400000085</c:v>
                </c:pt>
                <c:pt idx="6">
                  <c:v>-180246.67200000072</c:v>
                </c:pt>
                <c:pt idx="7">
                  <c:v>-177006.12399999727</c:v>
                </c:pt>
                <c:pt idx="8">
                  <c:v>-177474.57999999914</c:v>
                </c:pt>
                <c:pt idx="9">
                  <c:v>-105575.91400000104</c:v>
                </c:pt>
                <c:pt idx="10">
                  <c:v>-104941.19199999678</c:v>
                </c:pt>
                <c:pt idx="11">
                  <c:v>-95541.81399999885</c:v>
                </c:pt>
                <c:pt idx="12">
                  <c:v>70011.79000000097</c:v>
                </c:pt>
                <c:pt idx="13">
                  <c:v>106555.77000000095</c:v>
                </c:pt>
                <c:pt idx="14">
                  <c:v>47279.056000006385</c:v>
                </c:pt>
                <c:pt idx="15">
                  <c:v>25679.377999998163</c:v>
                </c:pt>
                <c:pt idx="16">
                  <c:v>86770.06800001673</c:v>
                </c:pt>
                <c:pt idx="17">
                  <c:v>103387.85199998273</c:v>
                </c:pt>
                <c:pt idx="18">
                  <c:v>75217.19799998356</c:v>
                </c:pt>
                <c:pt idx="19">
                  <c:v>40982.104000005405</c:v>
                </c:pt>
                <c:pt idx="20">
                  <c:v>109354.09000000916</c:v>
                </c:pt>
                <c:pt idx="21">
                  <c:v>227188.806000005</c:v>
                </c:pt>
                <c:pt idx="22">
                  <c:v>285602.4879999887</c:v>
                </c:pt>
                <c:pt idx="23">
                  <c:v>255735.34999999497</c:v>
                </c:pt>
                <c:pt idx="24">
                  <c:v>435661.5780000081</c:v>
                </c:pt>
                <c:pt idx="25">
                  <c:v>541747.8499999708</c:v>
                </c:pt>
                <c:pt idx="26">
                  <c:v>512236.10199996457</c:v>
                </c:pt>
                <c:pt idx="27">
                  <c:v>565727.7879999476</c:v>
                </c:pt>
                <c:pt idx="28">
                  <c:v>668133.768000015</c:v>
                </c:pt>
                <c:pt idx="29">
                  <c:v>607044.3340000352</c:v>
                </c:pt>
                <c:pt idx="30">
                  <c:v>610432.5900000073</c:v>
                </c:pt>
                <c:pt idx="31">
                  <c:v>581211.8719999818</c:v>
                </c:pt>
                <c:pt idx="32">
                  <c:v>653782.5439999504</c:v>
                </c:pt>
                <c:pt idx="33">
                  <c:v>633724.435999929</c:v>
                </c:pt>
                <c:pt idx="34">
                  <c:v>900098.1160000423</c:v>
                </c:pt>
                <c:pt idx="35">
                  <c:v>858142.5719999615</c:v>
                </c:pt>
                <c:pt idx="36">
                  <c:v>1074370.9499999955</c:v>
                </c:pt>
                <c:pt idx="37">
                  <c:v>1061025.8899998814</c:v>
                </c:pt>
                <c:pt idx="38">
                  <c:v>1054659.6039999798</c:v>
                </c:pt>
                <c:pt idx="39">
                  <c:v>1085756.0640000254</c:v>
                </c:pt>
                <c:pt idx="40">
                  <c:v>1216272.852000041</c:v>
                </c:pt>
                <c:pt idx="41">
                  <c:v>1076118.2120000143</c:v>
                </c:pt>
                <c:pt idx="42">
                  <c:v>1133489.99400004</c:v>
                </c:pt>
                <c:pt idx="43">
                  <c:v>1171339.5019997787</c:v>
                </c:pt>
                <c:pt idx="44">
                  <c:v>1132138.9160001837</c:v>
                </c:pt>
                <c:pt idx="45">
                  <c:v>1282393.9500000589</c:v>
                </c:pt>
                <c:pt idx="46">
                  <c:v>1412739.5059997141</c:v>
                </c:pt>
                <c:pt idx="47">
                  <c:v>1352935.8360000364</c:v>
                </c:pt>
                <c:pt idx="48">
                  <c:v>1573261.9779996984</c:v>
                </c:pt>
                <c:pt idx="49">
                  <c:v>1617953.8360002004</c:v>
                </c:pt>
                <c:pt idx="50">
                  <c:v>1614725.2720001284</c:v>
                </c:pt>
                <c:pt idx="51">
                  <c:v>1600092.7259998806</c:v>
                </c:pt>
                <c:pt idx="52">
                  <c:v>1700090.58999997</c:v>
                </c:pt>
                <c:pt idx="53">
                  <c:v>1524515.069999922</c:v>
                </c:pt>
                <c:pt idx="54">
                  <c:v>1543047.785999883</c:v>
                </c:pt>
                <c:pt idx="55">
                  <c:v>1727056.1140005067</c:v>
                </c:pt>
                <c:pt idx="56">
                  <c:v>1694441.242000416</c:v>
                </c:pt>
                <c:pt idx="57">
                  <c:v>1990314.646000404</c:v>
                </c:pt>
                <c:pt idx="58">
                  <c:v>1905508.534000557</c:v>
                </c:pt>
                <c:pt idx="59">
                  <c:v>1970644.4219999313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-155757.20199999993</c:v>
                </c:pt>
                <c:pt idx="1">
                  <c:v>-388661.82999999984</c:v>
                </c:pt>
                <c:pt idx="2">
                  <c:v>-598020.2059999988</c:v>
                </c:pt>
                <c:pt idx="3">
                  <c:v>-810905.7219999984</c:v>
                </c:pt>
                <c:pt idx="4">
                  <c:v>-1012265.1539999979</c:v>
                </c:pt>
                <c:pt idx="5">
                  <c:v>-1206690.8679999989</c:v>
                </c:pt>
                <c:pt idx="6">
                  <c:v>-1386937.5399999996</c:v>
                </c:pt>
                <c:pt idx="7">
                  <c:v>-1563943.6639999968</c:v>
                </c:pt>
                <c:pt idx="8">
                  <c:v>-1741418.243999996</c:v>
                </c:pt>
                <c:pt idx="9">
                  <c:v>-1846994.157999997</c:v>
                </c:pt>
                <c:pt idx="10">
                  <c:v>-1951935.3499999938</c:v>
                </c:pt>
                <c:pt idx="11">
                  <c:v>-2047477.1639999927</c:v>
                </c:pt>
                <c:pt idx="12">
                  <c:v>-1977465.3739999917</c:v>
                </c:pt>
                <c:pt idx="13">
                  <c:v>-1870909.6039999907</c:v>
                </c:pt>
                <c:pt idx="14">
                  <c:v>-1823630.5479999844</c:v>
                </c:pt>
                <c:pt idx="15">
                  <c:v>-1797951.1699999862</c:v>
                </c:pt>
                <c:pt idx="16">
                  <c:v>-1711181.1019999695</c:v>
                </c:pt>
                <c:pt idx="17">
                  <c:v>-1607793.2499999867</c:v>
                </c:pt>
                <c:pt idx="18">
                  <c:v>-1532576.0520000032</c:v>
                </c:pt>
                <c:pt idx="19">
                  <c:v>-1491593.9479999978</c:v>
                </c:pt>
                <c:pt idx="20">
                  <c:v>-1382239.8579999886</c:v>
                </c:pt>
                <c:pt idx="21">
                  <c:v>-1155051.0519999836</c:v>
                </c:pt>
                <c:pt idx="22">
                  <c:v>-869448.5639999949</c:v>
                </c:pt>
                <c:pt idx="23">
                  <c:v>-613713.2139999999</c:v>
                </c:pt>
                <c:pt idx="24">
                  <c:v>-178051.6359999918</c:v>
                </c:pt>
                <c:pt idx="25">
                  <c:v>363696.21399997897</c:v>
                </c:pt>
                <c:pt idx="26">
                  <c:v>875932.3159999435</c:v>
                </c:pt>
                <c:pt idx="27">
                  <c:v>1441660.103999891</c:v>
                </c:pt>
                <c:pt idx="28">
                  <c:v>2109793.8719999064</c:v>
                </c:pt>
                <c:pt idx="29">
                  <c:v>2716838.2059999416</c:v>
                </c:pt>
                <c:pt idx="30">
                  <c:v>3327270.795999949</c:v>
                </c:pt>
                <c:pt idx="31">
                  <c:v>3908482.6679999307</c:v>
                </c:pt>
                <c:pt idx="32">
                  <c:v>4562265.211999881</c:v>
                </c:pt>
                <c:pt idx="33">
                  <c:v>5195989.64799981</c:v>
                </c:pt>
                <c:pt idx="34">
                  <c:v>6096087.763999852</c:v>
                </c:pt>
                <c:pt idx="35">
                  <c:v>6954230.335999814</c:v>
                </c:pt>
                <c:pt idx="36">
                  <c:v>8028601.285999809</c:v>
                </c:pt>
                <c:pt idx="37">
                  <c:v>9089627.17599969</c:v>
                </c:pt>
                <c:pt idx="38">
                  <c:v>10144286.77999967</c:v>
                </c:pt>
                <c:pt idx="39">
                  <c:v>11230042.843999695</c:v>
                </c:pt>
                <c:pt idx="40">
                  <c:v>12446315.695999736</c:v>
                </c:pt>
                <c:pt idx="41">
                  <c:v>13522433.90799975</c:v>
                </c:pt>
                <c:pt idx="42">
                  <c:v>14655923.90199979</c:v>
                </c:pt>
                <c:pt idx="43">
                  <c:v>15827263.403999569</c:v>
                </c:pt>
                <c:pt idx="44">
                  <c:v>16959402.319999754</c:v>
                </c:pt>
                <c:pt idx="45">
                  <c:v>18241796.269999813</c:v>
                </c:pt>
                <c:pt idx="46">
                  <c:v>19654535.775999527</c:v>
                </c:pt>
                <c:pt idx="47">
                  <c:v>21007471.611999564</c:v>
                </c:pt>
                <c:pt idx="48">
                  <c:v>22580733.589999262</c:v>
                </c:pt>
                <c:pt idx="49">
                  <c:v>24198687.425999463</c:v>
                </c:pt>
                <c:pt idx="50">
                  <c:v>25813412.69799959</c:v>
                </c:pt>
                <c:pt idx="51">
                  <c:v>27413505.42399947</c:v>
                </c:pt>
                <c:pt idx="52">
                  <c:v>29113596.01399944</c:v>
                </c:pt>
                <c:pt idx="53">
                  <c:v>30638111.08399936</c:v>
                </c:pt>
                <c:pt idx="54">
                  <c:v>32181158.869999245</c:v>
                </c:pt>
                <c:pt idx="55">
                  <c:v>33908214.98399975</c:v>
                </c:pt>
                <c:pt idx="56">
                  <c:v>35602656.22600017</c:v>
                </c:pt>
                <c:pt idx="57">
                  <c:v>37592970.872000575</c:v>
                </c:pt>
                <c:pt idx="58">
                  <c:v>39498479.406001136</c:v>
                </c:pt>
                <c:pt idx="59">
                  <c:v>41469123.82800107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slides6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14:28:47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