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11</c:v>
                </c:pt>
                <c:pt idx="1">
                  <c:v>13</c:v>
                </c:pt>
                <c:pt idx="2">
                  <c:v>5</c:v>
                </c:pt>
                <c:pt idx="3">
                  <c:v>16</c:v>
                </c:pt>
                <c:pt idx="4">
                  <c:v>10</c:v>
                </c:pt>
                <c:pt idx="5">
                  <c:v>18</c:v>
                </c:pt>
                <c:pt idx="6">
                  <c:v>17</c:v>
                </c:pt>
                <c:pt idx="7">
                  <c:v>24</c:v>
                </c:pt>
                <c:pt idx="8">
                  <c:v>18</c:v>
                </c:pt>
                <c:pt idx="9">
                  <c:v>16</c:v>
                </c:pt>
                <c:pt idx="10">
                  <c:v>28</c:v>
                </c:pt>
                <c:pt idx="11">
                  <c:v>23</c:v>
                </c:pt>
                <c:pt idx="12">
                  <c:v>23</c:v>
                </c:pt>
                <c:pt idx="13">
                  <c:v>27</c:v>
                </c:pt>
                <c:pt idx="14">
                  <c:v>35</c:v>
                </c:pt>
                <c:pt idx="15">
                  <c:v>33</c:v>
                </c:pt>
                <c:pt idx="16">
                  <c:v>46</c:v>
                </c:pt>
                <c:pt idx="17">
                  <c:v>39</c:v>
                </c:pt>
                <c:pt idx="18">
                  <c:v>39</c:v>
                </c:pt>
                <c:pt idx="19">
                  <c:v>37</c:v>
                </c:pt>
                <c:pt idx="20">
                  <c:v>47</c:v>
                </c:pt>
                <c:pt idx="21">
                  <c:v>45</c:v>
                </c:pt>
                <c:pt idx="22">
                  <c:v>39</c:v>
                </c:pt>
                <c:pt idx="23">
                  <c:v>57</c:v>
                </c:pt>
                <c:pt idx="24">
                  <c:v>40</c:v>
                </c:pt>
                <c:pt idx="25">
                  <c:v>58</c:v>
                </c:pt>
                <c:pt idx="26">
                  <c:v>56</c:v>
                </c:pt>
                <c:pt idx="27">
                  <c:v>62</c:v>
                </c:pt>
                <c:pt idx="28">
                  <c:v>46</c:v>
                </c:pt>
                <c:pt idx="29">
                  <c:v>53</c:v>
                </c:pt>
                <c:pt idx="30">
                  <c:v>80</c:v>
                </c:pt>
                <c:pt idx="31">
                  <c:v>72</c:v>
                </c:pt>
                <c:pt idx="32">
                  <c:v>63</c:v>
                </c:pt>
                <c:pt idx="33">
                  <c:v>62</c:v>
                </c:pt>
                <c:pt idx="34">
                  <c:v>63</c:v>
                </c:pt>
                <c:pt idx="35">
                  <c:v>54</c:v>
                </c:pt>
                <c:pt idx="36">
                  <c:v>75</c:v>
                </c:pt>
                <c:pt idx="37">
                  <c:v>71</c:v>
                </c:pt>
                <c:pt idx="38">
                  <c:v>92</c:v>
                </c:pt>
                <c:pt idx="39">
                  <c:v>63</c:v>
                </c:pt>
                <c:pt idx="40">
                  <c:v>77</c:v>
                </c:pt>
                <c:pt idx="41">
                  <c:v>88</c:v>
                </c:pt>
                <c:pt idx="42">
                  <c:v>84</c:v>
                </c:pt>
                <c:pt idx="43">
                  <c:v>79</c:v>
                </c:pt>
                <c:pt idx="44">
                  <c:v>77</c:v>
                </c:pt>
                <c:pt idx="45">
                  <c:v>70</c:v>
                </c:pt>
                <c:pt idx="46">
                  <c:v>81</c:v>
                </c:pt>
                <c:pt idx="47">
                  <c:v>89</c:v>
                </c:pt>
                <c:pt idx="48">
                  <c:v>73</c:v>
                </c:pt>
                <c:pt idx="49">
                  <c:v>87</c:v>
                </c:pt>
                <c:pt idx="50">
                  <c:v>87</c:v>
                </c:pt>
                <c:pt idx="51">
                  <c:v>76</c:v>
                </c:pt>
                <c:pt idx="52">
                  <c:v>97</c:v>
                </c:pt>
                <c:pt idx="53">
                  <c:v>88</c:v>
                </c:pt>
                <c:pt idx="54">
                  <c:v>102</c:v>
                </c:pt>
                <c:pt idx="55">
                  <c:v>93</c:v>
                </c:pt>
                <c:pt idx="56">
                  <c:v>94</c:v>
                </c:pt>
                <c:pt idx="57">
                  <c:v>103</c:v>
                </c:pt>
                <c:pt idx="58">
                  <c:v>92</c:v>
                </c:pt>
                <c:pt idx="59">
                  <c:v>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39</c:v>
                </c:pt>
                <c:pt idx="1">
                  <c:v>44</c:v>
                </c:pt>
                <c:pt idx="2">
                  <c:v>49</c:v>
                </c:pt>
                <c:pt idx="3">
                  <c:v>61</c:v>
                </c:pt>
                <c:pt idx="4">
                  <c:v>66</c:v>
                </c:pt>
                <c:pt idx="5">
                  <c:v>65</c:v>
                </c:pt>
                <c:pt idx="6">
                  <c:v>82</c:v>
                </c:pt>
                <c:pt idx="7">
                  <c:v>89</c:v>
                </c:pt>
                <c:pt idx="8">
                  <c:v>86</c:v>
                </c:pt>
                <c:pt idx="9">
                  <c:v>103</c:v>
                </c:pt>
                <c:pt idx="10">
                  <c:v>95</c:v>
                </c:pt>
                <c:pt idx="11">
                  <c:v>118</c:v>
                </c:pt>
                <c:pt idx="12">
                  <c:v>129</c:v>
                </c:pt>
                <c:pt idx="13">
                  <c:v>144</c:v>
                </c:pt>
                <c:pt idx="14">
                  <c:v>133</c:v>
                </c:pt>
                <c:pt idx="15">
                  <c:v>135</c:v>
                </c:pt>
                <c:pt idx="16">
                  <c:v>145</c:v>
                </c:pt>
                <c:pt idx="17">
                  <c:v>153</c:v>
                </c:pt>
                <c:pt idx="18">
                  <c:v>162</c:v>
                </c:pt>
                <c:pt idx="19">
                  <c:v>155</c:v>
                </c:pt>
                <c:pt idx="20">
                  <c:v>175</c:v>
                </c:pt>
                <c:pt idx="21">
                  <c:v>185</c:v>
                </c:pt>
                <c:pt idx="22">
                  <c:v>187</c:v>
                </c:pt>
                <c:pt idx="23">
                  <c:v>191</c:v>
                </c:pt>
                <c:pt idx="24">
                  <c:v>218</c:v>
                </c:pt>
                <c:pt idx="25">
                  <c:v>209</c:v>
                </c:pt>
                <c:pt idx="26">
                  <c:v>211</c:v>
                </c:pt>
                <c:pt idx="27">
                  <c:v>220</c:v>
                </c:pt>
                <c:pt idx="28">
                  <c:v>242</c:v>
                </c:pt>
                <c:pt idx="29">
                  <c:v>240</c:v>
                </c:pt>
                <c:pt idx="30">
                  <c:v>236</c:v>
                </c:pt>
                <c:pt idx="31">
                  <c:v>232</c:v>
                </c:pt>
                <c:pt idx="32">
                  <c:v>247</c:v>
                </c:pt>
                <c:pt idx="33">
                  <c:v>262</c:v>
                </c:pt>
                <c:pt idx="34">
                  <c:v>266</c:v>
                </c:pt>
                <c:pt idx="35">
                  <c:v>285</c:v>
                </c:pt>
                <c:pt idx="36">
                  <c:v>294</c:v>
                </c:pt>
                <c:pt idx="37">
                  <c:v>326</c:v>
                </c:pt>
                <c:pt idx="38">
                  <c:v>273</c:v>
                </c:pt>
                <c:pt idx="39">
                  <c:v>305</c:v>
                </c:pt>
                <c:pt idx="40">
                  <c:v>318</c:v>
                </c:pt>
                <c:pt idx="41">
                  <c:v>292</c:v>
                </c:pt>
                <c:pt idx="42">
                  <c:v>335</c:v>
                </c:pt>
                <c:pt idx="43">
                  <c:v>331</c:v>
                </c:pt>
                <c:pt idx="44">
                  <c:v>322</c:v>
                </c:pt>
                <c:pt idx="45">
                  <c:v>350</c:v>
                </c:pt>
                <c:pt idx="46">
                  <c:v>362</c:v>
                </c:pt>
                <c:pt idx="47">
                  <c:v>361</c:v>
                </c:pt>
                <c:pt idx="48">
                  <c:v>364</c:v>
                </c:pt>
                <c:pt idx="49">
                  <c:v>370</c:v>
                </c:pt>
                <c:pt idx="50">
                  <c:v>380</c:v>
                </c:pt>
                <c:pt idx="51">
                  <c:v>380</c:v>
                </c:pt>
                <c:pt idx="52">
                  <c:v>372</c:v>
                </c:pt>
                <c:pt idx="53">
                  <c:v>412</c:v>
                </c:pt>
                <c:pt idx="54">
                  <c:v>376</c:v>
                </c:pt>
                <c:pt idx="55">
                  <c:v>392</c:v>
                </c:pt>
                <c:pt idx="56">
                  <c:v>388</c:v>
                </c:pt>
                <c:pt idx="57">
                  <c:v>396</c:v>
                </c:pt>
                <c:pt idx="58">
                  <c:v>395</c:v>
                </c:pt>
                <c:pt idx="59">
                  <c:v>391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50</c:v>
                </c:pt>
                <c:pt idx="1">
                  <c:v>54</c:v>
                </c:pt>
                <c:pt idx="2">
                  <c:v>66</c:v>
                </c:pt>
                <c:pt idx="3">
                  <c:v>56</c:v>
                </c:pt>
                <c:pt idx="4">
                  <c:v>71</c:v>
                </c:pt>
                <c:pt idx="5">
                  <c:v>78</c:v>
                </c:pt>
                <c:pt idx="6">
                  <c:v>78</c:v>
                </c:pt>
                <c:pt idx="7">
                  <c:v>82</c:v>
                </c:pt>
                <c:pt idx="8">
                  <c:v>110</c:v>
                </c:pt>
                <c:pt idx="9">
                  <c:v>117</c:v>
                </c:pt>
                <c:pt idx="10">
                  <c:v>136</c:v>
                </c:pt>
                <c:pt idx="11">
                  <c:v>144</c:v>
                </c:pt>
                <c:pt idx="12">
                  <c:v>162</c:v>
                </c:pt>
                <c:pt idx="13">
                  <c:v>156</c:v>
                </c:pt>
                <c:pt idx="14">
                  <c:v>171</c:v>
                </c:pt>
                <c:pt idx="15">
                  <c:v>185</c:v>
                </c:pt>
                <c:pt idx="16">
                  <c:v>176</c:v>
                </c:pt>
                <c:pt idx="17">
                  <c:v>190</c:v>
                </c:pt>
                <c:pt idx="18">
                  <c:v>196</c:v>
                </c:pt>
                <c:pt idx="19">
                  <c:v>221</c:v>
                </c:pt>
                <c:pt idx="20">
                  <c:v>208</c:v>
                </c:pt>
                <c:pt idx="21">
                  <c:v>216</c:v>
                </c:pt>
                <c:pt idx="22">
                  <c:v>239</c:v>
                </c:pt>
                <c:pt idx="23">
                  <c:v>235</c:v>
                </c:pt>
                <c:pt idx="24">
                  <c:v>244</c:v>
                </c:pt>
                <c:pt idx="25">
                  <c:v>251</c:v>
                </c:pt>
                <c:pt idx="26">
                  <c:v>266</c:v>
                </c:pt>
                <c:pt idx="27">
                  <c:v>267</c:v>
                </c:pt>
                <c:pt idx="28">
                  <c:v>278</c:v>
                </c:pt>
                <c:pt idx="29">
                  <c:v>289</c:v>
                </c:pt>
                <c:pt idx="30">
                  <c:v>284</c:v>
                </c:pt>
                <c:pt idx="31">
                  <c:v>314</c:v>
                </c:pt>
                <c:pt idx="32">
                  <c:v>327</c:v>
                </c:pt>
                <c:pt idx="33">
                  <c:v>331</c:v>
                </c:pt>
                <c:pt idx="34">
                  <c:v>346</c:v>
                </c:pt>
                <c:pt idx="35">
                  <c:v>357</c:v>
                </c:pt>
                <c:pt idx="36">
                  <c:v>347</c:v>
                </c:pt>
                <c:pt idx="37">
                  <c:v>334</c:v>
                </c:pt>
                <c:pt idx="38">
                  <c:v>380</c:v>
                </c:pt>
                <c:pt idx="39">
                  <c:v>393</c:v>
                </c:pt>
                <c:pt idx="40">
                  <c:v>380</c:v>
                </c:pt>
                <c:pt idx="41">
                  <c:v>411</c:v>
                </c:pt>
                <c:pt idx="42">
                  <c:v>388</c:v>
                </c:pt>
                <c:pt idx="43">
                  <c:v>413</c:v>
                </c:pt>
                <c:pt idx="44">
                  <c:v>440</c:v>
                </c:pt>
                <c:pt idx="45">
                  <c:v>436</c:v>
                </c:pt>
                <c:pt idx="46">
                  <c:v>431</c:v>
                </c:pt>
                <c:pt idx="47">
                  <c:v>440</c:v>
                </c:pt>
                <c:pt idx="48">
                  <c:v>472</c:v>
                </c:pt>
                <c:pt idx="49">
                  <c:v>460</c:v>
                </c:pt>
                <c:pt idx="50">
                  <c:v>460</c:v>
                </c:pt>
                <c:pt idx="51">
                  <c:v>480</c:v>
                </c:pt>
                <c:pt idx="52">
                  <c:v>477</c:v>
                </c:pt>
                <c:pt idx="53">
                  <c:v>455</c:v>
                </c:pt>
                <c:pt idx="54">
                  <c:v>486</c:v>
                </c:pt>
                <c:pt idx="55">
                  <c:v>489</c:v>
                </c:pt>
                <c:pt idx="56">
                  <c:v>502</c:v>
                </c:pt>
                <c:pt idx="57">
                  <c:v>495</c:v>
                </c:pt>
                <c:pt idx="58">
                  <c:v>517</c:v>
                </c:pt>
                <c:pt idx="59">
                  <c:v>526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30</c:v>
                </c:pt>
                <c:pt idx="13">
                  <c:v>27</c:v>
                </c:pt>
                <c:pt idx="14">
                  <c:v>50</c:v>
                </c:pt>
                <c:pt idx="15">
                  <c:v>40</c:v>
                </c:pt>
                <c:pt idx="16">
                  <c:v>56</c:v>
                </c:pt>
                <c:pt idx="17">
                  <c:v>59</c:v>
                </c:pt>
                <c:pt idx="18">
                  <c:v>58</c:v>
                </c:pt>
                <c:pt idx="19">
                  <c:v>53</c:v>
                </c:pt>
                <c:pt idx="20">
                  <c:v>81</c:v>
                </c:pt>
                <c:pt idx="21">
                  <c:v>86</c:v>
                </c:pt>
                <c:pt idx="22">
                  <c:v>88</c:v>
                </c:pt>
                <c:pt idx="23">
                  <c:v>103</c:v>
                </c:pt>
                <c:pt idx="24">
                  <c:v>126</c:v>
                </c:pt>
                <c:pt idx="25">
                  <c:v>126</c:v>
                </c:pt>
                <c:pt idx="26">
                  <c:v>148</c:v>
                </c:pt>
                <c:pt idx="27">
                  <c:v>150</c:v>
                </c:pt>
                <c:pt idx="28">
                  <c:v>172</c:v>
                </c:pt>
                <c:pt idx="29">
                  <c:v>172</c:v>
                </c:pt>
                <c:pt idx="30">
                  <c:v>175</c:v>
                </c:pt>
                <c:pt idx="31">
                  <c:v>159</c:v>
                </c:pt>
                <c:pt idx="32">
                  <c:v>181</c:v>
                </c:pt>
                <c:pt idx="33">
                  <c:v>199</c:v>
                </c:pt>
                <c:pt idx="34">
                  <c:v>227</c:v>
                </c:pt>
                <c:pt idx="35">
                  <c:v>230</c:v>
                </c:pt>
                <c:pt idx="36">
                  <c:v>220</c:v>
                </c:pt>
                <c:pt idx="37">
                  <c:v>275</c:v>
                </c:pt>
                <c:pt idx="38">
                  <c:v>294</c:v>
                </c:pt>
                <c:pt idx="39">
                  <c:v>293</c:v>
                </c:pt>
                <c:pt idx="40">
                  <c:v>317</c:v>
                </c:pt>
                <c:pt idx="41">
                  <c:v>287</c:v>
                </c:pt>
                <c:pt idx="42">
                  <c:v>319</c:v>
                </c:pt>
                <c:pt idx="43">
                  <c:v>325</c:v>
                </c:pt>
                <c:pt idx="44">
                  <c:v>341</c:v>
                </c:pt>
                <c:pt idx="45">
                  <c:v>389</c:v>
                </c:pt>
                <c:pt idx="46">
                  <c:v>404</c:v>
                </c:pt>
                <c:pt idx="47">
                  <c:v>438</c:v>
                </c:pt>
                <c:pt idx="48">
                  <c:v>410</c:v>
                </c:pt>
                <c:pt idx="49">
                  <c:v>444</c:v>
                </c:pt>
                <c:pt idx="50">
                  <c:v>464</c:v>
                </c:pt>
                <c:pt idx="51">
                  <c:v>483</c:v>
                </c:pt>
                <c:pt idx="52">
                  <c:v>481</c:v>
                </c:pt>
                <c:pt idx="53">
                  <c:v>473</c:v>
                </c:pt>
                <c:pt idx="54">
                  <c:v>466</c:v>
                </c:pt>
                <c:pt idx="55">
                  <c:v>469</c:v>
                </c:pt>
                <c:pt idx="56">
                  <c:v>507</c:v>
                </c:pt>
                <c:pt idx="57">
                  <c:v>533</c:v>
                </c:pt>
                <c:pt idx="58">
                  <c:v>557</c:v>
                </c:pt>
                <c:pt idx="59">
                  <c:v>586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slides1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2024-09-09 12:28:37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₪200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