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14</c:v>
                </c:pt>
                <c:pt idx="1">
                  <c:v>8</c:v>
                </c:pt>
                <c:pt idx="2">
                  <c:v>16</c:v>
                </c:pt>
                <c:pt idx="3">
                  <c:v>15</c:v>
                </c:pt>
                <c:pt idx="4">
                  <c:v>14</c:v>
                </c:pt>
                <c:pt idx="5">
                  <c:v>25</c:v>
                </c:pt>
                <c:pt idx="6">
                  <c:v>18</c:v>
                </c:pt>
                <c:pt idx="7">
                  <c:v>14</c:v>
                </c:pt>
                <c:pt idx="8">
                  <c:v>22</c:v>
                </c:pt>
                <c:pt idx="9">
                  <c:v>19</c:v>
                </c:pt>
                <c:pt idx="10">
                  <c:v>27</c:v>
                </c:pt>
                <c:pt idx="11">
                  <c:v>40</c:v>
                </c:pt>
                <c:pt idx="12">
                  <c:v>27</c:v>
                </c:pt>
                <c:pt idx="13">
                  <c:v>27</c:v>
                </c:pt>
                <c:pt idx="14">
                  <c:v>40</c:v>
                </c:pt>
                <c:pt idx="15">
                  <c:v>35</c:v>
                </c:pt>
                <c:pt idx="16">
                  <c:v>34</c:v>
                </c:pt>
                <c:pt idx="17">
                  <c:v>44</c:v>
                </c:pt>
                <c:pt idx="18">
                  <c:v>33</c:v>
                </c:pt>
                <c:pt idx="19">
                  <c:v>40</c:v>
                </c:pt>
                <c:pt idx="20">
                  <c:v>47</c:v>
                </c:pt>
                <c:pt idx="21">
                  <c:v>46</c:v>
                </c:pt>
                <c:pt idx="22">
                  <c:v>46</c:v>
                </c:pt>
                <c:pt idx="23">
                  <c:v>49</c:v>
                </c:pt>
                <c:pt idx="24">
                  <c:v>38</c:v>
                </c:pt>
                <c:pt idx="25">
                  <c:v>49</c:v>
                </c:pt>
                <c:pt idx="26">
                  <c:v>56</c:v>
                </c:pt>
                <c:pt idx="27">
                  <c:v>63</c:v>
                </c:pt>
                <c:pt idx="28">
                  <c:v>52</c:v>
                </c:pt>
                <c:pt idx="29">
                  <c:v>63</c:v>
                </c:pt>
                <c:pt idx="30">
                  <c:v>70</c:v>
                </c:pt>
                <c:pt idx="31">
                  <c:v>48</c:v>
                </c:pt>
                <c:pt idx="32">
                  <c:v>76</c:v>
                </c:pt>
                <c:pt idx="33">
                  <c:v>77</c:v>
                </c:pt>
                <c:pt idx="34">
                  <c:v>75</c:v>
                </c:pt>
                <c:pt idx="35">
                  <c:v>76</c:v>
                </c:pt>
                <c:pt idx="36">
                  <c:v>77</c:v>
                </c:pt>
                <c:pt idx="37">
                  <c:v>79</c:v>
                </c:pt>
                <c:pt idx="38">
                  <c:v>75</c:v>
                </c:pt>
                <c:pt idx="39">
                  <c:v>72</c:v>
                </c:pt>
                <c:pt idx="40">
                  <c:v>77</c:v>
                </c:pt>
                <c:pt idx="41">
                  <c:v>68</c:v>
                </c:pt>
                <c:pt idx="42">
                  <c:v>70</c:v>
                </c:pt>
                <c:pt idx="43">
                  <c:v>99</c:v>
                </c:pt>
                <c:pt idx="44">
                  <c:v>84</c:v>
                </c:pt>
                <c:pt idx="45">
                  <c:v>89</c:v>
                </c:pt>
                <c:pt idx="46">
                  <c:v>94</c:v>
                </c:pt>
                <c:pt idx="47">
                  <c:v>86</c:v>
                </c:pt>
                <c:pt idx="48">
                  <c:v>83</c:v>
                </c:pt>
                <c:pt idx="49">
                  <c:v>119</c:v>
                </c:pt>
                <c:pt idx="50">
                  <c:v>99</c:v>
                </c:pt>
                <c:pt idx="51">
                  <c:v>76</c:v>
                </c:pt>
                <c:pt idx="52">
                  <c:v>120</c:v>
                </c:pt>
                <c:pt idx="53">
                  <c:v>97</c:v>
                </c:pt>
                <c:pt idx="54">
                  <c:v>98</c:v>
                </c:pt>
                <c:pt idx="55">
                  <c:v>100</c:v>
                </c:pt>
                <c:pt idx="56">
                  <c:v>88</c:v>
                </c:pt>
                <c:pt idx="57">
                  <c:v>93</c:v>
                </c:pt>
                <c:pt idx="58">
                  <c:v>106</c:v>
                </c:pt>
                <c:pt idx="59">
                  <c:v>119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42</c:v>
                </c:pt>
                <c:pt idx="1">
                  <c:v>40</c:v>
                </c:pt>
                <c:pt idx="2">
                  <c:v>51</c:v>
                </c:pt>
                <c:pt idx="3">
                  <c:v>48</c:v>
                </c:pt>
                <c:pt idx="4">
                  <c:v>56</c:v>
                </c:pt>
                <c:pt idx="5">
                  <c:v>56</c:v>
                </c:pt>
                <c:pt idx="6">
                  <c:v>68</c:v>
                </c:pt>
                <c:pt idx="7">
                  <c:v>92</c:v>
                </c:pt>
                <c:pt idx="8">
                  <c:v>91</c:v>
                </c:pt>
                <c:pt idx="9">
                  <c:v>109</c:v>
                </c:pt>
                <c:pt idx="10">
                  <c:v>105</c:v>
                </c:pt>
                <c:pt idx="11">
                  <c:v>117</c:v>
                </c:pt>
                <c:pt idx="12">
                  <c:v>131</c:v>
                </c:pt>
                <c:pt idx="13">
                  <c:v>136</c:v>
                </c:pt>
                <c:pt idx="14">
                  <c:v>135</c:v>
                </c:pt>
                <c:pt idx="15">
                  <c:v>150</c:v>
                </c:pt>
                <c:pt idx="16">
                  <c:v>135</c:v>
                </c:pt>
                <c:pt idx="17">
                  <c:v>138</c:v>
                </c:pt>
                <c:pt idx="18">
                  <c:v>170</c:v>
                </c:pt>
                <c:pt idx="19">
                  <c:v>153</c:v>
                </c:pt>
                <c:pt idx="20">
                  <c:v>167</c:v>
                </c:pt>
                <c:pt idx="21">
                  <c:v>183</c:v>
                </c:pt>
                <c:pt idx="22">
                  <c:v>193</c:v>
                </c:pt>
                <c:pt idx="23">
                  <c:v>215</c:v>
                </c:pt>
                <c:pt idx="24">
                  <c:v>216</c:v>
                </c:pt>
                <c:pt idx="25">
                  <c:v>228</c:v>
                </c:pt>
                <c:pt idx="26">
                  <c:v>225</c:v>
                </c:pt>
                <c:pt idx="27">
                  <c:v>213</c:v>
                </c:pt>
                <c:pt idx="28">
                  <c:v>245</c:v>
                </c:pt>
                <c:pt idx="29">
                  <c:v>242</c:v>
                </c:pt>
                <c:pt idx="30">
                  <c:v>226</c:v>
                </c:pt>
                <c:pt idx="31">
                  <c:v>250</c:v>
                </c:pt>
                <c:pt idx="32">
                  <c:v>255</c:v>
                </c:pt>
                <c:pt idx="33">
                  <c:v>241</c:v>
                </c:pt>
                <c:pt idx="34">
                  <c:v>256</c:v>
                </c:pt>
                <c:pt idx="35">
                  <c:v>271</c:v>
                </c:pt>
                <c:pt idx="36">
                  <c:v>294</c:v>
                </c:pt>
                <c:pt idx="37">
                  <c:v>265</c:v>
                </c:pt>
                <c:pt idx="38">
                  <c:v>322</c:v>
                </c:pt>
                <c:pt idx="39">
                  <c:v>314</c:v>
                </c:pt>
                <c:pt idx="40">
                  <c:v>310</c:v>
                </c:pt>
                <c:pt idx="41">
                  <c:v>335</c:v>
                </c:pt>
                <c:pt idx="42">
                  <c:v>311</c:v>
                </c:pt>
                <c:pt idx="43">
                  <c:v>328</c:v>
                </c:pt>
                <c:pt idx="44">
                  <c:v>338</c:v>
                </c:pt>
                <c:pt idx="45">
                  <c:v>348</c:v>
                </c:pt>
                <c:pt idx="46">
                  <c:v>348</c:v>
                </c:pt>
                <c:pt idx="47">
                  <c:v>369</c:v>
                </c:pt>
                <c:pt idx="48">
                  <c:v>384</c:v>
                </c:pt>
                <c:pt idx="49">
                  <c:v>343</c:v>
                </c:pt>
                <c:pt idx="50">
                  <c:v>355</c:v>
                </c:pt>
                <c:pt idx="51">
                  <c:v>401</c:v>
                </c:pt>
                <c:pt idx="52">
                  <c:v>360</c:v>
                </c:pt>
                <c:pt idx="53">
                  <c:v>377</c:v>
                </c:pt>
                <c:pt idx="54">
                  <c:v>395</c:v>
                </c:pt>
                <c:pt idx="55">
                  <c:v>405</c:v>
                </c:pt>
                <c:pt idx="56">
                  <c:v>398</c:v>
                </c:pt>
                <c:pt idx="57">
                  <c:v>413</c:v>
                </c:pt>
                <c:pt idx="58">
                  <c:v>411</c:v>
                </c:pt>
                <c:pt idx="59">
                  <c:v>399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44</c:v>
                </c:pt>
                <c:pt idx="1">
                  <c:v>63</c:v>
                </c:pt>
                <c:pt idx="2">
                  <c:v>53</c:v>
                </c:pt>
                <c:pt idx="3">
                  <c:v>70</c:v>
                </c:pt>
                <c:pt idx="4">
                  <c:v>77</c:v>
                </c:pt>
                <c:pt idx="5">
                  <c:v>80</c:v>
                </c:pt>
                <c:pt idx="6">
                  <c:v>91</c:v>
                </c:pt>
                <c:pt idx="7">
                  <c:v>89</c:v>
                </c:pt>
                <c:pt idx="8">
                  <c:v>101</c:v>
                </c:pt>
                <c:pt idx="9">
                  <c:v>108</c:v>
                </c:pt>
                <c:pt idx="10">
                  <c:v>127</c:v>
                </c:pt>
                <c:pt idx="11">
                  <c:v>128</c:v>
                </c:pt>
                <c:pt idx="12">
                  <c:v>156</c:v>
                </c:pt>
                <c:pt idx="13">
                  <c:v>164</c:v>
                </c:pt>
                <c:pt idx="14">
                  <c:v>164</c:v>
                </c:pt>
                <c:pt idx="15">
                  <c:v>168</c:v>
                </c:pt>
                <c:pt idx="16">
                  <c:v>198</c:v>
                </c:pt>
                <c:pt idx="17">
                  <c:v>200</c:v>
                </c:pt>
                <c:pt idx="18">
                  <c:v>194</c:v>
                </c:pt>
                <c:pt idx="19">
                  <c:v>220</c:v>
                </c:pt>
                <c:pt idx="20">
                  <c:v>216</c:v>
                </c:pt>
                <c:pt idx="21">
                  <c:v>217</c:v>
                </c:pt>
                <c:pt idx="22">
                  <c:v>226</c:v>
                </c:pt>
                <c:pt idx="23">
                  <c:v>219</c:v>
                </c:pt>
                <c:pt idx="24">
                  <c:v>248</c:v>
                </c:pt>
                <c:pt idx="25">
                  <c:v>241</c:v>
                </c:pt>
                <c:pt idx="26">
                  <c:v>252</c:v>
                </c:pt>
                <c:pt idx="27">
                  <c:v>273</c:v>
                </c:pt>
                <c:pt idx="28">
                  <c:v>269</c:v>
                </c:pt>
                <c:pt idx="29">
                  <c:v>277</c:v>
                </c:pt>
                <c:pt idx="30">
                  <c:v>304</c:v>
                </c:pt>
                <c:pt idx="31">
                  <c:v>320</c:v>
                </c:pt>
                <c:pt idx="32">
                  <c:v>306</c:v>
                </c:pt>
                <c:pt idx="33">
                  <c:v>337</c:v>
                </c:pt>
                <c:pt idx="34">
                  <c:v>344</c:v>
                </c:pt>
                <c:pt idx="35">
                  <c:v>349</c:v>
                </c:pt>
                <c:pt idx="36">
                  <c:v>345</c:v>
                </c:pt>
                <c:pt idx="37">
                  <c:v>387</c:v>
                </c:pt>
                <c:pt idx="38">
                  <c:v>348</c:v>
                </c:pt>
                <c:pt idx="39">
                  <c:v>375</c:v>
                </c:pt>
                <c:pt idx="40">
                  <c:v>388</c:v>
                </c:pt>
                <c:pt idx="41">
                  <c:v>388</c:v>
                </c:pt>
                <c:pt idx="42">
                  <c:v>426</c:v>
                </c:pt>
                <c:pt idx="43">
                  <c:v>396</c:v>
                </c:pt>
                <c:pt idx="44">
                  <c:v>417</c:v>
                </c:pt>
                <c:pt idx="45">
                  <c:v>419</c:v>
                </c:pt>
                <c:pt idx="46">
                  <c:v>432</c:v>
                </c:pt>
                <c:pt idx="47">
                  <c:v>435</c:v>
                </c:pt>
                <c:pt idx="48">
                  <c:v>442</c:v>
                </c:pt>
                <c:pt idx="49">
                  <c:v>455</c:v>
                </c:pt>
                <c:pt idx="50">
                  <c:v>473</c:v>
                </c:pt>
                <c:pt idx="51">
                  <c:v>459</c:v>
                </c:pt>
                <c:pt idx="52">
                  <c:v>466</c:v>
                </c:pt>
                <c:pt idx="53">
                  <c:v>481</c:v>
                </c:pt>
                <c:pt idx="54">
                  <c:v>471</c:v>
                </c:pt>
                <c:pt idx="55">
                  <c:v>469</c:v>
                </c:pt>
                <c:pt idx="56">
                  <c:v>498</c:v>
                </c:pt>
                <c:pt idx="57">
                  <c:v>488</c:v>
                </c:pt>
                <c:pt idx="58">
                  <c:v>487</c:v>
                </c:pt>
                <c:pt idx="59">
                  <c:v>495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35</c:v>
                </c:pt>
                <c:pt idx="13">
                  <c:v>38</c:v>
                </c:pt>
                <c:pt idx="14">
                  <c:v>37</c:v>
                </c:pt>
                <c:pt idx="15">
                  <c:v>48</c:v>
                </c:pt>
                <c:pt idx="16">
                  <c:v>67</c:v>
                </c:pt>
                <c:pt idx="17">
                  <c:v>58</c:v>
                </c:pt>
                <c:pt idx="18">
                  <c:v>76</c:v>
                </c:pt>
                <c:pt idx="19">
                  <c:v>61</c:v>
                </c:pt>
                <c:pt idx="20">
                  <c:v>86</c:v>
                </c:pt>
                <c:pt idx="21">
                  <c:v>101</c:v>
                </c:pt>
                <c:pt idx="22">
                  <c:v>102</c:v>
                </c:pt>
                <c:pt idx="23">
                  <c:v>95</c:v>
                </c:pt>
                <c:pt idx="24">
                  <c:v>144</c:v>
                </c:pt>
                <c:pt idx="25">
                  <c:v>138</c:v>
                </c:pt>
                <c:pt idx="26">
                  <c:v>160</c:v>
                </c:pt>
                <c:pt idx="27">
                  <c:v>160</c:v>
                </c:pt>
                <c:pt idx="28">
                  <c:v>198</c:v>
                </c:pt>
                <c:pt idx="29">
                  <c:v>179</c:v>
                </c:pt>
                <c:pt idx="30">
                  <c:v>177</c:v>
                </c:pt>
                <c:pt idx="31">
                  <c:v>201</c:v>
                </c:pt>
                <c:pt idx="32">
                  <c:v>209</c:v>
                </c:pt>
                <c:pt idx="33">
                  <c:v>246</c:v>
                </c:pt>
                <c:pt idx="34">
                  <c:v>246</c:v>
                </c:pt>
                <c:pt idx="35">
                  <c:v>245</c:v>
                </c:pt>
                <c:pt idx="36">
                  <c:v>289</c:v>
                </c:pt>
                <c:pt idx="37">
                  <c:v>287</c:v>
                </c:pt>
                <c:pt idx="38">
                  <c:v>287</c:v>
                </c:pt>
                <c:pt idx="39">
                  <c:v>314</c:v>
                </c:pt>
                <c:pt idx="40">
                  <c:v>352</c:v>
                </c:pt>
                <c:pt idx="41">
                  <c:v>333</c:v>
                </c:pt>
                <c:pt idx="42">
                  <c:v>344</c:v>
                </c:pt>
                <c:pt idx="43">
                  <c:v>347</c:v>
                </c:pt>
                <c:pt idx="44">
                  <c:v>364</c:v>
                </c:pt>
                <c:pt idx="45">
                  <c:v>419</c:v>
                </c:pt>
                <c:pt idx="46">
                  <c:v>434</c:v>
                </c:pt>
                <c:pt idx="47">
                  <c:v>419</c:v>
                </c:pt>
                <c:pt idx="48">
                  <c:v>456</c:v>
                </c:pt>
                <c:pt idx="49">
                  <c:v>465</c:v>
                </c:pt>
                <c:pt idx="50">
                  <c:v>445</c:v>
                </c:pt>
                <c:pt idx="51">
                  <c:v>478</c:v>
                </c:pt>
                <c:pt idx="52">
                  <c:v>491</c:v>
                </c:pt>
                <c:pt idx="53">
                  <c:v>470</c:v>
                </c:pt>
                <c:pt idx="54">
                  <c:v>462</c:v>
                </c:pt>
                <c:pt idx="55">
                  <c:v>451</c:v>
                </c:pt>
                <c:pt idx="56">
                  <c:v>475</c:v>
                </c:pt>
                <c:pt idx="57">
                  <c:v>497</c:v>
                </c:pt>
                <c:pt idx="58">
                  <c:v>540</c:v>
                </c:pt>
                <c:pt idx="59">
                  <c:v>525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Insurance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2</c:v>
                </c:pt>
                <c:pt idx="25">
                  <c:v>1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1</c:v>
                </c:pt>
                <c:pt idx="30">
                  <c:v>1</c:v>
                </c:pt>
                <c:pt idx="31">
                  <c:v>0</c:v>
                </c:pt>
                <c:pt idx="32">
                  <c:v>2</c:v>
                </c:pt>
                <c:pt idx="33">
                  <c:v>0</c:v>
                </c:pt>
                <c:pt idx="34">
                  <c:v>1</c:v>
                </c:pt>
                <c:pt idx="35">
                  <c:v>2</c:v>
                </c:pt>
                <c:pt idx="36">
                  <c:v>1</c:v>
                </c:pt>
                <c:pt idx="37">
                  <c:v>0</c:v>
                </c:pt>
                <c:pt idx="38">
                  <c:v>1</c:v>
                </c:pt>
                <c:pt idx="39">
                  <c:v>3</c:v>
                </c:pt>
                <c:pt idx="40">
                  <c:v>1</c:v>
                </c:pt>
                <c:pt idx="41">
                  <c:v>2</c:v>
                </c:pt>
                <c:pt idx="42">
                  <c:v>1</c:v>
                </c:pt>
                <c:pt idx="43">
                  <c:v>0</c:v>
                </c:pt>
                <c:pt idx="44">
                  <c:v>3</c:v>
                </c:pt>
                <c:pt idx="45">
                  <c:v>0</c:v>
                </c:pt>
                <c:pt idx="46">
                  <c:v>0</c:v>
                </c:pt>
                <c:pt idx="47">
                  <c:v>2</c:v>
                </c:pt>
                <c:pt idx="48">
                  <c:v>2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2</c:v>
                </c:pt>
                <c:pt idx="53">
                  <c:v>1</c:v>
                </c:pt>
                <c:pt idx="54">
                  <c:v>3</c:v>
                </c:pt>
                <c:pt idx="55">
                  <c:v>1</c:v>
                </c:pt>
                <c:pt idx="56">
                  <c:v>4</c:v>
                </c:pt>
                <c:pt idx="57">
                  <c:v>0</c:v>
                </c:pt>
                <c:pt idx="58">
                  <c:v>2</c:v>
                </c:pt>
                <c:pt idx="59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7</c:v>
                </c:pt>
                <c:pt idx="7">
                  <c:v>3</c:v>
                </c:pt>
                <c:pt idx="8">
                  <c:v>5</c:v>
                </c:pt>
                <c:pt idx="9">
                  <c:v>11</c:v>
                </c:pt>
                <c:pt idx="10">
                  <c:v>10</c:v>
                </c:pt>
                <c:pt idx="11">
                  <c:v>8</c:v>
                </c:pt>
                <c:pt idx="12">
                  <c:v>11</c:v>
                </c:pt>
                <c:pt idx="13">
                  <c:v>6</c:v>
                </c:pt>
                <c:pt idx="14">
                  <c:v>8</c:v>
                </c:pt>
                <c:pt idx="15">
                  <c:v>10</c:v>
                </c:pt>
                <c:pt idx="16">
                  <c:v>6</c:v>
                </c:pt>
                <c:pt idx="17">
                  <c:v>12</c:v>
                </c:pt>
                <c:pt idx="18">
                  <c:v>12</c:v>
                </c:pt>
                <c:pt idx="19">
                  <c:v>14</c:v>
                </c:pt>
                <c:pt idx="20">
                  <c:v>12</c:v>
                </c:pt>
                <c:pt idx="21">
                  <c:v>17</c:v>
                </c:pt>
                <c:pt idx="22">
                  <c:v>13</c:v>
                </c:pt>
                <c:pt idx="23">
                  <c:v>14</c:v>
                </c:pt>
                <c:pt idx="24">
                  <c:v>13</c:v>
                </c:pt>
                <c:pt idx="25">
                  <c:v>9</c:v>
                </c:pt>
                <c:pt idx="26">
                  <c:v>16</c:v>
                </c:pt>
                <c:pt idx="27">
                  <c:v>8</c:v>
                </c:pt>
                <c:pt idx="28">
                  <c:v>11</c:v>
                </c:pt>
                <c:pt idx="29">
                  <c:v>16</c:v>
                </c:pt>
                <c:pt idx="30">
                  <c:v>19</c:v>
                </c:pt>
                <c:pt idx="31">
                  <c:v>20</c:v>
                </c:pt>
                <c:pt idx="32">
                  <c:v>20</c:v>
                </c:pt>
                <c:pt idx="33">
                  <c:v>13</c:v>
                </c:pt>
                <c:pt idx="34">
                  <c:v>13</c:v>
                </c:pt>
                <c:pt idx="35">
                  <c:v>20</c:v>
                </c:pt>
                <c:pt idx="36">
                  <c:v>13</c:v>
                </c:pt>
                <c:pt idx="37">
                  <c:v>12</c:v>
                </c:pt>
                <c:pt idx="38">
                  <c:v>15</c:v>
                </c:pt>
                <c:pt idx="39">
                  <c:v>16</c:v>
                </c:pt>
                <c:pt idx="40">
                  <c:v>16</c:v>
                </c:pt>
                <c:pt idx="41">
                  <c:v>21</c:v>
                </c:pt>
                <c:pt idx="42">
                  <c:v>13</c:v>
                </c:pt>
                <c:pt idx="43">
                  <c:v>7</c:v>
                </c:pt>
                <c:pt idx="44">
                  <c:v>15</c:v>
                </c:pt>
                <c:pt idx="45">
                  <c:v>17</c:v>
                </c:pt>
                <c:pt idx="46">
                  <c:v>19</c:v>
                </c:pt>
                <c:pt idx="47">
                  <c:v>22</c:v>
                </c:pt>
                <c:pt idx="48">
                  <c:v>26</c:v>
                </c:pt>
                <c:pt idx="49">
                  <c:v>24</c:v>
                </c:pt>
                <c:pt idx="50">
                  <c:v>13</c:v>
                </c:pt>
                <c:pt idx="51">
                  <c:v>23</c:v>
                </c:pt>
                <c:pt idx="52">
                  <c:v>11</c:v>
                </c:pt>
                <c:pt idx="53">
                  <c:v>15</c:v>
                </c:pt>
                <c:pt idx="54">
                  <c:v>26</c:v>
                </c:pt>
                <c:pt idx="55">
                  <c:v>25</c:v>
                </c:pt>
                <c:pt idx="56">
                  <c:v>23</c:v>
                </c:pt>
                <c:pt idx="57">
                  <c:v>24</c:v>
                </c:pt>
                <c:pt idx="58">
                  <c:v>25</c:v>
                </c:pt>
                <c:pt idx="59">
                  <c:v>19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5</c:v>
                </c:pt>
                <c:pt idx="1">
                  <c:v>6</c:v>
                </c:pt>
                <c:pt idx="2">
                  <c:v>8</c:v>
                </c:pt>
                <c:pt idx="3">
                  <c:v>11</c:v>
                </c:pt>
                <c:pt idx="4">
                  <c:v>17</c:v>
                </c:pt>
                <c:pt idx="5">
                  <c:v>13</c:v>
                </c:pt>
                <c:pt idx="6">
                  <c:v>16</c:v>
                </c:pt>
                <c:pt idx="7">
                  <c:v>15</c:v>
                </c:pt>
                <c:pt idx="8">
                  <c:v>19</c:v>
                </c:pt>
                <c:pt idx="9">
                  <c:v>24</c:v>
                </c:pt>
                <c:pt idx="10">
                  <c:v>26</c:v>
                </c:pt>
                <c:pt idx="11">
                  <c:v>23</c:v>
                </c:pt>
                <c:pt idx="12">
                  <c:v>26</c:v>
                </c:pt>
                <c:pt idx="13">
                  <c:v>25</c:v>
                </c:pt>
                <c:pt idx="14">
                  <c:v>43</c:v>
                </c:pt>
                <c:pt idx="15">
                  <c:v>36</c:v>
                </c:pt>
                <c:pt idx="16">
                  <c:v>43</c:v>
                </c:pt>
                <c:pt idx="17">
                  <c:v>42</c:v>
                </c:pt>
                <c:pt idx="18">
                  <c:v>34</c:v>
                </c:pt>
                <c:pt idx="19">
                  <c:v>35</c:v>
                </c:pt>
                <c:pt idx="20">
                  <c:v>42</c:v>
                </c:pt>
                <c:pt idx="21">
                  <c:v>35</c:v>
                </c:pt>
                <c:pt idx="22">
                  <c:v>31</c:v>
                </c:pt>
                <c:pt idx="23">
                  <c:v>40</c:v>
                </c:pt>
                <c:pt idx="24">
                  <c:v>37</c:v>
                </c:pt>
                <c:pt idx="25">
                  <c:v>36</c:v>
                </c:pt>
                <c:pt idx="26">
                  <c:v>41</c:v>
                </c:pt>
                <c:pt idx="27">
                  <c:v>52</c:v>
                </c:pt>
                <c:pt idx="28">
                  <c:v>44</c:v>
                </c:pt>
                <c:pt idx="29">
                  <c:v>51</c:v>
                </c:pt>
                <c:pt idx="30">
                  <c:v>62</c:v>
                </c:pt>
                <c:pt idx="31">
                  <c:v>58</c:v>
                </c:pt>
                <c:pt idx="32">
                  <c:v>51</c:v>
                </c:pt>
                <c:pt idx="33">
                  <c:v>72</c:v>
                </c:pt>
                <c:pt idx="34">
                  <c:v>73</c:v>
                </c:pt>
                <c:pt idx="35">
                  <c:v>57</c:v>
                </c:pt>
                <c:pt idx="36">
                  <c:v>59</c:v>
                </c:pt>
                <c:pt idx="37">
                  <c:v>67</c:v>
                </c:pt>
                <c:pt idx="38">
                  <c:v>59</c:v>
                </c:pt>
                <c:pt idx="39">
                  <c:v>64</c:v>
                </c:pt>
                <c:pt idx="40">
                  <c:v>58</c:v>
                </c:pt>
                <c:pt idx="41">
                  <c:v>62</c:v>
                </c:pt>
                <c:pt idx="42">
                  <c:v>65</c:v>
                </c:pt>
                <c:pt idx="43">
                  <c:v>57</c:v>
                </c:pt>
                <c:pt idx="44">
                  <c:v>60</c:v>
                </c:pt>
                <c:pt idx="45">
                  <c:v>67</c:v>
                </c:pt>
                <c:pt idx="46">
                  <c:v>71</c:v>
                </c:pt>
                <c:pt idx="47">
                  <c:v>72</c:v>
                </c:pt>
                <c:pt idx="48">
                  <c:v>51</c:v>
                </c:pt>
                <c:pt idx="49">
                  <c:v>72</c:v>
                </c:pt>
                <c:pt idx="50">
                  <c:v>79</c:v>
                </c:pt>
                <c:pt idx="51">
                  <c:v>64</c:v>
                </c:pt>
                <c:pt idx="52">
                  <c:v>60</c:v>
                </c:pt>
                <c:pt idx="53">
                  <c:v>94</c:v>
                </c:pt>
                <c:pt idx="54">
                  <c:v>83</c:v>
                </c:pt>
                <c:pt idx="55">
                  <c:v>83</c:v>
                </c:pt>
                <c:pt idx="56">
                  <c:v>96</c:v>
                </c:pt>
                <c:pt idx="57">
                  <c:v>80</c:v>
                </c:pt>
                <c:pt idx="58">
                  <c:v>79</c:v>
                </c:pt>
                <c:pt idx="59">
                  <c:v>75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27</c:v>
                </c:pt>
                <c:pt idx="13">
                  <c:v>28</c:v>
                </c:pt>
                <c:pt idx="14">
                  <c:v>25</c:v>
                </c:pt>
                <c:pt idx="15">
                  <c:v>33</c:v>
                </c:pt>
                <c:pt idx="16">
                  <c:v>44</c:v>
                </c:pt>
                <c:pt idx="17">
                  <c:v>29</c:v>
                </c:pt>
                <c:pt idx="18">
                  <c:v>50</c:v>
                </c:pt>
                <c:pt idx="19">
                  <c:v>40</c:v>
                </c:pt>
                <c:pt idx="20">
                  <c:v>60</c:v>
                </c:pt>
                <c:pt idx="21">
                  <c:v>75</c:v>
                </c:pt>
                <c:pt idx="22">
                  <c:v>71</c:v>
                </c:pt>
                <c:pt idx="23">
                  <c:v>64</c:v>
                </c:pt>
                <c:pt idx="24">
                  <c:v>98</c:v>
                </c:pt>
                <c:pt idx="25">
                  <c:v>103</c:v>
                </c:pt>
                <c:pt idx="26">
                  <c:v>102</c:v>
                </c:pt>
                <c:pt idx="27">
                  <c:v>113</c:v>
                </c:pt>
                <c:pt idx="28">
                  <c:v>138</c:v>
                </c:pt>
                <c:pt idx="29">
                  <c:v>123</c:v>
                </c:pt>
                <c:pt idx="30">
                  <c:v>116</c:v>
                </c:pt>
                <c:pt idx="31">
                  <c:v>136</c:v>
                </c:pt>
                <c:pt idx="32">
                  <c:v>146</c:v>
                </c:pt>
                <c:pt idx="33">
                  <c:v>174</c:v>
                </c:pt>
                <c:pt idx="34">
                  <c:v>177</c:v>
                </c:pt>
                <c:pt idx="35">
                  <c:v>162</c:v>
                </c:pt>
                <c:pt idx="36">
                  <c:v>193</c:v>
                </c:pt>
                <c:pt idx="37">
                  <c:v>201</c:v>
                </c:pt>
                <c:pt idx="38">
                  <c:v>178</c:v>
                </c:pt>
                <c:pt idx="39">
                  <c:v>203</c:v>
                </c:pt>
                <c:pt idx="40">
                  <c:v>237</c:v>
                </c:pt>
                <c:pt idx="41">
                  <c:v>213</c:v>
                </c:pt>
                <c:pt idx="42">
                  <c:v>210</c:v>
                </c:pt>
                <c:pt idx="43">
                  <c:v>212</c:v>
                </c:pt>
                <c:pt idx="44">
                  <c:v>222</c:v>
                </c:pt>
                <c:pt idx="45">
                  <c:v>256</c:v>
                </c:pt>
                <c:pt idx="46">
                  <c:v>267</c:v>
                </c:pt>
                <c:pt idx="47">
                  <c:v>245</c:v>
                </c:pt>
                <c:pt idx="48">
                  <c:v>265</c:v>
                </c:pt>
                <c:pt idx="49">
                  <c:v>301</c:v>
                </c:pt>
                <c:pt idx="50">
                  <c:v>281</c:v>
                </c:pt>
                <c:pt idx="51">
                  <c:v>288</c:v>
                </c:pt>
                <c:pt idx="52">
                  <c:v>313</c:v>
                </c:pt>
                <c:pt idx="53">
                  <c:v>321</c:v>
                </c:pt>
                <c:pt idx="54">
                  <c:v>289</c:v>
                </c:pt>
                <c:pt idx="55">
                  <c:v>304</c:v>
                </c:pt>
                <c:pt idx="56">
                  <c:v>293</c:v>
                </c:pt>
                <c:pt idx="57">
                  <c:v>327</c:v>
                </c:pt>
                <c:pt idx="58">
                  <c:v>358</c:v>
                </c:pt>
                <c:pt idx="59">
                  <c:v>345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Risk Assessment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</c:v>
                </c:pt>
                <c:pt idx="18">
                  <c:v>2</c:v>
                </c:pt>
                <c:pt idx="19">
                  <c:v>0</c:v>
                </c:pt>
                <c:pt idx="20">
                  <c:v>0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2</c:v>
                </c:pt>
                <c:pt idx="28">
                  <c:v>1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2</c:v>
                </c:pt>
                <c:pt idx="36">
                  <c:v>0</c:v>
                </c:pt>
                <c:pt idx="37">
                  <c:v>1</c:v>
                </c:pt>
                <c:pt idx="38">
                  <c:v>3</c:v>
                </c:pt>
                <c:pt idx="39">
                  <c:v>1</c:v>
                </c:pt>
                <c:pt idx="40">
                  <c:v>1</c:v>
                </c:pt>
                <c:pt idx="41">
                  <c:v>2</c:v>
                </c:pt>
                <c:pt idx="42">
                  <c:v>2</c:v>
                </c:pt>
                <c:pt idx="43">
                  <c:v>1</c:v>
                </c:pt>
                <c:pt idx="44">
                  <c:v>0</c:v>
                </c:pt>
                <c:pt idx="45">
                  <c:v>2</c:v>
                </c:pt>
                <c:pt idx="46">
                  <c:v>1</c:v>
                </c:pt>
                <c:pt idx="47">
                  <c:v>1</c:v>
                </c:pt>
                <c:pt idx="48">
                  <c:v>0</c:v>
                </c:pt>
                <c:pt idx="49">
                  <c:v>3</c:v>
                </c:pt>
                <c:pt idx="50">
                  <c:v>1</c:v>
                </c:pt>
                <c:pt idx="51">
                  <c:v>1</c:v>
                </c:pt>
                <c:pt idx="52">
                  <c:v>2</c:v>
                </c:pt>
                <c:pt idx="53">
                  <c:v>3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6</c:v>
                </c:pt>
                <c:pt idx="5">
                  <c:v>4</c:v>
                </c:pt>
                <c:pt idx="6">
                  <c:v>8</c:v>
                </c:pt>
                <c:pt idx="7">
                  <c:v>7</c:v>
                </c:pt>
                <c:pt idx="8">
                  <c:v>10</c:v>
                </c:pt>
                <c:pt idx="9">
                  <c:v>9</c:v>
                </c:pt>
                <c:pt idx="10">
                  <c:v>8</c:v>
                </c:pt>
                <c:pt idx="11">
                  <c:v>9</c:v>
                </c:pt>
                <c:pt idx="12">
                  <c:v>7</c:v>
                </c:pt>
                <c:pt idx="13">
                  <c:v>4</c:v>
                </c:pt>
                <c:pt idx="14">
                  <c:v>10</c:v>
                </c:pt>
                <c:pt idx="15">
                  <c:v>7</c:v>
                </c:pt>
                <c:pt idx="16">
                  <c:v>12</c:v>
                </c:pt>
                <c:pt idx="17">
                  <c:v>6</c:v>
                </c:pt>
                <c:pt idx="18">
                  <c:v>2</c:v>
                </c:pt>
                <c:pt idx="19">
                  <c:v>8</c:v>
                </c:pt>
                <c:pt idx="20">
                  <c:v>12</c:v>
                </c:pt>
                <c:pt idx="21">
                  <c:v>13</c:v>
                </c:pt>
                <c:pt idx="22">
                  <c:v>13</c:v>
                </c:pt>
                <c:pt idx="23">
                  <c:v>18</c:v>
                </c:pt>
                <c:pt idx="24">
                  <c:v>9</c:v>
                </c:pt>
                <c:pt idx="25">
                  <c:v>18</c:v>
                </c:pt>
                <c:pt idx="26">
                  <c:v>17</c:v>
                </c:pt>
                <c:pt idx="27">
                  <c:v>17</c:v>
                </c:pt>
                <c:pt idx="28">
                  <c:v>9</c:v>
                </c:pt>
                <c:pt idx="29">
                  <c:v>11</c:v>
                </c:pt>
                <c:pt idx="30">
                  <c:v>15</c:v>
                </c:pt>
                <c:pt idx="31">
                  <c:v>8</c:v>
                </c:pt>
                <c:pt idx="32">
                  <c:v>14</c:v>
                </c:pt>
                <c:pt idx="33">
                  <c:v>15</c:v>
                </c:pt>
                <c:pt idx="34">
                  <c:v>10</c:v>
                </c:pt>
                <c:pt idx="35">
                  <c:v>25</c:v>
                </c:pt>
                <c:pt idx="36">
                  <c:v>18</c:v>
                </c:pt>
                <c:pt idx="37">
                  <c:v>14</c:v>
                </c:pt>
                <c:pt idx="38">
                  <c:v>20</c:v>
                </c:pt>
                <c:pt idx="39">
                  <c:v>14</c:v>
                </c:pt>
                <c:pt idx="40">
                  <c:v>23</c:v>
                </c:pt>
                <c:pt idx="41">
                  <c:v>19</c:v>
                </c:pt>
                <c:pt idx="42">
                  <c:v>14</c:v>
                </c:pt>
                <c:pt idx="43">
                  <c:v>16</c:v>
                </c:pt>
                <c:pt idx="44">
                  <c:v>22</c:v>
                </c:pt>
                <c:pt idx="45">
                  <c:v>17</c:v>
                </c:pt>
                <c:pt idx="46">
                  <c:v>18</c:v>
                </c:pt>
                <c:pt idx="47">
                  <c:v>16</c:v>
                </c:pt>
                <c:pt idx="48">
                  <c:v>16</c:v>
                </c:pt>
                <c:pt idx="49">
                  <c:v>17</c:v>
                </c:pt>
                <c:pt idx="50">
                  <c:v>15</c:v>
                </c:pt>
                <c:pt idx="51">
                  <c:v>22</c:v>
                </c:pt>
                <c:pt idx="52">
                  <c:v>23</c:v>
                </c:pt>
                <c:pt idx="53">
                  <c:v>21</c:v>
                </c:pt>
                <c:pt idx="54">
                  <c:v>26</c:v>
                </c:pt>
                <c:pt idx="55">
                  <c:v>18</c:v>
                </c:pt>
                <c:pt idx="56">
                  <c:v>14</c:v>
                </c:pt>
                <c:pt idx="57">
                  <c:v>26</c:v>
                </c:pt>
                <c:pt idx="58">
                  <c:v>15</c:v>
                </c:pt>
                <c:pt idx="59">
                  <c:v>27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8</c:v>
                </c:pt>
                <c:pt idx="1">
                  <c:v>11</c:v>
                </c:pt>
                <c:pt idx="2">
                  <c:v>9</c:v>
                </c:pt>
                <c:pt idx="3">
                  <c:v>15</c:v>
                </c:pt>
                <c:pt idx="4">
                  <c:v>22</c:v>
                </c:pt>
                <c:pt idx="5">
                  <c:v>19</c:v>
                </c:pt>
                <c:pt idx="6">
                  <c:v>23</c:v>
                </c:pt>
                <c:pt idx="7">
                  <c:v>16</c:v>
                </c:pt>
                <c:pt idx="8">
                  <c:v>18</c:v>
                </c:pt>
                <c:pt idx="9">
                  <c:v>28</c:v>
                </c:pt>
                <c:pt idx="10">
                  <c:v>23</c:v>
                </c:pt>
                <c:pt idx="11">
                  <c:v>26</c:v>
                </c:pt>
                <c:pt idx="12">
                  <c:v>27</c:v>
                </c:pt>
                <c:pt idx="13">
                  <c:v>32</c:v>
                </c:pt>
                <c:pt idx="14">
                  <c:v>35</c:v>
                </c:pt>
                <c:pt idx="15">
                  <c:v>27</c:v>
                </c:pt>
                <c:pt idx="16">
                  <c:v>49</c:v>
                </c:pt>
                <c:pt idx="17">
                  <c:v>45</c:v>
                </c:pt>
                <c:pt idx="18">
                  <c:v>29</c:v>
                </c:pt>
                <c:pt idx="19">
                  <c:v>50</c:v>
                </c:pt>
                <c:pt idx="20">
                  <c:v>33</c:v>
                </c:pt>
                <c:pt idx="21">
                  <c:v>35</c:v>
                </c:pt>
                <c:pt idx="22">
                  <c:v>58</c:v>
                </c:pt>
                <c:pt idx="23">
                  <c:v>52</c:v>
                </c:pt>
                <c:pt idx="24">
                  <c:v>59</c:v>
                </c:pt>
                <c:pt idx="25">
                  <c:v>58</c:v>
                </c:pt>
                <c:pt idx="26">
                  <c:v>41</c:v>
                </c:pt>
                <c:pt idx="27">
                  <c:v>56</c:v>
                </c:pt>
                <c:pt idx="28">
                  <c:v>63</c:v>
                </c:pt>
                <c:pt idx="29">
                  <c:v>57</c:v>
                </c:pt>
                <c:pt idx="30">
                  <c:v>55</c:v>
                </c:pt>
                <c:pt idx="31">
                  <c:v>53</c:v>
                </c:pt>
                <c:pt idx="32">
                  <c:v>55</c:v>
                </c:pt>
                <c:pt idx="33">
                  <c:v>65</c:v>
                </c:pt>
                <c:pt idx="34">
                  <c:v>64</c:v>
                </c:pt>
                <c:pt idx="35">
                  <c:v>66</c:v>
                </c:pt>
                <c:pt idx="36">
                  <c:v>64</c:v>
                </c:pt>
                <c:pt idx="37">
                  <c:v>68</c:v>
                </c:pt>
                <c:pt idx="38">
                  <c:v>73</c:v>
                </c:pt>
                <c:pt idx="39">
                  <c:v>61</c:v>
                </c:pt>
                <c:pt idx="40">
                  <c:v>68</c:v>
                </c:pt>
                <c:pt idx="41">
                  <c:v>69</c:v>
                </c:pt>
                <c:pt idx="42">
                  <c:v>73</c:v>
                </c:pt>
                <c:pt idx="43">
                  <c:v>57</c:v>
                </c:pt>
                <c:pt idx="44">
                  <c:v>64</c:v>
                </c:pt>
                <c:pt idx="45">
                  <c:v>45</c:v>
                </c:pt>
                <c:pt idx="46">
                  <c:v>72</c:v>
                </c:pt>
                <c:pt idx="47">
                  <c:v>64</c:v>
                </c:pt>
                <c:pt idx="48">
                  <c:v>73</c:v>
                </c:pt>
                <c:pt idx="49">
                  <c:v>64</c:v>
                </c:pt>
                <c:pt idx="50">
                  <c:v>82</c:v>
                </c:pt>
                <c:pt idx="51">
                  <c:v>64</c:v>
                </c:pt>
                <c:pt idx="52">
                  <c:v>71</c:v>
                </c:pt>
                <c:pt idx="53">
                  <c:v>74</c:v>
                </c:pt>
                <c:pt idx="54">
                  <c:v>85</c:v>
                </c:pt>
                <c:pt idx="55">
                  <c:v>79</c:v>
                </c:pt>
                <c:pt idx="56">
                  <c:v>83</c:v>
                </c:pt>
                <c:pt idx="57">
                  <c:v>81</c:v>
                </c:pt>
                <c:pt idx="58">
                  <c:v>80</c:v>
                </c:pt>
                <c:pt idx="59">
                  <c:v>83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2</c:v>
                </c:pt>
                <c:pt idx="22">
                  <c:v>2</c:v>
                </c:pt>
                <c:pt idx="23">
                  <c:v>1</c:v>
                </c:pt>
                <c:pt idx="24">
                  <c:v>3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2</c:v>
                </c:pt>
                <c:pt idx="29">
                  <c:v>3</c:v>
                </c:pt>
                <c:pt idx="30">
                  <c:v>6</c:v>
                </c:pt>
                <c:pt idx="31">
                  <c:v>2</c:v>
                </c:pt>
                <c:pt idx="32">
                  <c:v>3</c:v>
                </c:pt>
                <c:pt idx="33">
                  <c:v>4</c:v>
                </c:pt>
                <c:pt idx="34">
                  <c:v>4</c:v>
                </c:pt>
                <c:pt idx="35">
                  <c:v>3</c:v>
                </c:pt>
                <c:pt idx="36">
                  <c:v>4</c:v>
                </c:pt>
                <c:pt idx="37">
                  <c:v>3</c:v>
                </c:pt>
                <c:pt idx="38">
                  <c:v>5</c:v>
                </c:pt>
                <c:pt idx="39">
                  <c:v>4</c:v>
                </c:pt>
                <c:pt idx="40">
                  <c:v>1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3</c:v>
                </c:pt>
                <c:pt idx="45">
                  <c:v>2</c:v>
                </c:pt>
                <c:pt idx="46">
                  <c:v>5</c:v>
                </c:pt>
                <c:pt idx="47">
                  <c:v>5</c:v>
                </c:pt>
                <c:pt idx="48">
                  <c:v>1</c:v>
                </c:pt>
                <c:pt idx="49">
                  <c:v>1</c:v>
                </c:pt>
                <c:pt idx="50">
                  <c:v>3</c:v>
                </c:pt>
                <c:pt idx="51">
                  <c:v>3</c:v>
                </c:pt>
                <c:pt idx="52">
                  <c:v>2</c:v>
                </c:pt>
                <c:pt idx="53">
                  <c:v>5</c:v>
                </c:pt>
                <c:pt idx="54">
                  <c:v>3</c:v>
                </c:pt>
                <c:pt idx="55">
                  <c:v>3</c:v>
                </c:pt>
                <c:pt idx="56">
                  <c:v>5</c:v>
                </c:pt>
                <c:pt idx="57">
                  <c:v>3</c:v>
                </c:pt>
                <c:pt idx="58">
                  <c:v>3</c:v>
                </c:pt>
                <c:pt idx="59">
                  <c:v>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SOC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2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3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1</c:v>
                </c:pt>
                <c:pt idx="33">
                  <c:v>2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0</c:v>
                </c:pt>
                <c:pt idx="42">
                  <c:v>1</c:v>
                </c:pt>
                <c:pt idx="43">
                  <c:v>2</c:v>
                </c:pt>
                <c:pt idx="44">
                  <c:v>1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0</c:v>
                </c:pt>
                <c:pt idx="49">
                  <c:v>4</c:v>
                </c:pt>
                <c:pt idx="50">
                  <c:v>4</c:v>
                </c:pt>
                <c:pt idx="51">
                  <c:v>1</c:v>
                </c:pt>
                <c:pt idx="52">
                  <c:v>0</c:v>
                </c:pt>
                <c:pt idx="53">
                  <c:v>2</c:v>
                </c:pt>
                <c:pt idx="54">
                  <c:v>1</c:v>
                </c:pt>
                <c:pt idx="55">
                  <c:v>6</c:v>
                </c:pt>
                <c:pt idx="56">
                  <c:v>0</c:v>
                </c:pt>
                <c:pt idx="57">
                  <c:v>1</c:v>
                </c:pt>
                <c:pt idx="58">
                  <c:v>0</c:v>
                </c:pt>
                <c:pt idx="59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0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6</c:v>
                </c:pt>
                <c:pt idx="8">
                  <c:v>10</c:v>
                </c:pt>
                <c:pt idx="9">
                  <c:v>9</c:v>
                </c:pt>
                <c:pt idx="10">
                  <c:v>11</c:v>
                </c:pt>
                <c:pt idx="11">
                  <c:v>7</c:v>
                </c:pt>
                <c:pt idx="12">
                  <c:v>10</c:v>
                </c:pt>
                <c:pt idx="13">
                  <c:v>8</c:v>
                </c:pt>
                <c:pt idx="14">
                  <c:v>9</c:v>
                </c:pt>
                <c:pt idx="15">
                  <c:v>11</c:v>
                </c:pt>
                <c:pt idx="16">
                  <c:v>8</c:v>
                </c:pt>
                <c:pt idx="17">
                  <c:v>5</c:v>
                </c:pt>
                <c:pt idx="18">
                  <c:v>1</c:v>
                </c:pt>
                <c:pt idx="19">
                  <c:v>12</c:v>
                </c:pt>
                <c:pt idx="20">
                  <c:v>7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15</c:v>
                </c:pt>
                <c:pt idx="25">
                  <c:v>13</c:v>
                </c:pt>
                <c:pt idx="26">
                  <c:v>16</c:v>
                </c:pt>
                <c:pt idx="27">
                  <c:v>10</c:v>
                </c:pt>
                <c:pt idx="28">
                  <c:v>29</c:v>
                </c:pt>
                <c:pt idx="29">
                  <c:v>16</c:v>
                </c:pt>
                <c:pt idx="30">
                  <c:v>14</c:v>
                </c:pt>
                <c:pt idx="31">
                  <c:v>12</c:v>
                </c:pt>
                <c:pt idx="32">
                  <c:v>14</c:v>
                </c:pt>
                <c:pt idx="33">
                  <c:v>14</c:v>
                </c:pt>
                <c:pt idx="34">
                  <c:v>15</c:v>
                </c:pt>
                <c:pt idx="35">
                  <c:v>19</c:v>
                </c:pt>
                <c:pt idx="36">
                  <c:v>18</c:v>
                </c:pt>
                <c:pt idx="37">
                  <c:v>12</c:v>
                </c:pt>
                <c:pt idx="38">
                  <c:v>19</c:v>
                </c:pt>
                <c:pt idx="39">
                  <c:v>22</c:v>
                </c:pt>
                <c:pt idx="40">
                  <c:v>8</c:v>
                </c:pt>
                <c:pt idx="41">
                  <c:v>21</c:v>
                </c:pt>
                <c:pt idx="42">
                  <c:v>10</c:v>
                </c:pt>
                <c:pt idx="43">
                  <c:v>17</c:v>
                </c:pt>
                <c:pt idx="44">
                  <c:v>14</c:v>
                </c:pt>
                <c:pt idx="45">
                  <c:v>20</c:v>
                </c:pt>
                <c:pt idx="46">
                  <c:v>17</c:v>
                </c:pt>
                <c:pt idx="47">
                  <c:v>20</c:v>
                </c:pt>
                <c:pt idx="48">
                  <c:v>18</c:v>
                </c:pt>
                <c:pt idx="49">
                  <c:v>15</c:v>
                </c:pt>
                <c:pt idx="50">
                  <c:v>21</c:v>
                </c:pt>
                <c:pt idx="51">
                  <c:v>21</c:v>
                </c:pt>
                <c:pt idx="52">
                  <c:v>16</c:v>
                </c:pt>
                <c:pt idx="53">
                  <c:v>16</c:v>
                </c:pt>
                <c:pt idx="54">
                  <c:v>22</c:v>
                </c:pt>
                <c:pt idx="55">
                  <c:v>33</c:v>
                </c:pt>
                <c:pt idx="56">
                  <c:v>15</c:v>
                </c:pt>
                <c:pt idx="57">
                  <c:v>29</c:v>
                </c:pt>
                <c:pt idx="58">
                  <c:v>22</c:v>
                </c:pt>
                <c:pt idx="59">
                  <c:v>15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15</c:v>
                </c:pt>
                <c:pt idx="4">
                  <c:v>18</c:v>
                </c:pt>
                <c:pt idx="5">
                  <c:v>17</c:v>
                </c:pt>
                <c:pt idx="6">
                  <c:v>19</c:v>
                </c:pt>
                <c:pt idx="7">
                  <c:v>12</c:v>
                </c:pt>
                <c:pt idx="8">
                  <c:v>23</c:v>
                </c:pt>
                <c:pt idx="9">
                  <c:v>20</c:v>
                </c:pt>
                <c:pt idx="10">
                  <c:v>24</c:v>
                </c:pt>
                <c:pt idx="11">
                  <c:v>22</c:v>
                </c:pt>
                <c:pt idx="12">
                  <c:v>34</c:v>
                </c:pt>
                <c:pt idx="13">
                  <c:v>35</c:v>
                </c:pt>
                <c:pt idx="14">
                  <c:v>28</c:v>
                </c:pt>
                <c:pt idx="15">
                  <c:v>32</c:v>
                </c:pt>
                <c:pt idx="16">
                  <c:v>33</c:v>
                </c:pt>
                <c:pt idx="17">
                  <c:v>30</c:v>
                </c:pt>
                <c:pt idx="18">
                  <c:v>44</c:v>
                </c:pt>
                <c:pt idx="19">
                  <c:v>42</c:v>
                </c:pt>
                <c:pt idx="20">
                  <c:v>37</c:v>
                </c:pt>
                <c:pt idx="21">
                  <c:v>50</c:v>
                </c:pt>
                <c:pt idx="22">
                  <c:v>39</c:v>
                </c:pt>
                <c:pt idx="23">
                  <c:v>40</c:v>
                </c:pt>
                <c:pt idx="24">
                  <c:v>51</c:v>
                </c:pt>
                <c:pt idx="25">
                  <c:v>45</c:v>
                </c:pt>
                <c:pt idx="26">
                  <c:v>46</c:v>
                </c:pt>
                <c:pt idx="27">
                  <c:v>50</c:v>
                </c:pt>
                <c:pt idx="28">
                  <c:v>46</c:v>
                </c:pt>
                <c:pt idx="29">
                  <c:v>52</c:v>
                </c:pt>
                <c:pt idx="30">
                  <c:v>51</c:v>
                </c:pt>
                <c:pt idx="31">
                  <c:v>50</c:v>
                </c:pt>
                <c:pt idx="32">
                  <c:v>56</c:v>
                </c:pt>
                <c:pt idx="33">
                  <c:v>54</c:v>
                </c:pt>
                <c:pt idx="34">
                  <c:v>70</c:v>
                </c:pt>
                <c:pt idx="35">
                  <c:v>59</c:v>
                </c:pt>
                <c:pt idx="36">
                  <c:v>77</c:v>
                </c:pt>
                <c:pt idx="37">
                  <c:v>80</c:v>
                </c:pt>
                <c:pt idx="38">
                  <c:v>65</c:v>
                </c:pt>
                <c:pt idx="39">
                  <c:v>76</c:v>
                </c:pt>
                <c:pt idx="40">
                  <c:v>66</c:v>
                </c:pt>
                <c:pt idx="41">
                  <c:v>53</c:v>
                </c:pt>
                <c:pt idx="42">
                  <c:v>67</c:v>
                </c:pt>
                <c:pt idx="43">
                  <c:v>67</c:v>
                </c:pt>
                <c:pt idx="44">
                  <c:v>63</c:v>
                </c:pt>
                <c:pt idx="45">
                  <c:v>68</c:v>
                </c:pt>
                <c:pt idx="46">
                  <c:v>64</c:v>
                </c:pt>
                <c:pt idx="47">
                  <c:v>71</c:v>
                </c:pt>
                <c:pt idx="48">
                  <c:v>74</c:v>
                </c:pt>
                <c:pt idx="49">
                  <c:v>67</c:v>
                </c:pt>
                <c:pt idx="50">
                  <c:v>58</c:v>
                </c:pt>
                <c:pt idx="51">
                  <c:v>73</c:v>
                </c:pt>
                <c:pt idx="52">
                  <c:v>67</c:v>
                </c:pt>
                <c:pt idx="53">
                  <c:v>84</c:v>
                </c:pt>
                <c:pt idx="54">
                  <c:v>73</c:v>
                </c:pt>
                <c:pt idx="55">
                  <c:v>71</c:v>
                </c:pt>
                <c:pt idx="56">
                  <c:v>82</c:v>
                </c:pt>
                <c:pt idx="57">
                  <c:v>74</c:v>
                </c:pt>
                <c:pt idx="58">
                  <c:v>85</c:v>
                </c:pt>
                <c:pt idx="59">
                  <c:v>88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2</c:v>
                </c:pt>
                <c:pt idx="15">
                  <c:v>3</c:v>
                </c:pt>
                <c:pt idx="16">
                  <c:v>2</c:v>
                </c:pt>
                <c:pt idx="17">
                  <c:v>4</c:v>
                </c:pt>
                <c:pt idx="18">
                  <c:v>1</c:v>
                </c:pt>
                <c:pt idx="19">
                  <c:v>0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4</c:v>
                </c:pt>
                <c:pt idx="27">
                  <c:v>4</c:v>
                </c:pt>
                <c:pt idx="28">
                  <c:v>9</c:v>
                </c:pt>
                <c:pt idx="29">
                  <c:v>2</c:v>
                </c:pt>
                <c:pt idx="30">
                  <c:v>4</c:v>
                </c:pt>
                <c:pt idx="31">
                  <c:v>7</c:v>
                </c:pt>
                <c:pt idx="32">
                  <c:v>2</c:v>
                </c:pt>
                <c:pt idx="33">
                  <c:v>6</c:v>
                </c:pt>
                <c:pt idx="34">
                  <c:v>6</c:v>
                </c:pt>
                <c:pt idx="35">
                  <c:v>3</c:v>
                </c:pt>
                <c:pt idx="36">
                  <c:v>9</c:v>
                </c:pt>
                <c:pt idx="37">
                  <c:v>7</c:v>
                </c:pt>
                <c:pt idx="38">
                  <c:v>6</c:v>
                </c:pt>
                <c:pt idx="39">
                  <c:v>13</c:v>
                </c:pt>
                <c:pt idx="40">
                  <c:v>11</c:v>
                </c:pt>
                <c:pt idx="41">
                  <c:v>6</c:v>
                </c:pt>
                <c:pt idx="42">
                  <c:v>2</c:v>
                </c:pt>
                <c:pt idx="43">
                  <c:v>10</c:v>
                </c:pt>
                <c:pt idx="44">
                  <c:v>8</c:v>
                </c:pt>
                <c:pt idx="45">
                  <c:v>3</c:v>
                </c:pt>
                <c:pt idx="46">
                  <c:v>5</c:v>
                </c:pt>
                <c:pt idx="47">
                  <c:v>7</c:v>
                </c:pt>
                <c:pt idx="48">
                  <c:v>9</c:v>
                </c:pt>
                <c:pt idx="49">
                  <c:v>5</c:v>
                </c:pt>
                <c:pt idx="50">
                  <c:v>7</c:v>
                </c:pt>
                <c:pt idx="51">
                  <c:v>14</c:v>
                </c:pt>
                <c:pt idx="52">
                  <c:v>10</c:v>
                </c:pt>
                <c:pt idx="53">
                  <c:v>1</c:v>
                </c:pt>
                <c:pt idx="54">
                  <c:v>4</c:v>
                </c:pt>
                <c:pt idx="55">
                  <c:v>8</c:v>
                </c:pt>
                <c:pt idx="56">
                  <c:v>10</c:v>
                </c:pt>
                <c:pt idx="57">
                  <c:v>10</c:v>
                </c:pt>
                <c:pt idx="58">
                  <c:v>8</c:v>
                </c:pt>
                <c:pt idx="59">
                  <c:v>9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slides2</a:t>
            </a:r>
          </a:p>
          <a:p>
            <a:pPr algn="ctr">
              <a:defRPr sz="2000" b="1">
                <a:solidFill>
                  <a:srgbClr val="103575"/>
                </a:solidFill>
              </a:defRPr>
            </a:pPr>
            <a:r>
              <a:t>2024-09-09 13:02:22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₪200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