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97E464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-1623338.1899999976</c:v>
                </c:pt>
                <c:pt idx="1">
                  <c:v>757588.4960000468</c:v>
                </c:pt>
                <c:pt idx="2">
                  <c:v>6220422.883999893</c:v>
                </c:pt>
                <c:pt idx="3">
                  <c:v>12942315.421999952</c:v>
                </c:pt>
                <c:pt idx="4">
                  <c:v>20610115.846001025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10</c:v>
                </c:pt>
                <c:pt idx="1">
                  <c:v>12</c:v>
                </c:pt>
                <c:pt idx="2">
                  <c:v>16</c:v>
                </c:pt>
                <c:pt idx="3">
                  <c:v>11</c:v>
                </c:pt>
                <c:pt idx="4">
                  <c:v>14</c:v>
                </c:pt>
                <c:pt idx="5">
                  <c:v>16</c:v>
                </c:pt>
                <c:pt idx="6">
                  <c:v>15</c:v>
                </c:pt>
                <c:pt idx="7">
                  <c:v>29</c:v>
                </c:pt>
                <c:pt idx="8">
                  <c:v>26</c:v>
                </c:pt>
                <c:pt idx="9">
                  <c:v>29</c:v>
                </c:pt>
                <c:pt idx="10">
                  <c:v>26</c:v>
                </c:pt>
                <c:pt idx="11">
                  <c:v>32</c:v>
                </c:pt>
                <c:pt idx="12">
                  <c:v>33</c:v>
                </c:pt>
                <c:pt idx="13">
                  <c:v>47</c:v>
                </c:pt>
                <c:pt idx="14">
                  <c:v>34</c:v>
                </c:pt>
                <c:pt idx="15">
                  <c:v>28</c:v>
                </c:pt>
                <c:pt idx="16">
                  <c:v>47</c:v>
                </c:pt>
                <c:pt idx="17">
                  <c:v>43</c:v>
                </c:pt>
                <c:pt idx="18">
                  <c:v>36</c:v>
                </c:pt>
                <c:pt idx="19">
                  <c:v>41</c:v>
                </c:pt>
                <c:pt idx="20">
                  <c:v>41</c:v>
                </c:pt>
                <c:pt idx="21">
                  <c:v>44</c:v>
                </c:pt>
                <c:pt idx="22">
                  <c:v>45</c:v>
                </c:pt>
                <c:pt idx="23">
                  <c:v>45</c:v>
                </c:pt>
                <c:pt idx="24">
                  <c:v>49</c:v>
                </c:pt>
                <c:pt idx="25">
                  <c:v>54</c:v>
                </c:pt>
                <c:pt idx="26">
                  <c:v>51</c:v>
                </c:pt>
                <c:pt idx="27">
                  <c:v>60</c:v>
                </c:pt>
                <c:pt idx="28">
                  <c:v>43</c:v>
                </c:pt>
                <c:pt idx="29">
                  <c:v>59</c:v>
                </c:pt>
                <c:pt idx="30">
                  <c:v>55</c:v>
                </c:pt>
                <c:pt idx="31">
                  <c:v>71</c:v>
                </c:pt>
                <c:pt idx="32">
                  <c:v>62</c:v>
                </c:pt>
                <c:pt idx="33">
                  <c:v>77</c:v>
                </c:pt>
                <c:pt idx="34">
                  <c:v>65</c:v>
                </c:pt>
                <c:pt idx="35">
                  <c:v>62</c:v>
                </c:pt>
                <c:pt idx="36">
                  <c:v>63</c:v>
                </c:pt>
                <c:pt idx="37">
                  <c:v>59</c:v>
                </c:pt>
                <c:pt idx="38">
                  <c:v>78</c:v>
                </c:pt>
                <c:pt idx="39">
                  <c:v>82</c:v>
                </c:pt>
                <c:pt idx="40">
                  <c:v>70</c:v>
                </c:pt>
                <c:pt idx="41">
                  <c:v>85</c:v>
                </c:pt>
                <c:pt idx="42">
                  <c:v>90</c:v>
                </c:pt>
                <c:pt idx="43">
                  <c:v>82</c:v>
                </c:pt>
                <c:pt idx="44">
                  <c:v>105</c:v>
                </c:pt>
                <c:pt idx="45">
                  <c:v>92</c:v>
                </c:pt>
                <c:pt idx="46">
                  <c:v>74</c:v>
                </c:pt>
                <c:pt idx="47">
                  <c:v>98</c:v>
                </c:pt>
                <c:pt idx="48">
                  <c:v>87</c:v>
                </c:pt>
                <c:pt idx="49">
                  <c:v>90</c:v>
                </c:pt>
                <c:pt idx="50">
                  <c:v>76</c:v>
                </c:pt>
                <c:pt idx="51">
                  <c:v>91</c:v>
                </c:pt>
                <c:pt idx="52">
                  <c:v>104</c:v>
                </c:pt>
                <c:pt idx="53">
                  <c:v>109</c:v>
                </c:pt>
                <c:pt idx="54">
                  <c:v>94</c:v>
                </c:pt>
                <c:pt idx="55">
                  <c:v>93</c:v>
                </c:pt>
                <c:pt idx="56">
                  <c:v>98</c:v>
                </c:pt>
                <c:pt idx="57">
                  <c:v>104</c:v>
                </c:pt>
                <c:pt idx="58">
                  <c:v>89</c:v>
                </c:pt>
                <c:pt idx="59">
                  <c:v>101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40</c:v>
                </c:pt>
                <c:pt idx="1">
                  <c:v>47</c:v>
                </c:pt>
                <c:pt idx="2">
                  <c:v>46</c:v>
                </c:pt>
                <c:pt idx="3">
                  <c:v>65</c:v>
                </c:pt>
                <c:pt idx="4">
                  <c:v>55</c:v>
                </c:pt>
                <c:pt idx="5">
                  <c:v>65</c:v>
                </c:pt>
                <c:pt idx="6">
                  <c:v>65</c:v>
                </c:pt>
                <c:pt idx="7">
                  <c:v>80</c:v>
                </c:pt>
                <c:pt idx="8">
                  <c:v>83</c:v>
                </c:pt>
                <c:pt idx="9">
                  <c:v>85</c:v>
                </c:pt>
                <c:pt idx="10">
                  <c:v>101</c:v>
                </c:pt>
                <c:pt idx="11">
                  <c:v>123</c:v>
                </c:pt>
                <c:pt idx="12">
                  <c:v>120</c:v>
                </c:pt>
                <c:pt idx="13">
                  <c:v>121</c:v>
                </c:pt>
                <c:pt idx="14">
                  <c:v>137</c:v>
                </c:pt>
                <c:pt idx="15">
                  <c:v>147</c:v>
                </c:pt>
                <c:pt idx="16">
                  <c:v>148</c:v>
                </c:pt>
                <c:pt idx="17">
                  <c:v>164</c:v>
                </c:pt>
                <c:pt idx="18">
                  <c:v>166</c:v>
                </c:pt>
                <c:pt idx="19">
                  <c:v>162</c:v>
                </c:pt>
                <c:pt idx="20">
                  <c:v>179</c:v>
                </c:pt>
                <c:pt idx="21">
                  <c:v>182</c:v>
                </c:pt>
                <c:pt idx="22">
                  <c:v>195</c:v>
                </c:pt>
                <c:pt idx="23">
                  <c:v>186</c:v>
                </c:pt>
                <c:pt idx="24">
                  <c:v>187</c:v>
                </c:pt>
                <c:pt idx="25">
                  <c:v>205</c:v>
                </c:pt>
                <c:pt idx="26">
                  <c:v>211</c:v>
                </c:pt>
                <c:pt idx="27">
                  <c:v>231</c:v>
                </c:pt>
                <c:pt idx="28">
                  <c:v>252</c:v>
                </c:pt>
                <c:pt idx="29">
                  <c:v>238</c:v>
                </c:pt>
                <c:pt idx="30">
                  <c:v>265</c:v>
                </c:pt>
                <c:pt idx="31">
                  <c:v>231</c:v>
                </c:pt>
                <c:pt idx="32">
                  <c:v>262</c:v>
                </c:pt>
                <c:pt idx="33">
                  <c:v>249</c:v>
                </c:pt>
                <c:pt idx="34">
                  <c:v>266</c:v>
                </c:pt>
                <c:pt idx="35">
                  <c:v>265</c:v>
                </c:pt>
                <c:pt idx="36">
                  <c:v>296</c:v>
                </c:pt>
                <c:pt idx="37">
                  <c:v>289</c:v>
                </c:pt>
                <c:pt idx="38">
                  <c:v>304</c:v>
                </c:pt>
                <c:pt idx="39">
                  <c:v>305</c:v>
                </c:pt>
                <c:pt idx="40">
                  <c:v>310</c:v>
                </c:pt>
                <c:pt idx="41">
                  <c:v>313</c:v>
                </c:pt>
                <c:pt idx="42">
                  <c:v>298</c:v>
                </c:pt>
                <c:pt idx="43">
                  <c:v>312</c:v>
                </c:pt>
                <c:pt idx="44">
                  <c:v>318</c:v>
                </c:pt>
                <c:pt idx="45">
                  <c:v>356</c:v>
                </c:pt>
                <c:pt idx="46">
                  <c:v>356</c:v>
                </c:pt>
                <c:pt idx="47">
                  <c:v>368</c:v>
                </c:pt>
                <c:pt idx="48">
                  <c:v>377</c:v>
                </c:pt>
                <c:pt idx="49">
                  <c:v>367</c:v>
                </c:pt>
                <c:pt idx="50">
                  <c:v>368</c:v>
                </c:pt>
                <c:pt idx="51">
                  <c:v>414</c:v>
                </c:pt>
                <c:pt idx="52">
                  <c:v>361</c:v>
                </c:pt>
                <c:pt idx="53">
                  <c:v>373</c:v>
                </c:pt>
                <c:pt idx="54">
                  <c:v>399</c:v>
                </c:pt>
                <c:pt idx="55">
                  <c:v>385</c:v>
                </c:pt>
                <c:pt idx="56">
                  <c:v>395</c:v>
                </c:pt>
                <c:pt idx="57">
                  <c:v>377</c:v>
                </c:pt>
                <c:pt idx="58">
                  <c:v>419</c:v>
                </c:pt>
                <c:pt idx="59">
                  <c:v>391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50</c:v>
                </c:pt>
                <c:pt idx="1">
                  <c:v>52</c:v>
                </c:pt>
                <c:pt idx="2">
                  <c:v>58</c:v>
                </c:pt>
                <c:pt idx="3">
                  <c:v>57</c:v>
                </c:pt>
                <c:pt idx="4">
                  <c:v>78</c:v>
                </c:pt>
                <c:pt idx="5">
                  <c:v>80</c:v>
                </c:pt>
                <c:pt idx="6">
                  <c:v>97</c:v>
                </c:pt>
                <c:pt idx="7">
                  <c:v>86</c:v>
                </c:pt>
                <c:pt idx="8">
                  <c:v>105</c:v>
                </c:pt>
                <c:pt idx="9">
                  <c:v>122</c:v>
                </c:pt>
                <c:pt idx="10">
                  <c:v>132</c:v>
                </c:pt>
                <c:pt idx="11">
                  <c:v>130</c:v>
                </c:pt>
                <c:pt idx="12">
                  <c:v>161</c:v>
                </c:pt>
                <c:pt idx="13">
                  <c:v>159</c:v>
                </c:pt>
                <c:pt idx="14">
                  <c:v>168</c:v>
                </c:pt>
                <c:pt idx="15">
                  <c:v>178</c:v>
                </c:pt>
                <c:pt idx="16">
                  <c:v>172</c:v>
                </c:pt>
                <c:pt idx="17">
                  <c:v>175</c:v>
                </c:pt>
                <c:pt idx="18">
                  <c:v>195</c:v>
                </c:pt>
                <c:pt idx="19">
                  <c:v>210</c:v>
                </c:pt>
                <c:pt idx="20">
                  <c:v>210</c:v>
                </c:pt>
                <c:pt idx="21">
                  <c:v>220</c:v>
                </c:pt>
                <c:pt idx="22">
                  <c:v>225</c:v>
                </c:pt>
                <c:pt idx="23">
                  <c:v>252</c:v>
                </c:pt>
                <c:pt idx="24">
                  <c:v>266</c:v>
                </c:pt>
                <c:pt idx="25">
                  <c:v>259</c:v>
                </c:pt>
                <c:pt idx="26">
                  <c:v>271</c:v>
                </c:pt>
                <c:pt idx="27">
                  <c:v>258</c:v>
                </c:pt>
                <c:pt idx="28">
                  <c:v>271</c:v>
                </c:pt>
                <c:pt idx="29">
                  <c:v>285</c:v>
                </c:pt>
                <c:pt idx="30">
                  <c:v>280</c:v>
                </c:pt>
                <c:pt idx="31">
                  <c:v>316</c:v>
                </c:pt>
                <c:pt idx="32">
                  <c:v>313</c:v>
                </c:pt>
                <c:pt idx="33">
                  <c:v>329</c:v>
                </c:pt>
                <c:pt idx="34">
                  <c:v>344</c:v>
                </c:pt>
                <c:pt idx="35">
                  <c:v>369</c:v>
                </c:pt>
                <c:pt idx="36">
                  <c:v>357</c:v>
                </c:pt>
                <c:pt idx="37">
                  <c:v>383</c:v>
                </c:pt>
                <c:pt idx="38">
                  <c:v>363</c:v>
                </c:pt>
                <c:pt idx="39">
                  <c:v>374</c:v>
                </c:pt>
                <c:pt idx="40">
                  <c:v>395</c:v>
                </c:pt>
                <c:pt idx="41">
                  <c:v>393</c:v>
                </c:pt>
                <c:pt idx="42">
                  <c:v>419</c:v>
                </c:pt>
                <c:pt idx="43">
                  <c:v>429</c:v>
                </c:pt>
                <c:pt idx="44">
                  <c:v>416</c:v>
                </c:pt>
                <c:pt idx="45">
                  <c:v>408</c:v>
                </c:pt>
                <c:pt idx="46">
                  <c:v>444</c:v>
                </c:pt>
                <c:pt idx="47">
                  <c:v>424</c:v>
                </c:pt>
                <c:pt idx="48">
                  <c:v>445</c:v>
                </c:pt>
                <c:pt idx="49">
                  <c:v>460</c:v>
                </c:pt>
                <c:pt idx="50">
                  <c:v>483</c:v>
                </c:pt>
                <c:pt idx="51">
                  <c:v>431</c:v>
                </c:pt>
                <c:pt idx="52">
                  <c:v>481</c:v>
                </c:pt>
                <c:pt idx="53">
                  <c:v>473</c:v>
                </c:pt>
                <c:pt idx="54">
                  <c:v>471</c:v>
                </c:pt>
                <c:pt idx="55">
                  <c:v>496</c:v>
                </c:pt>
                <c:pt idx="56">
                  <c:v>491</c:v>
                </c:pt>
                <c:pt idx="57">
                  <c:v>513</c:v>
                </c:pt>
                <c:pt idx="58">
                  <c:v>496</c:v>
                </c:pt>
                <c:pt idx="59">
                  <c:v>521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30</c:v>
                </c:pt>
                <c:pt idx="13">
                  <c:v>26</c:v>
                </c:pt>
                <c:pt idx="14">
                  <c:v>37</c:v>
                </c:pt>
                <c:pt idx="15">
                  <c:v>38</c:v>
                </c:pt>
                <c:pt idx="16">
                  <c:v>42</c:v>
                </c:pt>
                <c:pt idx="17">
                  <c:v>54</c:v>
                </c:pt>
                <c:pt idx="18">
                  <c:v>60</c:v>
                </c:pt>
                <c:pt idx="19">
                  <c:v>63</c:v>
                </c:pt>
                <c:pt idx="20">
                  <c:v>78</c:v>
                </c:pt>
                <c:pt idx="21">
                  <c:v>96</c:v>
                </c:pt>
                <c:pt idx="22">
                  <c:v>101</c:v>
                </c:pt>
                <c:pt idx="23">
                  <c:v>93</c:v>
                </c:pt>
                <c:pt idx="24">
                  <c:v>136</c:v>
                </c:pt>
                <c:pt idx="25">
                  <c:v>131</c:v>
                </c:pt>
                <c:pt idx="26">
                  <c:v>141</c:v>
                </c:pt>
                <c:pt idx="27">
                  <c:v>160</c:v>
                </c:pt>
                <c:pt idx="28">
                  <c:v>159</c:v>
                </c:pt>
                <c:pt idx="29">
                  <c:v>174</c:v>
                </c:pt>
                <c:pt idx="30">
                  <c:v>169</c:v>
                </c:pt>
                <c:pt idx="31">
                  <c:v>181</c:v>
                </c:pt>
                <c:pt idx="32">
                  <c:v>197</c:v>
                </c:pt>
                <c:pt idx="33">
                  <c:v>204</c:v>
                </c:pt>
                <c:pt idx="34">
                  <c:v>207</c:v>
                </c:pt>
                <c:pt idx="35">
                  <c:v>214</c:v>
                </c:pt>
                <c:pt idx="36">
                  <c:v>248</c:v>
                </c:pt>
                <c:pt idx="37">
                  <c:v>250</c:v>
                </c:pt>
                <c:pt idx="38">
                  <c:v>301</c:v>
                </c:pt>
                <c:pt idx="39">
                  <c:v>298</c:v>
                </c:pt>
                <c:pt idx="40">
                  <c:v>306</c:v>
                </c:pt>
                <c:pt idx="41">
                  <c:v>332</c:v>
                </c:pt>
                <c:pt idx="42">
                  <c:v>326</c:v>
                </c:pt>
                <c:pt idx="43">
                  <c:v>337</c:v>
                </c:pt>
                <c:pt idx="44">
                  <c:v>372</c:v>
                </c:pt>
                <c:pt idx="45">
                  <c:v>386</c:v>
                </c:pt>
                <c:pt idx="46">
                  <c:v>366</c:v>
                </c:pt>
                <c:pt idx="47">
                  <c:v>372</c:v>
                </c:pt>
                <c:pt idx="48">
                  <c:v>386</c:v>
                </c:pt>
                <c:pt idx="49">
                  <c:v>408</c:v>
                </c:pt>
                <c:pt idx="50">
                  <c:v>417</c:v>
                </c:pt>
                <c:pt idx="51">
                  <c:v>439</c:v>
                </c:pt>
                <c:pt idx="52">
                  <c:v>478</c:v>
                </c:pt>
                <c:pt idx="53">
                  <c:v>472</c:v>
                </c:pt>
                <c:pt idx="54">
                  <c:v>495</c:v>
                </c:pt>
                <c:pt idx="55">
                  <c:v>536</c:v>
                </c:pt>
                <c:pt idx="56">
                  <c:v>550</c:v>
                </c:pt>
                <c:pt idx="57">
                  <c:v>570</c:v>
                </c:pt>
                <c:pt idx="58">
                  <c:v>595</c:v>
                </c:pt>
                <c:pt idx="59">
                  <c:v>602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Insurance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2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0</c:v>
                </c:pt>
                <c:pt idx="26">
                  <c:v>1</c:v>
                </c:pt>
                <c:pt idx="27">
                  <c:v>2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2</c:v>
                </c:pt>
                <c:pt idx="34">
                  <c:v>0</c:v>
                </c:pt>
                <c:pt idx="35">
                  <c:v>3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2</c:v>
                </c:pt>
                <c:pt idx="40">
                  <c:v>0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4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2</c:v>
                </c:pt>
                <c:pt idx="55">
                  <c:v>0</c:v>
                </c:pt>
                <c:pt idx="56">
                  <c:v>2</c:v>
                </c:pt>
                <c:pt idx="57">
                  <c:v>3</c:v>
                </c:pt>
                <c:pt idx="58">
                  <c:v>4</c:v>
                </c:pt>
                <c:pt idx="59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2</c:v>
                </c:pt>
                <c:pt idx="1">
                  <c:v>0</c:v>
                </c:pt>
                <c:pt idx="2">
                  <c:v>5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4</c:v>
                </c:pt>
                <c:pt idx="7">
                  <c:v>2</c:v>
                </c:pt>
                <c:pt idx="8">
                  <c:v>7</c:v>
                </c:pt>
                <c:pt idx="9">
                  <c:v>7</c:v>
                </c:pt>
                <c:pt idx="10">
                  <c:v>3</c:v>
                </c:pt>
                <c:pt idx="11">
                  <c:v>6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9</c:v>
                </c:pt>
                <c:pt idx="16">
                  <c:v>8</c:v>
                </c:pt>
                <c:pt idx="17">
                  <c:v>11</c:v>
                </c:pt>
                <c:pt idx="18">
                  <c:v>4</c:v>
                </c:pt>
                <c:pt idx="19">
                  <c:v>12</c:v>
                </c:pt>
                <c:pt idx="20">
                  <c:v>7</c:v>
                </c:pt>
                <c:pt idx="21">
                  <c:v>8</c:v>
                </c:pt>
                <c:pt idx="22">
                  <c:v>10</c:v>
                </c:pt>
                <c:pt idx="23">
                  <c:v>6</c:v>
                </c:pt>
                <c:pt idx="24">
                  <c:v>10</c:v>
                </c:pt>
                <c:pt idx="25">
                  <c:v>13</c:v>
                </c:pt>
                <c:pt idx="26">
                  <c:v>18</c:v>
                </c:pt>
                <c:pt idx="27">
                  <c:v>12</c:v>
                </c:pt>
                <c:pt idx="28">
                  <c:v>15</c:v>
                </c:pt>
                <c:pt idx="29">
                  <c:v>12</c:v>
                </c:pt>
                <c:pt idx="30">
                  <c:v>12</c:v>
                </c:pt>
                <c:pt idx="31">
                  <c:v>11</c:v>
                </c:pt>
                <c:pt idx="32">
                  <c:v>18</c:v>
                </c:pt>
                <c:pt idx="33">
                  <c:v>18</c:v>
                </c:pt>
                <c:pt idx="34">
                  <c:v>14</c:v>
                </c:pt>
                <c:pt idx="35">
                  <c:v>9</c:v>
                </c:pt>
                <c:pt idx="36">
                  <c:v>25</c:v>
                </c:pt>
                <c:pt idx="37">
                  <c:v>21</c:v>
                </c:pt>
                <c:pt idx="38">
                  <c:v>15</c:v>
                </c:pt>
                <c:pt idx="39">
                  <c:v>20</c:v>
                </c:pt>
                <c:pt idx="40">
                  <c:v>13</c:v>
                </c:pt>
                <c:pt idx="41">
                  <c:v>22</c:v>
                </c:pt>
                <c:pt idx="42">
                  <c:v>12</c:v>
                </c:pt>
                <c:pt idx="43">
                  <c:v>18</c:v>
                </c:pt>
                <c:pt idx="44">
                  <c:v>24</c:v>
                </c:pt>
                <c:pt idx="45">
                  <c:v>23</c:v>
                </c:pt>
                <c:pt idx="46">
                  <c:v>21</c:v>
                </c:pt>
                <c:pt idx="47">
                  <c:v>25</c:v>
                </c:pt>
                <c:pt idx="48">
                  <c:v>24</c:v>
                </c:pt>
                <c:pt idx="49">
                  <c:v>15</c:v>
                </c:pt>
                <c:pt idx="50">
                  <c:v>21</c:v>
                </c:pt>
                <c:pt idx="51">
                  <c:v>24</c:v>
                </c:pt>
                <c:pt idx="52">
                  <c:v>31</c:v>
                </c:pt>
                <c:pt idx="53">
                  <c:v>21</c:v>
                </c:pt>
                <c:pt idx="54">
                  <c:v>29</c:v>
                </c:pt>
                <c:pt idx="55">
                  <c:v>18</c:v>
                </c:pt>
                <c:pt idx="56">
                  <c:v>18</c:v>
                </c:pt>
                <c:pt idx="57">
                  <c:v>30</c:v>
                </c:pt>
                <c:pt idx="58">
                  <c:v>29</c:v>
                </c:pt>
                <c:pt idx="59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11</c:v>
                </c:pt>
                <c:pt idx="1">
                  <c:v>7</c:v>
                </c:pt>
                <c:pt idx="2">
                  <c:v>10</c:v>
                </c:pt>
                <c:pt idx="3">
                  <c:v>9</c:v>
                </c:pt>
                <c:pt idx="4">
                  <c:v>14</c:v>
                </c:pt>
                <c:pt idx="5">
                  <c:v>13</c:v>
                </c:pt>
                <c:pt idx="6">
                  <c:v>17</c:v>
                </c:pt>
                <c:pt idx="7">
                  <c:v>14</c:v>
                </c:pt>
                <c:pt idx="8">
                  <c:v>20</c:v>
                </c:pt>
                <c:pt idx="9">
                  <c:v>30</c:v>
                </c:pt>
                <c:pt idx="10">
                  <c:v>32</c:v>
                </c:pt>
                <c:pt idx="11">
                  <c:v>26</c:v>
                </c:pt>
                <c:pt idx="12">
                  <c:v>38</c:v>
                </c:pt>
                <c:pt idx="13">
                  <c:v>28</c:v>
                </c:pt>
                <c:pt idx="14">
                  <c:v>31</c:v>
                </c:pt>
                <c:pt idx="15">
                  <c:v>37</c:v>
                </c:pt>
                <c:pt idx="16">
                  <c:v>23</c:v>
                </c:pt>
                <c:pt idx="17">
                  <c:v>30</c:v>
                </c:pt>
                <c:pt idx="18">
                  <c:v>38</c:v>
                </c:pt>
                <c:pt idx="19">
                  <c:v>40</c:v>
                </c:pt>
                <c:pt idx="20">
                  <c:v>38</c:v>
                </c:pt>
                <c:pt idx="21">
                  <c:v>31</c:v>
                </c:pt>
                <c:pt idx="22">
                  <c:v>28</c:v>
                </c:pt>
                <c:pt idx="23">
                  <c:v>48</c:v>
                </c:pt>
                <c:pt idx="24">
                  <c:v>43</c:v>
                </c:pt>
                <c:pt idx="25">
                  <c:v>36</c:v>
                </c:pt>
                <c:pt idx="26">
                  <c:v>49</c:v>
                </c:pt>
                <c:pt idx="27">
                  <c:v>37</c:v>
                </c:pt>
                <c:pt idx="28">
                  <c:v>37</c:v>
                </c:pt>
                <c:pt idx="29">
                  <c:v>42</c:v>
                </c:pt>
                <c:pt idx="30">
                  <c:v>61</c:v>
                </c:pt>
                <c:pt idx="31">
                  <c:v>46</c:v>
                </c:pt>
                <c:pt idx="32">
                  <c:v>61</c:v>
                </c:pt>
                <c:pt idx="33">
                  <c:v>57</c:v>
                </c:pt>
                <c:pt idx="34">
                  <c:v>51</c:v>
                </c:pt>
                <c:pt idx="35">
                  <c:v>50</c:v>
                </c:pt>
                <c:pt idx="36">
                  <c:v>51</c:v>
                </c:pt>
                <c:pt idx="37">
                  <c:v>66</c:v>
                </c:pt>
                <c:pt idx="38">
                  <c:v>71</c:v>
                </c:pt>
                <c:pt idx="39">
                  <c:v>71</c:v>
                </c:pt>
                <c:pt idx="40">
                  <c:v>63</c:v>
                </c:pt>
                <c:pt idx="41">
                  <c:v>67</c:v>
                </c:pt>
                <c:pt idx="42">
                  <c:v>85</c:v>
                </c:pt>
                <c:pt idx="43">
                  <c:v>69</c:v>
                </c:pt>
                <c:pt idx="44">
                  <c:v>69</c:v>
                </c:pt>
                <c:pt idx="45">
                  <c:v>58</c:v>
                </c:pt>
                <c:pt idx="46">
                  <c:v>87</c:v>
                </c:pt>
                <c:pt idx="47">
                  <c:v>75</c:v>
                </c:pt>
                <c:pt idx="48">
                  <c:v>82</c:v>
                </c:pt>
                <c:pt idx="49">
                  <c:v>78</c:v>
                </c:pt>
                <c:pt idx="50">
                  <c:v>87</c:v>
                </c:pt>
                <c:pt idx="51">
                  <c:v>85</c:v>
                </c:pt>
                <c:pt idx="52">
                  <c:v>91</c:v>
                </c:pt>
                <c:pt idx="53">
                  <c:v>85</c:v>
                </c:pt>
                <c:pt idx="54">
                  <c:v>80</c:v>
                </c:pt>
                <c:pt idx="55">
                  <c:v>87</c:v>
                </c:pt>
                <c:pt idx="56">
                  <c:v>72</c:v>
                </c:pt>
                <c:pt idx="57">
                  <c:v>89</c:v>
                </c:pt>
                <c:pt idx="58">
                  <c:v>90</c:v>
                </c:pt>
                <c:pt idx="59">
                  <c:v>93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22</c:v>
                </c:pt>
                <c:pt idx="13">
                  <c:v>18</c:v>
                </c:pt>
                <c:pt idx="14">
                  <c:v>26</c:v>
                </c:pt>
                <c:pt idx="15">
                  <c:v>29</c:v>
                </c:pt>
                <c:pt idx="16">
                  <c:v>32</c:v>
                </c:pt>
                <c:pt idx="17">
                  <c:v>34</c:v>
                </c:pt>
                <c:pt idx="18">
                  <c:v>35</c:v>
                </c:pt>
                <c:pt idx="19">
                  <c:v>39</c:v>
                </c:pt>
                <c:pt idx="20">
                  <c:v>47</c:v>
                </c:pt>
                <c:pt idx="21">
                  <c:v>64</c:v>
                </c:pt>
                <c:pt idx="22">
                  <c:v>69</c:v>
                </c:pt>
                <c:pt idx="23">
                  <c:v>50</c:v>
                </c:pt>
                <c:pt idx="24">
                  <c:v>87</c:v>
                </c:pt>
                <c:pt idx="25">
                  <c:v>80</c:v>
                </c:pt>
                <c:pt idx="26">
                  <c:v>105</c:v>
                </c:pt>
                <c:pt idx="27">
                  <c:v>109</c:v>
                </c:pt>
                <c:pt idx="28">
                  <c:v>108</c:v>
                </c:pt>
                <c:pt idx="29">
                  <c:v>129</c:v>
                </c:pt>
                <c:pt idx="30">
                  <c:v>113</c:v>
                </c:pt>
                <c:pt idx="31">
                  <c:v>123</c:v>
                </c:pt>
                <c:pt idx="32">
                  <c:v>146</c:v>
                </c:pt>
                <c:pt idx="33">
                  <c:v>149</c:v>
                </c:pt>
                <c:pt idx="34">
                  <c:v>137</c:v>
                </c:pt>
                <c:pt idx="35">
                  <c:v>150</c:v>
                </c:pt>
                <c:pt idx="36">
                  <c:v>152</c:v>
                </c:pt>
                <c:pt idx="37">
                  <c:v>166</c:v>
                </c:pt>
                <c:pt idx="38">
                  <c:v>185</c:v>
                </c:pt>
                <c:pt idx="39">
                  <c:v>191</c:v>
                </c:pt>
                <c:pt idx="40">
                  <c:v>216</c:v>
                </c:pt>
                <c:pt idx="41">
                  <c:v>189</c:v>
                </c:pt>
                <c:pt idx="42">
                  <c:v>205</c:v>
                </c:pt>
                <c:pt idx="43">
                  <c:v>244</c:v>
                </c:pt>
                <c:pt idx="44">
                  <c:v>259</c:v>
                </c:pt>
                <c:pt idx="45">
                  <c:v>276</c:v>
                </c:pt>
                <c:pt idx="46">
                  <c:v>273</c:v>
                </c:pt>
                <c:pt idx="47">
                  <c:v>273</c:v>
                </c:pt>
                <c:pt idx="48">
                  <c:v>293</c:v>
                </c:pt>
                <c:pt idx="49">
                  <c:v>303</c:v>
                </c:pt>
                <c:pt idx="50">
                  <c:v>303</c:v>
                </c:pt>
                <c:pt idx="51">
                  <c:v>323</c:v>
                </c:pt>
                <c:pt idx="52">
                  <c:v>342</c:v>
                </c:pt>
                <c:pt idx="53">
                  <c:v>328</c:v>
                </c:pt>
                <c:pt idx="54">
                  <c:v>338</c:v>
                </c:pt>
                <c:pt idx="55">
                  <c:v>353</c:v>
                </c:pt>
                <c:pt idx="56">
                  <c:v>386</c:v>
                </c:pt>
                <c:pt idx="57">
                  <c:v>389</c:v>
                </c:pt>
                <c:pt idx="58">
                  <c:v>390</c:v>
                </c:pt>
                <c:pt idx="59">
                  <c:v>407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Risk Assessment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3</c:v>
                </c:pt>
                <c:pt idx="24">
                  <c:v>1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2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2</c:v>
                </c:pt>
                <c:pt idx="41">
                  <c:v>1</c:v>
                </c:pt>
                <c:pt idx="42">
                  <c:v>4</c:v>
                </c:pt>
                <c:pt idx="43">
                  <c:v>0</c:v>
                </c:pt>
                <c:pt idx="44">
                  <c:v>0</c:v>
                </c:pt>
                <c:pt idx="45">
                  <c:v>1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  <c:pt idx="49">
                  <c:v>3</c:v>
                </c:pt>
                <c:pt idx="50">
                  <c:v>5</c:v>
                </c:pt>
                <c:pt idx="51">
                  <c:v>2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8</c:v>
                </c:pt>
                <c:pt idx="8">
                  <c:v>11</c:v>
                </c:pt>
                <c:pt idx="9">
                  <c:v>3</c:v>
                </c:pt>
                <c:pt idx="10">
                  <c:v>6</c:v>
                </c:pt>
                <c:pt idx="11">
                  <c:v>8</c:v>
                </c:pt>
                <c:pt idx="12">
                  <c:v>7</c:v>
                </c:pt>
                <c:pt idx="13">
                  <c:v>6</c:v>
                </c:pt>
                <c:pt idx="14">
                  <c:v>7</c:v>
                </c:pt>
                <c:pt idx="15">
                  <c:v>7</c:v>
                </c:pt>
                <c:pt idx="16">
                  <c:v>12</c:v>
                </c:pt>
                <c:pt idx="17">
                  <c:v>10</c:v>
                </c:pt>
                <c:pt idx="18">
                  <c:v>12</c:v>
                </c:pt>
                <c:pt idx="19">
                  <c:v>8</c:v>
                </c:pt>
                <c:pt idx="20">
                  <c:v>13</c:v>
                </c:pt>
                <c:pt idx="21">
                  <c:v>14</c:v>
                </c:pt>
                <c:pt idx="22">
                  <c:v>14</c:v>
                </c:pt>
                <c:pt idx="23">
                  <c:v>8</c:v>
                </c:pt>
                <c:pt idx="24">
                  <c:v>13</c:v>
                </c:pt>
                <c:pt idx="25">
                  <c:v>11</c:v>
                </c:pt>
                <c:pt idx="26">
                  <c:v>13</c:v>
                </c:pt>
                <c:pt idx="27">
                  <c:v>12</c:v>
                </c:pt>
                <c:pt idx="28">
                  <c:v>23</c:v>
                </c:pt>
                <c:pt idx="29">
                  <c:v>13</c:v>
                </c:pt>
                <c:pt idx="30">
                  <c:v>16</c:v>
                </c:pt>
                <c:pt idx="31">
                  <c:v>15</c:v>
                </c:pt>
                <c:pt idx="32">
                  <c:v>9</c:v>
                </c:pt>
                <c:pt idx="33">
                  <c:v>15</c:v>
                </c:pt>
                <c:pt idx="34">
                  <c:v>19</c:v>
                </c:pt>
                <c:pt idx="35">
                  <c:v>13</c:v>
                </c:pt>
                <c:pt idx="36">
                  <c:v>17</c:v>
                </c:pt>
                <c:pt idx="37">
                  <c:v>13</c:v>
                </c:pt>
                <c:pt idx="38">
                  <c:v>11</c:v>
                </c:pt>
                <c:pt idx="39">
                  <c:v>16</c:v>
                </c:pt>
                <c:pt idx="40">
                  <c:v>21</c:v>
                </c:pt>
                <c:pt idx="41">
                  <c:v>20</c:v>
                </c:pt>
                <c:pt idx="42">
                  <c:v>21</c:v>
                </c:pt>
                <c:pt idx="43">
                  <c:v>21</c:v>
                </c:pt>
                <c:pt idx="44">
                  <c:v>14</c:v>
                </c:pt>
                <c:pt idx="45">
                  <c:v>22</c:v>
                </c:pt>
                <c:pt idx="46">
                  <c:v>23</c:v>
                </c:pt>
                <c:pt idx="47">
                  <c:v>23</c:v>
                </c:pt>
                <c:pt idx="48">
                  <c:v>26</c:v>
                </c:pt>
                <c:pt idx="49">
                  <c:v>28</c:v>
                </c:pt>
                <c:pt idx="50">
                  <c:v>28</c:v>
                </c:pt>
                <c:pt idx="51">
                  <c:v>26</c:v>
                </c:pt>
                <c:pt idx="52">
                  <c:v>20</c:v>
                </c:pt>
                <c:pt idx="53">
                  <c:v>21</c:v>
                </c:pt>
                <c:pt idx="54">
                  <c:v>27</c:v>
                </c:pt>
                <c:pt idx="55">
                  <c:v>27</c:v>
                </c:pt>
                <c:pt idx="56">
                  <c:v>21</c:v>
                </c:pt>
                <c:pt idx="57">
                  <c:v>18</c:v>
                </c:pt>
                <c:pt idx="58">
                  <c:v>30</c:v>
                </c:pt>
                <c:pt idx="59">
                  <c:v>30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10</c:v>
                </c:pt>
                <c:pt idx="3">
                  <c:v>7</c:v>
                </c:pt>
                <c:pt idx="4">
                  <c:v>11</c:v>
                </c:pt>
                <c:pt idx="5">
                  <c:v>19</c:v>
                </c:pt>
                <c:pt idx="6">
                  <c:v>15</c:v>
                </c:pt>
                <c:pt idx="7">
                  <c:v>13</c:v>
                </c:pt>
                <c:pt idx="8">
                  <c:v>23</c:v>
                </c:pt>
                <c:pt idx="9">
                  <c:v>21</c:v>
                </c:pt>
                <c:pt idx="10">
                  <c:v>25</c:v>
                </c:pt>
                <c:pt idx="11">
                  <c:v>16</c:v>
                </c:pt>
                <c:pt idx="12">
                  <c:v>25</c:v>
                </c:pt>
                <c:pt idx="13">
                  <c:v>23</c:v>
                </c:pt>
                <c:pt idx="14">
                  <c:v>33</c:v>
                </c:pt>
                <c:pt idx="15">
                  <c:v>41</c:v>
                </c:pt>
                <c:pt idx="16">
                  <c:v>40</c:v>
                </c:pt>
                <c:pt idx="17">
                  <c:v>40</c:v>
                </c:pt>
                <c:pt idx="18">
                  <c:v>31</c:v>
                </c:pt>
                <c:pt idx="19">
                  <c:v>34</c:v>
                </c:pt>
                <c:pt idx="20">
                  <c:v>38</c:v>
                </c:pt>
                <c:pt idx="21">
                  <c:v>35</c:v>
                </c:pt>
                <c:pt idx="22">
                  <c:v>39</c:v>
                </c:pt>
                <c:pt idx="23">
                  <c:v>40</c:v>
                </c:pt>
                <c:pt idx="24">
                  <c:v>38</c:v>
                </c:pt>
                <c:pt idx="25">
                  <c:v>49</c:v>
                </c:pt>
                <c:pt idx="26">
                  <c:v>49</c:v>
                </c:pt>
                <c:pt idx="27">
                  <c:v>47</c:v>
                </c:pt>
                <c:pt idx="28">
                  <c:v>48</c:v>
                </c:pt>
                <c:pt idx="29">
                  <c:v>54</c:v>
                </c:pt>
                <c:pt idx="30">
                  <c:v>44</c:v>
                </c:pt>
                <c:pt idx="31">
                  <c:v>61</c:v>
                </c:pt>
                <c:pt idx="32">
                  <c:v>56</c:v>
                </c:pt>
                <c:pt idx="33">
                  <c:v>58</c:v>
                </c:pt>
                <c:pt idx="34">
                  <c:v>67</c:v>
                </c:pt>
                <c:pt idx="35">
                  <c:v>62</c:v>
                </c:pt>
                <c:pt idx="36">
                  <c:v>57</c:v>
                </c:pt>
                <c:pt idx="37">
                  <c:v>54</c:v>
                </c:pt>
                <c:pt idx="38">
                  <c:v>56</c:v>
                </c:pt>
                <c:pt idx="39">
                  <c:v>65</c:v>
                </c:pt>
                <c:pt idx="40">
                  <c:v>80</c:v>
                </c:pt>
                <c:pt idx="41">
                  <c:v>67</c:v>
                </c:pt>
                <c:pt idx="42">
                  <c:v>63</c:v>
                </c:pt>
                <c:pt idx="43">
                  <c:v>78</c:v>
                </c:pt>
                <c:pt idx="44">
                  <c:v>75</c:v>
                </c:pt>
                <c:pt idx="45">
                  <c:v>66</c:v>
                </c:pt>
                <c:pt idx="46">
                  <c:v>81</c:v>
                </c:pt>
                <c:pt idx="47">
                  <c:v>79</c:v>
                </c:pt>
                <c:pt idx="48">
                  <c:v>86</c:v>
                </c:pt>
                <c:pt idx="49">
                  <c:v>92</c:v>
                </c:pt>
                <c:pt idx="50">
                  <c:v>84</c:v>
                </c:pt>
                <c:pt idx="51">
                  <c:v>82</c:v>
                </c:pt>
                <c:pt idx="52">
                  <c:v>71</c:v>
                </c:pt>
                <c:pt idx="53">
                  <c:v>95</c:v>
                </c:pt>
                <c:pt idx="54">
                  <c:v>81</c:v>
                </c:pt>
                <c:pt idx="55">
                  <c:v>93</c:v>
                </c:pt>
                <c:pt idx="56">
                  <c:v>89</c:v>
                </c:pt>
                <c:pt idx="57">
                  <c:v>86</c:v>
                </c:pt>
                <c:pt idx="58">
                  <c:v>71</c:v>
                </c:pt>
                <c:pt idx="59">
                  <c:v>77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2</c:v>
                </c:pt>
                <c:pt idx="27">
                  <c:v>5</c:v>
                </c:pt>
                <c:pt idx="28">
                  <c:v>1</c:v>
                </c:pt>
                <c:pt idx="29">
                  <c:v>3</c:v>
                </c:pt>
                <c:pt idx="30">
                  <c:v>4</c:v>
                </c:pt>
                <c:pt idx="31">
                  <c:v>3</c:v>
                </c:pt>
                <c:pt idx="32">
                  <c:v>3</c:v>
                </c:pt>
                <c:pt idx="33">
                  <c:v>1</c:v>
                </c:pt>
                <c:pt idx="34">
                  <c:v>3</c:v>
                </c:pt>
                <c:pt idx="35">
                  <c:v>0</c:v>
                </c:pt>
                <c:pt idx="36">
                  <c:v>3</c:v>
                </c:pt>
                <c:pt idx="37">
                  <c:v>1</c:v>
                </c:pt>
                <c:pt idx="38">
                  <c:v>3</c:v>
                </c:pt>
                <c:pt idx="39">
                  <c:v>2</c:v>
                </c:pt>
                <c:pt idx="40">
                  <c:v>3</c:v>
                </c:pt>
                <c:pt idx="41">
                  <c:v>4</c:v>
                </c:pt>
                <c:pt idx="42">
                  <c:v>4</c:v>
                </c:pt>
                <c:pt idx="43">
                  <c:v>0</c:v>
                </c:pt>
                <c:pt idx="44">
                  <c:v>5</c:v>
                </c:pt>
                <c:pt idx="45">
                  <c:v>2</c:v>
                </c:pt>
                <c:pt idx="46">
                  <c:v>3</c:v>
                </c:pt>
                <c:pt idx="47">
                  <c:v>3</c:v>
                </c:pt>
                <c:pt idx="48">
                  <c:v>2</c:v>
                </c:pt>
                <c:pt idx="49">
                  <c:v>2</c:v>
                </c:pt>
                <c:pt idx="50">
                  <c:v>3</c:v>
                </c:pt>
                <c:pt idx="51">
                  <c:v>3</c:v>
                </c:pt>
                <c:pt idx="52">
                  <c:v>4</c:v>
                </c:pt>
                <c:pt idx="53">
                  <c:v>4</c:v>
                </c:pt>
                <c:pt idx="54">
                  <c:v>3</c:v>
                </c:pt>
                <c:pt idx="55">
                  <c:v>4</c:v>
                </c:pt>
                <c:pt idx="56">
                  <c:v>4</c:v>
                </c:pt>
                <c:pt idx="57">
                  <c:v>3</c:v>
                </c:pt>
                <c:pt idx="58">
                  <c:v>4</c:v>
                </c:pt>
                <c:pt idx="59">
                  <c:v>1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SOC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4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2</c:v>
                </c:pt>
                <c:pt idx="29">
                  <c:v>2</c:v>
                </c:pt>
                <c:pt idx="30">
                  <c:v>3</c:v>
                </c:pt>
                <c:pt idx="31">
                  <c:v>2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1</c:v>
                </c:pt>
                <c:pt idx="44">
                  <c:v>2</c:v>
                </c:pt>
                <c:pt idx="45">
                  <c:v>1</c:v>
                </c:pt>
                <c:pt idx="46">
                  <c:v>4</c:v>
                </c:pt>
                <c:pt idx="47">
                  <c:v>4</c:v>
                </c:pt>
                <c:pt idx="48">
                  <c:v>2</c:v>
                </c:pt>
                <c:pt idx="49">
                  <c:v>0</c:v>
                </c:pt>
                <c:pt idx="50">
                  <c:v>1</c:v>
                </c:pt>
                <c:pt idx="51">
                  <c:v>0</c:v>
                </c:pt>
                <c:pt idx="52">
                  <c:v>4</c:v>
                </c:pt>
                <c:pt idx="53">
                  <c:v>2</c:v>
                </c:pt>
                <c:pt idx="54">
                  <c:v>1</c:v>
                </c:pt>
                <c:pt idx="55">
                  <c:v>1</c:v>
                </c:pt>
                <c:pt idx="56">
                  <c:v>2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5</c:v>
                </c:pt>
                <c:pt idx="4">
                  <c:v>1</c:v>
                </c:pt>
                <c:pt idx="5">
                  <c:v>4</c:v>
                </c:pt>
                <c:pt idx="6">
                  <c:v>4</c:v>
                </c:pt>
                <c:pt idx="7">
                  <c:v>6</c:v>
                </c:pt>
                <c:pt idx="8">
                  <c:v>3</c:v>
                </c:pt>
                <c:pt idx="9">
                  <c:v>10</c:v>
                </c:pt>
                <c:pt idx="10">
                  <c:v>7</c:v>
                </c:pt>
                <c:pt idx="11">
                  <c:v>8</c:v>
                </c:pt>
                <c:pt idx="12">
                  <c:v>5</c:v>
                </c:pt>
                <c:pt idx="13">
                  <c:v>6</c:v>
                </c:pt>
                <c:pt idx="14">
                  <c:v>1</c:v>
                </c:pt>
                <c:pt idx="15">
                  <c:v>7</c:v>
                </c:pt>
                <c:pt idx="16">
                  <c:v>14</c:v>
                </c:pt>
                <c:pt idx="17">
                  <c:v>13</c:v>
                </c:pt>
                <c:pt idx="18">
                  <c:v>8</c:v>
                </c:pt>
                <c:pt idx="19">
                  <c:v>4</c:v>
                </c:pt>
                <c:pt idx="20">
                  <c:v>13</c:v>
                </c:pt>
                <c:pt idx="21">
                  <c:v>11</c:v>
                </c:pt>
                <c:pt idx="22">
                  <c:v>10</c:v>
                </c:pt>
                <c:pt idx="23">
                  <c:v>11</c:v>
                </c:pt>
                <c:pt idx="24">
                  <c:v>8</c:v>
                </c:pt>
                <c:pt idx="25">
                  <c:v>7</c:v>
                </c:pt>
                <c:pt idx="26">
                  <c:v>14</c:v>
                </c:pt>
                <c:pt idx="27">
                  <c:v>17</c:v>
                </c:pt>
                <c:pt idx="28">
                  <c:v>17</c:v>
                </c:pt>
                <c:pt idx="29">
                  <c:v>9</c:v>
                </c:pt>
                <c:pt idx="30">
                  <c:v>28</c:v>
                </c:pt>
                <c:pt idx="31">
                  <c:v>12</c:v>
                </c:pt>
                <c:pt idx="32">
                  <c:v>16</c:v>
                </c:pt>
                <c:pt idx="33">
                  <c:v>11</c:v>
                </c:pt>
                <c:pt idx="34">
                  <c:v>14</c:v>
                </c:pt>
                <c:pt idx="35">
                  <c:v>18</c:v>
                </c:pt>
                <c:pt idx="36">
                  <c:v>13</c:v>
                </c:pt>
                <c:pt idx="37">
                  <c:v>22</c:v>
                </c:pt>
                <c:pt idx="38">
                  <c:v>13</c:v>
                </c:pt>
                <c:pt idx="39">
                  <c:v>12</c:v>
                </c:pt>
                <c:pt idx="40">
                  <c:v>12</c:v>
                </c:pt>
                <c:pt idx="41">
                  <c:v>24</c:v>
                </c:pt>
                <c:pt idx="42">
                  <c:v>19</c:v>
                </c:pt>
                <c:pt idx="43">
                  <c:v>15</c:v>
                </c:pt>
                <c:pt idx="44">
                  <c:v>21</c:v>
                </c:pt>
                <c:pt idx="45">
                  <c:v>24</c:v>
                </c:pt>
                <c:pt idx="46">
                  <c:v>21</c:v>
                </c:pt>
                <c:pt idx="47">
                  <c:v>28</c:v>
                </c:pt>
                <c:pt idx="48">
                  <c:v>35</c:v>
                </c:pt>
                <c:pt idx="49">
                  <c:v>26</c:v>
                </c:pt>
                <c:pt idx="50">
                  <c:v>30</c:v>
                </c:pt>
                <c:pt idx="51">
                  <c:v>17</c:v>
                </c:pt>
                <c:pt idx="52">
                  <c:v>19</c:v>
                </c:pt>
                <c:pt idx="53">
                  <c:v>33</c:v>
                </c:pt>
                <c:pt idx="54">
                  <c:v>31</c:v>
                </c:pt>
                <c:pt idx="55">
                  <c:v>32</c:v>
                </c:pt>
                <c:pt idx="56">
                  <c:v>23</c:v>
                </c:pt>
                <c:pt idx="57">
                  <c:v>30</c:v>
                </c:pt>
                <c:pt idx="58">
                  <c:v>17</c:v>
                </c:pt>
                <c:pt idx="59">
                  <c:v>18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7</c:v>
                </c:pt>
                <c:pt idx="1">
                  <c:v>5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10</c:v>
                </c:pt>
                <c:pt idx="6">
                  <c:v>17</c:v>
                </c:pt>
                <c:pt idx="7">
                  <c:v>19</c:v>
                </c:pt>
                <c:pt idx="8">
                  <c:v>10</c:v>
                </c:pt>
                <c:pt idx="9">
                  <c:v>24</c:v>
                </c:pt>
                <c:pt idx="10">
                  <c:v>27</c:v>
                </c:pt>
                <c:pt idx="11">
                  <c:v>26</c:v>
                </c:pt>
                <c:pt idx="12">
                  <c:v>30</c:v>
                </c:pt>
                <c:pt idx="13">
                  <c:v>34</c:v>
                </c:pt>
                <c:pt idx="14">
                  <c:v>32</c:v>
                </c:pt>
                <c:pt idx="15">
                  <c:v>29</c:v>
                </c:pt>
                <c:pt idx="16">
                  <c:v>27</c:v>
                </c:pt>
                <c:pt idx="17">
                  <c:v>27</c:v>
                </c:pt>
                <c:pt idx="18">
                  <c:v>39</c:v>
                </c:pt>
                <c:pt idx="19">
                  <c:v>40</c:v>
                </c:pt>
                <c:pt idx="20">
                  <c:v>37</c:v>
                </c:pt>
                <c:pt idx="21">
                  <c:v>38</c:v>
                </c:pt>
                <c:pt idx="22">
                  <c:v>33</c:v>
                </c:pt>
                <c:pt idx="23">
                  <c:v>40</c:v>
                </c:pt>
                <c:pt idx="24">
                  <c:v>45</c:v>
                </c:pt>
                <c:pt idx="25">
                  <c:v>48</c:v>
                </c:pt>
                <c:pt idx="26">
                  <c:v>43</c:v>
                </c:pt>
                <c:pt idx="27">
                  <c:v>52</c:v>
                </c:pt>
                <c:pt idx="28">
                  <c:v>49</c:v>
                </c:pt>
                <c:pt idx="29">
                  <c:v>62</c:v>
                </c:pt>
                <c:pt idx="30">
                  <c:v>40</c:v>
                </c:pt>
                <c:pt idx="31">
                  <c:v>57</c:v>
                </c:pt>
                <c:pt idx="32">
                  <c:v>56</c:v>
                </c:pt>
                <c:pt idx="33">
                  <c:v>71</c:v>
                </c:pt>
                <c:pt idx="34">
                  <c:v>58</c:v>
                </c:pt>
                <c:pt idx="35">
                  <c:v>62</c:v>
                </c:pt>
                <c:pt idx="36">
                  <c:v>60</c:v>
                </c:pt>
                <c:pt idx="37">
                  <c:v>59</c:v>
                </c:pt>
                <c:pt idx="38">
                  <c:v>56</c:v>
                </c:pt>
                <c:pt idx="39">
                  <c:v>51</c:v>
                </c:pt>
                <c:pt idx="40">
                  <c:v>63</c:v>
                </c:pt>
                <c:pt idx="41">
                  <c:v>71</c:v>
                </c:pt>
                <c:pt idx="42">
                  <c:v>72</c:v>
                </c:pt>
                <c:pt idx="43">
                  <c:v>81</c:v>
                </c:pt>
                <c:pt idx="44">
                  <c:v>73</c:v>
                </c:pt>
                <c:pt idx="45">
                  <c:v>85</c:v>
                </c:pt>
                <c:pt idx="46">
                  <c:v>76</c:v>
                </c:pt>
                <c:pt idx="47">
                  <c:v>81</c:v>
                </c:pt>
                <c:pt idx="48">
                  <c:v>80</c:v>
                </c:pt>
                <c:pt idx="49">
                  <c:v>96</c:v>
                </c:pt>
                <c:pt idx="50">
                  <c:v>81</c:v>
                </c:pt>
                <c:pt idx="51">
                  <c:v>76</c:v>
                </c:pt>
                <c:pt idx="52">
                  <c:v>78</c:v>
                </c:pt>
                <c:pt idx="53">
                  <c:v>99</c:v>
                </c:pt>
                <c:pt idx="54">
                  <c:v>97</c:v>
                </c:pt>
                <c:pt idx="55">
                  <c:v>78</c:v>
                </c:pt>
                <c:pt idx="56">
                  <c:v>82</c:v>
                </c:pt>
                <c:pt idx="57">
                  <c:v>84</c:v>
                </c:pt>
                <c:pt idx="58">
                  <c:v>96</c:v>
                </c:pt>
                <c:pt idx="59">
                  <c:v>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2</c:v>
                </c:pt>
                <c:pt idx="17">
                  <c:v>4</c:v>
                </c:pt>
                <c:pt idx="18">
                  <c:v>2</c:v>
                </c:pt>
                <c:pt idx="19">
                  <c:v>4</c:v>
                </c:pt>
                <c:pt idx="20">
                  <c:v>1</c:v>
                </c:pt>
                <c:pt idx="21">
                  <c:v>1</c:v>
                </c:pt>
                <c:pt idx="22">
                  <c:v>2</c:v>
                </c:pt>
                <c:pt idx="23">
                  <c:v>7</c:v>
                </c:pt>
                <c:pt idx="24">
                  <c:v>1</c:v>
                </c:pt>
                <c:pt idx="25">
                  <c:v>6</c:v>
                </c:pt>
                <c:pt idx="26">
                  <c:v>6</c:v>
                </c:pt>
                <c:pt idx="27">
                  <c:v>3</c:v>
                </c:pt>
                <c:pt idx="28">
                  <c:v>6</c:v>
                </c:pt>
                <c:pt idx="29">
                  <c:v>6</c:v>
                </c:pt>
                <c:pt idx="30">
                  <c:v>2</c:v>
                </c:pt>
                <c:pt idx="31">
                  <c:v>6</c:v>
                </c:pt>
                <c:pt idx="32">
                  <c:v>6</c:v>
                </c:pt>
                <c:pt idx="33">
                  <c:v>4</c:v>
                </c:pt>
                <c:pt idx="34">
                  <c:v>2</c:v>
                </c:pt>
                <c:pt idx="35">
                  <c:v>5</c:v>
                </c:pt>
                <c:pt idx="36">
                  <c:v>7</c:v>
                </c:pt>
                <c:pt idx="37">
                  <c:v>5</c:v>
                </c:pt>
                <c:pt idx="38">
                  <c:v>4</c:v>
                </c:pt>
                <c:pt idx="39">
                  <c:v>7</c:v>
                </c:pt>
                <c:pt idx="40">
                  <c:v>5</c:v>
                </c:pt>
                <c:pt idx="41">
                  <c:v>5</c:v>
                </c:pt>
                <c:pt idx="42">
                  <c:v>8</c:v>
                </c:pt>
                <c:pt idx="43">
                  <c:v>7</c:v>
                </c:pt>
                <c:pt idx="44">
                  <c:v>7</c:v>
                </c:pt>
                <c:pt idx="45">
                  <c:v>11</c:v>
                </c:pt>
                <c:pt idx="46">
                  <c:v>5</c:v>
                </c:pt>
                <c:pt idx="47">
                  <c:v>10</c:v>
                </c:pt>
                <c:pt idx="48">
                  <c:v>5</c:v>
                </c:pt>
                <c:pt idx="49">
                  <c:v>9</c:v>
                </c:pt>
                <c:pt idx="50">
                  <c:v>9</c:v>
                </c:pt>
                <c:pt idx="51">
                  <c:v>4</c:v>
                </c:pt>
                <c:pt idx="52">
                  <c:v>9</c:v>
                </c:pt>
                <c:pt idx="53">
                  <c:v>7</c:v>
                </c:pt>
                <c:pt idx="54">
                  <c:v>11</c:v>
                </c:pt>
                <c:pt idx="55">
                  <c:v>8</c:v>
                </c:pt>
                <c:pt idx="56">
                  <c:v>13</c:v>
                </c:pt>
                <c:pt idx="57">
                  <c:v>15</c:v>
                </c:pt>
                <c:pt idx="58">
                  <c:v>4</c:v>
                </c:pt>
                <c:pt idx="59">
                  <c:v>11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slides3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2024-09-09 13:41:47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₪200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