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-1828974.5479999953</c:v>
                </c:pt>
                <c:pt idx="1">
                  <c:v>1399230.2459999365</c:v>
                </c:pt>
                <c:pt idx="2">
                  <c:v>6807760.4940001825</c:v>
                </c:pt>
                <c:pt idx="3">
                  <c:v>12631061.835999224</c:v>
                </c:pt>
                <c:pt idx="4">
                  <c:v>18977223.415998332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13</c:v>
                </c:pt>
                <c:pt idx="1">
                  <c:v>10</c:v>
                </c:pt>
                <c:pt idx="2">
                  <c:v>5</c:v>
                </c:pt>
                <c:pt idx="3">
                  <c:v>13</c:v>
                </c:pt>
                <c:pt idx="4">
                  <c:v>11</c:v>
                </c:pt>
                <c:pt idx="5">
                  <c:v>12</c:v>
                </c:pt>
                <c:pt idx="6">
                  <c:v>10</c:v>
                </c:pt>
                <c:pt idx="7">
                  <c:v>16</c:v>
                </c:pt>
                <c:pt idx="8">
                  <c:v>18</c:v>
                </c:pt>
                <c:pt idx="9">
                  <c:v>22</c:v>
                </c:pt>
                <c:pt idx="10">
                  <c:v>26</c:v>
                </c:pt>
                <c:pt idx="11">
                  <c:v>32</c:v>
                </c:pt>
                <c:pt idx="12">
                  <c:v>27</c:v>
                </c:pt>
                <c:pt idx="13">
                  <c:v>31</c:v>
                </c:pt>
                <c:pt idx="14">
                  <c:v>39</c:v>
                </c:pt>
                <c:pt idx="15">
                  <c:v>40</c:v>
                </c:pt>
                <c:pt idx="16">
                  <c:v>38</c:v>
                </c:pt>
                <c:pt idx="17">
                  <c:v>29</c:v>
                </c:pt>
                <c:pt idx="18">
                  <c:v>30</c:v>
                </c:pt>
                <c:pt idx="19">
                  <c:v>45</c:v>
                </c:pt>
                <c:pt idx="20">
                  <c:v>41</c:v>
                </c:pt>
                <c:pt idx="21">
                  <c:v>47</c:v>
                </c:pt>
                <c:pt idx="22">
                  <c:v>54</c:v>
                </c:pt>
                <c:pt idx="23">
                  <c:v>49</c:v>
                </c:pt>
                <c:pt idx="24">
                  <c:v>64</c:v>
                </c:pt>
                <c:pt idx="25">
                  <c:v>51</c:v>
                </c:pt>
                <c:pt idx="26">
                  <c:v>55</c:v>
                </c:pt>
                <c:pt idx="27">
                  <c:v>47</c:v>
                </c:pt>
                <c:pt idx="28">
                  <c:v>59</c:v>
                </c:pt>
                <c:pt idx="29">
                  <c:v>57</c:v>
                </c:pt>
                <c:pt idx="30">
                  <c:v>58</c:v>
                </c:pt>
                <c:pt idx="31">
                  <c:v>63</c:v>
                </c:pt>
                <c:pt idx="32">
                  <c:v>58</c:v>
                </c:pt>
                <c:pt idx="33">
                  <c:v>68</c:v>
                </c:pt>
                <c:pt idx="34">
                  <c:v>66</c:v>
                </c:pt>
                <c:pt idx="35">
                  <c:v>75</c:v>
                </c:pt>
                <c:pt idx="36">
                  <c:v>64</c:v>
                </c:pt>
                <c:pt idx="37">
                  <c:v>65</c:v>
                </c:pt>
                <c:pt idx="38">
                  <c:v>78</c:v>
                </c:pt>
                <c:pt idx="39">
                  <c:v>60</c:v>
                </c:pt>
                <c:pt idx="40">
                  <c:v>81</c:v>
                </c:pt>
                <c:pt idx="41">
                  <c:v>72</c:v>
                </c:pt>
                <c:pt idx="42">
                  <c:v>75</c:v>
                </c:pt>
                <c:pt idx="43">
                  <c:v>80</c:v>
                </c:pt>
                <c:pt idx="44">
                  <c:v>84</c:v>
                </c:pt>
                <c:pt idx="45">
                  <c:v>100</c:v>
                </c:pt>
                <c:pt idx="46">
                  <c:v>76</c:v>
                </c:pt>
                <c:pt idx="47">
                  <c:v>88</c:v>
                </c:pt>
                <c:pt idx="48">
                  <c:v>89</c:v>
                </c:pt>
                <c:pt idx="49">
                  <c:v>90</c:v>
                </c:pt>
                <c:pt idx="50">
                  <c:v>90</c:v>
                </c:pt>
                <c:pt idx="51">
                  <c:v>94</c:v>
                </c:pt>
                <c:pt idx="52">
                  <c:v>78</c:v>
                </c:pt>
                <c:pt idx="53">
                  <c:v>84</c:v>
                </c:pt>
                <c:pt idx="54">
                  <c:v>92</c:v>
                </c:pt>
                <c:pt idx="55">
                  <c:v>115</c:v>
                </c:pt>
                <c:pt idx="56">
                  <c:v>115</c:v>
                </c:pt>
                <c:pt idx="57">
                  <c:v>115</c:v>
                </c:pt>
                <c:pt idx="58">
                  <c:v>104</c:v>
                </c:pt>
                <c:pt idx="59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41</c:v>
                </c:pt>
                <c:pt idx="1">
                  <c:v>40</c:v>
                </c:pt>
                <c:pt idx="2">
                  <c:v>56</c:v>
                </c:pt>
                <c:pt idx="3">
                  <c:v>59</c:v>
                </c:pt>
                <c:pt idx="4">
                  <c:v>54</c:v>
                </c:pt>
                <c:pt idx="5">
                  <c:v>70</c:v>
                </c:pt>
                <c:pt idx="6">
                  <c:v>76</c:v>
                </c:pt>
                <c:pt idx="7">
                  <c:v>80</c:v>
                </c:pt>
                <c:pt idx="8">
                  <c:v>80</c:v>
                </c:pt>
                <c:pt idx="9">
                  <c:v>94</c:v>
                </c:pt>
                <c:pt idx="10">
                  <c:v>109</c:v>
                </c:pt>
                <c:pt idx="11">
                  <c:v>119</c:v>
                </c:pt>
                <c:pt idx="12">
                  <c:v>134</c:v>
                </c:pt>
                <c:pt idx="13">
                  <c:v>128</c:v>
                </c:pt>
                <c:pt idx="14">
                  <c:v>122</c:v>
                </c:pt>
                <c:pt idx="15">
                  <c:v>148</c:v>
                </c:pt>
                <c:pt idx="16">
                  <c:v>167</c:v>
                </c:pt>
                <c:pt idx="17">
                  <c:v>149</c:v>
                </c:pt>
                <c:pt idx="18">
                  <c:v>155</c:v>
                </c:pt>
                <c:pt idx="19">
                  <c:v>146</c:v>
                </c:pt>
                <c:pt idx="20">
                  <c:v>165</c:v>
                </c:pt>
                <c:pt idx="21">
                  <c:v>182</c:v>
                </c:pt>
                <c:pt idx="22">
                  <c:v>198</c:v>
                </c:pt>
                <c:pt idx="23">
                  <c:v>189</c:v>
                </c:pt>
                <c:pt idx="24">
                  <c:v>200</c:v>
                </c:pt>
                <c:pt idx="25">
                  <c:v>204</c:v>
                </c:pt>
                <c:pt idx="26">
                  <c:v>219</c:v>
                </c:pt>
                <c:pt idx="27">
                  <c:v>231</c:v>
                </c:pt>
                <c:pt idx="28">
                  <c:v>215</c:v>
                </c:pt>
                <c:pt idx="29">
                  <c:v>237</c:v>
                </c:pt>
                <c:pt idx="30">
                  <c:v>246</c:v>
                </c:pt>
                <c:pt idx="31">
                  <c:v>258</c:v>
                </c:pt>
                <c:pt idx="32">
                  <c:v>287</c:v>
                </c:pt>
                <c:pt idx="33">
                  <c:v>262</c:v>
                </c:pt>
                <c:pt idx="34">
                  <c:v>269</c:v>
                </c:pt>
                <c:pt idx="35">
                  <c:v>289</c:v>
                </c:pt>
                <c:pt idx="36">
                  <c:v>304</c:v>
                </c:pt>
                <c:pt idx="37">
                  <c:v>277</c:v>
                </c:pt>
                <c:pt idx="38">
                  <c:v>310</c:v>
                </c:pt>
                <c:pt idx="39">
                  <c:v>296</c:v>
                </c:pt>
                <c:pt idx="40">
                  <c:v>327</c:v>
                </c:pt>
                <c:pt idx="41">
                  <c:v>311</c:v>
                </c:pt>
                <c:pt idx="42">
                  <c:v>321</c:v>
                </c:pt>
                <c:pt idx="43">
                  <c:v>335</c:v>
                </c:pt>
                <c:pt idx="44">
                  <c:v>330</c:v>
                </c:pt>
                <c:pt idx="45">
                  <c:v>350</c:v>
                </c:pt>
                <c:pt idx="46">
                  <c:v>343</c:v>
                </c:pt>
                <c:pt idx="47">
                  <c:v>373</c:v>
                </c:pt>
                <c:pt idx="48">
                  <c:v>357</c:v>
                </c:pt>
                <c:pt idx="49">
                  <c:v>348</c:v>
                </c:pt>
                <c:pt idx="50">
                  <c:v>385</c:v>
                </c:pt>
                <c:pt idx="51">
                  <c:v>372</c:v>
                </c:pt>
                <c:pt idx="52">
                  <c:v>383</c:v>
                </c:pt>
                <c:pt idx="53">
                  <c:v>408</c:v>
                </c:pt>
                <c:pt idx="54">
                  <c:v>408</c:v>
                </c:pt>
                <c:pt idx="55">
                  <c:v>387</c:v>
                </c:pt>
                <c:pt idx="56">
                  <c:v>391</c:v>
                </c:pt>
                <c:pt idx="57">
                  <c:v>386</c:v>
                </c:pt>
                <c:pt idx="58">
                  <c:v>422</c:v>
                </c:pt>
                <c:pt idx="59">
                  <c:v>397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46</c:v>
                </c:pt>
                <c:pt idx="1">
                  <c:v>61</c:v>
                </c:pt>
                <c:pt idx="2">
                  <c:v>59</c:v>
                </c:pt>
                <c:pt idx="3">
                  <c:v>61</c:v>
                </c:pt>
                <c:pt idx="4">
                  <c:v>82</c:v>
                </c:pt>
                <c:pt idx="5">
                  <c:v>79</c:v>
                </c:pt>
                <c:pt idx="6">
                  <c:v>91</c:v>
                </c:pt>
                <c:pt idx="7">
                  <c:v>99</c:v>
                </c:pt>
                <c:pt idx="8">
                  <c:v>116</c:v>
                </c:pt>
                <c:pt idx="9">
                  <c:v>120</c:v>
                </c:pt>
                <c:pt idx="10">
                  <c:v>124</c:v>
                </c:pt>
                <c:pt idx="11">
                  <c:v>134</c:v>
                </c:pt>
                <c:pt idx="12">
                  <c:v>153</c:v>
                </c:pt>
                <c:pt idx="13">
                  <c:v>168</c:v>
                </c:pt>
                <c:pt idx="14">
                  <c:v>178</c:v>
                </c:pt>
                <c:pt idx="15">
                  <c:v>165</c:v>
                </c:pt>
                <c:pt idx="16">
                  <c:v>162</c:v>
                </c:pt>
                <c:pt idx="17">
                  <c:v>204</c:v>
                </c:pt>
                <c:pt idx="18">
                  <c:v>212</c:v>
                </c:pt>
                <c:pt idx="19">
                  <c:v>222</c:v>
                </c:pt>
                <c:pt idx="20">
                  <c:v>224</c:v>
                </c:pt>
                <c:pt idx="21">
                  <c:v>217</c:v>
                </c:pt>
                <c:pt idx="22">
                  <c:v>213</c:v>
                </c:pt>
                <c:pt idx="23">
                  <c:v>245</c:v>
                </c:pt>
                <c:pt idx="24">
                  <c:v>238</c:v>
                </c:pt>
                <c:pt idx="25">
                  <c:v>263</c:v>
                </c:pt>
                <c:pt idx="26">
                  <c:v>259</c:v>
                </c:pt>
                <c:pt idx="27">
                  <c:v>271</c:v>
                </c:pt>
                <c:pt idx="28">
                  <c:v>292</c:v>
                </c:pt>
                <c:pt idx="29">
                  <c:v>288</c:v>
                </c:pt>
                <c:pt idx="30">
                  <c:v>296</c:v>
                </c:pt>
                <c:pt idx="31">
                  <c:v>297</c:v>
                </c:pt>
                <c:pt idx="32">
                  <c:v>292</c:v>
                </c:pt>
                <c:pt idx="33">
                  <c:v>325</c:v>
                </c:pt>
                <c:pt idx="34">
                  <c:v>340</c:v>
                </c:pt>
                <c:pt idx="35">
                  <c:v>332</c:v>
                </c:pt>
                <c:pt idx="36">
                  <c:v>348</c:v>
                </c:pt>
                <c:pt idx="37">
                  <c:v>389</c:v>
                </c:pt>
                <c:pt idx="38">
                  <c:v>357</c:v>
                </c:pt>
                <c:pt idx="39">
                  <c:v>405</c:v>
                </c:pt>
                <c:pt idx="40">
                  <c:v>367</c:v>
                </c:pt>
                <c:pt idx="41">
                  <c:v>408</c:v>
                </c:pt>
                <c:pt idx="42">
                  <c:v>411</c:v>
                </c:pt>
                <c:pt idx="43">
                  <c:v>408</c:v>
                </c:pt>
                <c:pt idx="44">
                  <c:v>425</c:v>
                </c:pt>
                <c:pt idx="45">
                  <c:v>406</c:v>
                </c:pt>
                <c:pt idx="46">
                  <c:v>455</c:v>
                </c:pt>
                <c:pt idx="47">
                  <c:v>429</c:v>
                </c:pt>
                <c:pt idx="48">
                  <c:v>463</c:v>
                </c:pt>
                <c:pt idx="49">
                  <c:v>479</c:v>
                </c:pt>
                <c:pt idx="50">
                  <c:v>452</c:v>
                </c:pt>
                <c:pt idx="51">
                  <c:v>470</c:v>
                </c:pt>
                <c:pt idx="52">
                  <c:v>485</c:v>
                </c:pt>
                <c:pt idx="53">
                  <c:v>463</c:v>
                </c:pt>
                <c:pt idx="54">
                  <c:v>464</c:v>
                </c:pt>
                <c:pt idx="55">
                  <c:v>472</c:v>
                </c:pt>
                <c:pt idx="56">
                  <c:v>478</c:v>
                </c:pt>
                <c:pt idx="57">
                  <c:v>493</c:v>
                </c:pt>
                <c:pt idx="58">
                  <c:v>478</c:v>
                </c:pt>
                <c:pt idx="59">
                  <c:v>531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27</c:v>
                </c:pt>
                <c:pt idx="13">
                  <c:v>33</c:v>
                </c:pt>
                <c:pt idx="14">
                  <c:v>49</c:v>
                </c:pt>
                <c:pt idx="15">
                  <c:v>51</c:v>
                </c:pt>
                <c:pt idx="16">
                  <c:v>59</c:v>
                </c:pt>
                <c:pt idx="17">
                  <c:v>58</c:v>
                </c:pt>
                <c:pt idx="18">
                  <c:v>71</c:v>
                </c:pt>
                <c:pt idx="19">
                  <c:v>83</c:v>
                </c:pt>
                <c:pt idx="20">
                  <c:v>78</c:v>
                </c:pt>
                <c:pt idx="21">
                  <c:v>95</c:v>
                </c:pt>
                <c:pt idx="22">
                  <c:v>107</c:v>
                </c:pt>
                <c:pt idx="23">
                  <c:v>111</c:v>
                </c:pt>
                <c:pt idx="24">
                  <c:v>153</c:v>
                </c:pt>
                <c:pt idx="25">
                  <c:v>155</c:v>
                </c:pt>
                <c:pt idx="26">
                  <c:v>171</c:v>
                </c:pt>
                <c:pt idx="27">
                  <c:v>159</c:v>
                </c:pt>
                <c:pt idx="28">
                  <c:v>171</c:v>
                </c:pt>
                <c:pt idx="29">
                  <c:v>176</c:v>
                </c:pt>
                <c:pt idx="30">
                  <c:v>176</c:v>
                </c:pt>
                <c:pt idx="31">
                  <c:v>187</c:v>
                </c:pt>
                <c:pt idx="32">
                  <c:v>198</c:v>
                </c:pt>
                <c:pt idx="33">
                  <c:v>210</c:v>
                </c:pt>
                <c:pt idx="34">
                  <c:v>218</c:v>
                </c:pt>
                <c:pt idx="35">
                  <c:v>257</c:v>
                </c:pt>
                <c:pt idx="36">
                  <c:v>280</c:v>
                </c:pt>
                <c:pt idx="37">
                  <c:v>305</c:v>
                </c:pt>
                <c:pt idx="38">
                  <c:v>315</c:v>
                </c:pt>
                <c:pt idx="39">
                  <c:v>321</c:v>
                </c:pt>
                <c:pt idx="40">
                  <c:v>354</c:v>
                </c:pt>
                <c:pt idx="41">
                  <c:v>328</c:v>
                </c:pt>
                <c:pt idx="42">
                  <c:v>350</c:v>
                </c:pt>
                <c:pt idx="43">
                  <c:v>353</c:v>
                </c:pt>
                <c:pt idx="44">
                  <c:v>362</c:v>
                </c:pt>
                <c:pt idx="45">
                  <c:v>370</c:v>
                </c:pt>
                <c:pt idx="46">
                  <c:v>354</c:v>
                </c:pt>
                <c:pt idx="47">
                  <c:v>378</c:v>
                </c:pt>
                <c:pt idx="48">
                  <c:v>423</c:v>
                </c:pt>
                <c:pt idx="49">
                  <c:v>483</c:v>
                </c:pt>
                <c:pt idx="50">
                  <c:v>460</c:v>
                </c:pt>
                <c:pt idx="51">
                  <c:v>516</c:v>
                </c:pt>
                <c:pt idx="52">
                  <c:v>516</c:v>
                </c:pt>
                <c:pt idx="53">
                  <c:v>503</c:v>
                </c:pt>
                <c:pt idx="54">
                  <c:v>468</c:v>
                </c:pt>
                <c:pt idx="55">
                  <c:v>502</c:v>
                </c:pt>
                <c:pt idx="56">
                  <c:v>485</c:v>
                </c:pt>
                <c:pt idx="57">
                  <c:v>497</c:v>
                </c:pt>
                <c:pt idx="58">
                  <c:v>528</c:v>
                </c:pt>
                <c:pt idx="59">
                  <c:v>509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4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4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2</c:v>
                </c:pt>
                <c:pt idx="48">
                  <c:v>0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2</c:v>
                </c:pt>
                <c:pt idx="55">
                  <c:v>1</c:v>
                </c:pt>
                <c:pt idx="56">
                  <c:v>3</c:v>
                </c:pt>
                <c:pt idx="57">
                  <c:v>1</c:v>
                </c:pt>
                <c:pt idx="58">
                  <c:v>0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  <c:pt idx="6">
                  <c:v>7</c:v>
                </c:pt>
                <c:pt idx="7">
                  <c:v>4</c:v>
                </c:pt>
                <c:pt idx="8">
                  <c:v>4</c:v>
                </c:pt>
                <c:pt idx="9">
                  <c:v>11</c:v>
                </c:pt>
                <c:pt idx="10">
                  <c:v>8</c:v>
                </c:pt>
                <c:pt idx="11">
                  <c:v>15</c:v>
                </c:pt>
                <c:pt idx="12">
                  <c:v>8</c:v>
                </c:pt>
                <c:pt idx="13">
                  <c:v>7</c:v>
                </c:pt>
                <c:pt idx="14">
                  <c:v>12</c:v>
                </c:pt>
                <c:pt idx="15">
                  <c:v>7</c:v>
                </c:pt>
                <c:pt idx="16">
                  <c:v>6</c:v>
                </c:pt>
                <c:pt idx="17">
                  <c:v>5</c:v>
                </c:pt>
                <c:pt idx="18">
                  <c:v>9</c:v>
                </c:pt>
                <c:pt idx="19">
                  <c:v>3</c:v>
                </c:pt>
                <c:pt idx="20">
                  <c:v>7</c:v>
                </c:pt>
                <c:pt idx="21">
                  <c:v>9</c:v>
                </c:pt>
                <c:pt idx="22">
                  <c:v>9</c:v>
                </c:pt>
                <c:pt idx="23">
                  <c:v>15</c:v>
                </c:pt>
                <c:pt idx="24">
                  <c:v>12</c:v>
                </c:pt>
                <c:pt idx="25">
                  <c:v>11</c:v>
                </c:pt>
                <c:pt idx="26">
                  <c:v>16</c:v>
                </c:pt>
                <c:pt idx="27">
                  <c:v>15</c:v>
                </c:pt>
                <c:pt idx="28">
                  <c:v>17</c:v>
                </c:pt>
                <c:pt idx="29">
                  <c:v>14</c:v>
                </c:pt>
                <c:pt idx="30">
                  <c:v>24</c:v>
                </c:pt>
                <c:pt idx="31">
                  <c:v>14</c:v>
                </c:pt>
                <c:pt idx="32">
                  <c:v>21</c:v>
                </c:pt>
                <c:pt idx="33">
                  <c:v>16</c:v>
                </c:pt>
                <c:pt idx="34">
                  <c:v>15</c:v>
                </c:pt>
                <c:pt idx="35">
                  <c:v>21</c:v>
                </c:pt>
                <c:pt idx="36">
                  <c:v>20</c:v>
                </c:pt>
                <c:pt idx="37">
                  <c:v>21</c:v>
                </c:pt>
                <c:pt idx="38">
                  <c:v>19</c:v>
                </c:pt>
                <c:pt idx="39">
                  <c:v>18</c:v>
                </c:pt>
                <c:pt idx="40">
                  <c:v>25</c:v>
                </c:pt>
                <c:pt idx="41">
                  <c:v>24</c:v>
                </c:pt>
                <c:pt idx="42">
                  <c:v>21</c:v>
                </c:pt>
                <c:pt idx="43">
                  <c:v>18</c:v>
                </c:pt>
                <c:pt idx="44">
                  <c:v>22</c:v>
                </c:pt>
                <c:pt idx="45">
                  <c:v>14</c:v>
                </c:pt>
                <c:pt idx="46">
                  <c:v>17</c:v>
                </c:pt>
                <c:pt idx="47">
                  <c:v>16</c:v>
                </c:pt>
                <c:pt idx="48">
                  <c:v>24</c:v>
                </c:pt>
                <c:pt idx="49">
                  <c:v>14</c:v>
                </c:pt>
                <c:pt idx="50">
                  <c:v>24</c:v>
                </c:pt>
                <c:pt idx="51">
                  <c:v>15</c:v>
                </c:pt>
                <c:pt idx="52">
                  <c:v>20</c:v>
                </c:pt>
                <c:pt idx="53">
                  <c:v>23</c:v>
                </c:pt>
                <c:pt idx="54">
                  <c:v>15</c:v>
                </c:pt>
                <c:pt idx="55">
                  <c:v>11</c:v>
                </c:pt>
                <c:pt idx="56">
                  <c:v>17</c:v>
                </c:pt>
                <c:pt idx="57">
                  <c:v>24</c:v>
                </c:pt>
                <c:pt idx="58">
                  <c:v>22</c:v>
                </c:pt>
                <c:pt idx="59">
                  <c:v>26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8</c:v>
                </c:pt>
                <c:pt idx="2">
                  <c:v>12</c:v>
                </c:pt>
                <c:pt idx="3">
                  <c:v>11</c:v>
                </c:pt>
                <c:pt idx="4">
                  <c:v>16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19</c:v>
                </c:pt>
                <c:pt idx="9">
                  <c:v>28</c:v>
                </c:pt>
                <c:pt idx="10">
                  <c:v>27</c:v>
                </c:pt>
                <c:pt idx="11">
                  <c:v>27</c:v>
                </c:pt>
                <c:pt idx="12">
                  <c:v>32</c:v>
                </c:pt>
                <c:pt idx="13">
                  <c:v>35</c:v>
                </c:pt>
                <c:pt idx="14">
                  <c:v>36</c:v>
                </c:pt>
                <c:pt idx="15">
                  <c:v>35</c:v>
                </c:pt>
                <c:pt idx="16">
                  <c:v>39</c:v>
                </c:pt>
                <c:pt idx="17">
                  <c:v>33</c:v>
                </c:pt>
                <c:pt idx="18">
                  <c:v>36</c:v>
                </c:pt>
                <c:pt idx="19">
                  <c:v>39</c:v>
                </c:pt>
                <c:pt idx="20">
                  <c:v>37</c:v>
                </c:pt>
                <c:pt idx="21">
                  <c:v>37</c:v>
                </c:pt>
                <c:pt idx="22">
                  <c:v>34</c:v>
                </c:pt>
                <c:pt idx="23">
                  <c:v>44</c:v>
                </c:pt>
                <c:pt idx="24">
                  <c:v>40</c:v>
                </c:pt>
                <c:pt idx="25">
                  <c:v>47</c:v>
                </c:pt>
                <c:pt idx="26">
                  <c:v>46</c:v>
                </c:pt>
                <c:pt idx="27">
                  <c:v>51</c:v>
                </c:pt>
                <c:pt idx="28">
                  <c:v>44</c:v>
                </c:pt>
                <c:pt idx="29">
                  <c:v>52</c:v>
                </c:pt>
                <c:pt idx="30">
                  <c:v>52</c:v>
                </c:pt>
                <c:pt idx="31">
                  <c:v>49</c:v>
                </c:pt>
                <c:pt idx="32">
                  <c:v>55</c:v>
                </c:pt>
                <c:pt idx="33">
                  <c:v>62</c:v>
                </c:pt>
                <c:pt idx="34">
                  <c:v>40</c:v>
                </c:pt>
                <c:pt idx="35">
                  <c:v>48</c:v>
                </c:pt>
                <c:pt idx="36">
                  <c:v>53</c:v>
                </c:pt>
                <c:pt idx="37">
                  <c:v>72</c:v>
                </c:pt>
                <c:pt idx="38">
                  <c:v>60</c:v>
                </c:pt>
                <c:pt idx="39">
                  <c:v>81</c:v>
                </c:pt>
                <c:pt idx="40">
                  <c:v>75</c:v>
                </c:pt>
                <c:pt idx="41">
                  <c:v>76</c:v>
                </c:pt>
                <c:pt idx="42">
                  <c:v>65</c:v>
                </c:pt>
                <c:pt idx="43">
                  <c:v>71</c:v>
                </c:pt>
                <c:pt idx="44">
                  <c:v>73</c:v>
                </c:pt>
                <c:pt idx="45">
                  <c:v>60</c:v>
                </c:pt>
                <c:pt idx="46">
                  <c:v>81</c:v>
                </c:pt>
                <c:pt idx="47">
                  <c:v>59</c:v>
                </c:pt>
                <c:pt idx="48">
                  <c:v>69</c:v>
                </c:pt>
                <c:pt idx="49">
                  <c:v>54</c:v>
                </c:pt>
                <c:pt idx="50">
                  <c:v>70</c:v>
                </c:pt>
                <c:pt idx="51">
                  <c:v>76</c:v>
                </c:pt>
                <c:pt idx="52">
                  <c:v>84</c:v>
                </c:pt>
                <c:pt idx="53">
                  <c:v>77</c:v>
                </c:pt>
                <c:pt idx="54">
                  <c:v>84</c:v>
                </c:pt>
                <c:pt idx="55">
                  <c:v>75</c:v>
                </c:pt>
                <c:pt idx="56">
                  <c:v>88</c:v>
                </c:pt>
                <c:pt idx="57">
                  <c:v>93</c:v>
                </c:pt>
                <c:pt idx="58">
                  <c:v>79</c:v>
                </c:pt>
                <c:pt idx="59">
                  <c:v>89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21</c:v>
                </c:pt>
                <c:pt idx="13">
                  <c:v>24</c:v>
                </c:pt>
                <c:pt idx="14">
                  <c:v>28</c:v>
                </c:pt>
                <c:pt idx="15">
                  <c:v>36</c:v>
                </c:pt>
                <c:pt idx="16">
                  <c:v>47</c:v>
                </c:pt>
                <c:pt idx="17">
                  <c:v>43</c:v>
                </c:pt>
                <c:pt idx="18">
                  <c:v>41</c:v>
                </c:pt>
                <c:pt idx="19">
                  <c:v>52</c:v>
                </c:pt>
                <c:pt idx="20">
                  <c:v>46</c:v>
                </c:pt>
                <c:pt idx="21">
                  <c:v>63</c:v>
                </c:pt>
                <c:pt idx="22">
                  <c:v>75</c:v>
                </c:pt>
                <c:pt idx="23">
                  <c:v>83</c:v>
                </c:pt>
                <c:pt idx="24">
                  <c:v>107</c:v>
                </c:pt>
                <c:pt idx="25">
                  <c:v>101</c:v>
                </c:pt>
                <c:pt idx="26">
                  <c:v>123</c:v>
                </c:pt>
                <c:pt idx="27">
                  <c:v>115</c:v>
                </c:pt>
                <c:pt idx="28">
                  <c:v>129</c:v>
                </c:pt>
                <c:pt idx="29">
                  <c:v>129</c:v>
                </c:pt>
                <c:pt idx="30">
                  <c:v>121</c:v>
                </c:pt>
                <c:pt idx="31">
                  <c:v>134</c:v>
                </c:pt>
                <c:pt idx="32">
                  <c:v>146</c:v>
                </c:pt>
                <c:pt idx="33">
                  <c:v>140</c:v>
                </c:pt>
                <c:pt idx="34">
                  <c:v>151</c:v>
                </c:pt>
                <c:pt idx="35">
                  <c:v>164</c:v>
                </c:pt>
                <c:pt idx="36">
                  <c:v>186</c:v>
                </c:pt>
                <c:pt idx="37">
                  <c:v>213</c:v>
                </c:pt>
                <c:pt idx="38">
                  <c:v>210</c:v>
                </c:pt>
                <c:pt idx="39">
                  <c:v>222</c:v>
                </c:pt>
                <c:pt idx="40">
                  <c:v>230</c:v>
                </c:pt>
                <c:pt idx="41">
                  <c:v>195</c:v>
                </c:pt>
                <c:pt idx="42">
                  <c:v>199</c:v>
                </c:pt>
                <c:pt idx="43">
                  <c:v>234</c:v>
                </c:pt>
                <c:pt idx="44">
                  <c:v>217</c:v>
                </c:pt>
                <c:pt idx="45">
                  <c:v>233</c:v>
                </c:pt>
                <c:pt idx="46">
                  <c:v>224</c:v>
                </c:pt>
                <c:pt idx="47">
                  <c:v>237</c:v>
                </c:pt>
                <c:pt idx="48">
                  <c:v>265</c:v>
                </c:pt>
                <c:pt idx="49">
                  <c:v>304</c:v>
                </c:pt>
                <c:pt idx="50">
                  <c:v>274</c:v>
                </c:pt>
                <c:pt idx="51">
                  <c:v>312</c:v>
                </c:pt>
                <c:pt idx="52">
                  <c:v>312</c:v>
                </c:pt>
                <c:pt idx="53">
                  <c:v>331</c:v>
                </c:pt>
                <c:pt idx="54">
                  <c:v>333</c:v>
                </c:pt>
                <c:pt idx="55">
                  <c:v>335</c:v>
                </c:pt>
                <c:pt idx="56">
                  <c:v>346</c:v>
                </c:pt>
                <c:pt idx="57">
                  <c:v>354</c:v>
                </c:pt>
                <c:pt idx="58">
                  <c:v>367</c:v>
                </c:pt>
                <c:pt idx="59">
                  <c:v>344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4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3</c:v>
                </c:pt>
                <c:pt idx="45">
                  <c:v>0</c:v>
                </c:pt>
                <c:pt idx="46">
                  <c:v>2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2</c:v>
                </c:pt>
                <c:pt idx="54">
                  <c:v>2</c:v>
                </c:pt>
                <c:pt idx="55">
                  <c:v>3</c:v>
                </c:pt>
                <c:pt idx="56">
                  <c:v>0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2</c:v>
                </c:pt>
                <c:pt idx="6">
                  <c:v>4</c:v>
                </c:pt>
                <c:pt idx="7">
                  <c:v>9</c:v>
                </c:pt>
                <c:pt idx="8">
                  <c:v>5</c:v>
                </c:pt>
                <c:pt idx="9">
                  <c:v>7</c:v>
                </c:pt>
                <c:pt idx="10">
                  <c:v>10</c:v>
                </c:pt>
                <c:pt idx="11">
                  <c:v>6</c:v>
                </c:pt>
                <c:pt idx="12">
                  <c:v>13</c:v>
                </c:pt>
                <c:pt idx="13">
                  <c:v>10</c:v>
                </c:pt>
                <c:pt idx="14">
                  <c:v>13</c:v>
                </c:pt>
                <c:pt idx="15">
                  <c:v>13</c:v>
                </c:pt>
                <c:pt idx="16">
                  <c:v>10</c:v>
                </c:pt>
                <c:pt idx="17">
                  <c:v>10</c:v>
                </c:pt>
                <c:pt idx="18">
                  <c:v>8</c:v>
                </c:pt>
                <c:pt idx="19">
                  <c:v>7</c:v>
                </c:pt>
                <c:pt idx="20">
                  <c:v>10</c:v>
                </c:pt>
                <c:pt idx="21">
                  <c:v>8</c:v>
                </c:pt>
                <c:pt idx="22">
                  <c:v>7</c:v>
                </c:pt>
                <c:pt idx="23">
                  <c:v>12</c:v>
                </c:pt>
                <c:pt idx="24">
                  <c:v>8</c:v>
                </c:pt>
                <c:pt idx="25">
                  <c:v>16</c:v>
                </c:pt>
                <c:pt idx="26">
                  <c:v>12</c:v>
                </c:pt>
                <c:pt idx="27">
                  <c:v>20</c:v>
                </c:pt>
                <c:pt idx="28">
                  <c:v>10</c:v>
                </c:pt>
                <c:pt idx="29">
                  <c:v>8</c:v>
                </c:pt>
                <c:pt idx="30">
                  <c:v>13</c:v>
                </c:pt>
                <c:pt idx="31">
                  <c:v>23</c:v>
                </c:pt>
                <c:pt idx="32">
                  <c:v>15</c:v>
                </c:pt>
                <c:pt idx="33">
                  <c:v>11</c:v>
                </c:pt>
                <c:pt idx="34">
                  <c:v>14</c:v>
                </c:pt>
                <c:pt idx="35">
                  <c:v>20</c:v>
                </c:pt>
                <c:pt idx="36">
                  <c:v>23</c:v>
                </c:pt>
                <c:pt idx="37">
                  <c:v>25</c:v>
                </c:pt>
                <c:pt idx="38">
                  <c:v>13</c:v>
                </c:pt>
                <c:pt idx="39">
                  <c:v>19</c:v>
                </c:pt>
                <c:pt idx="40">
                  <c:v>16</c:v>
                </c:pt>
                <c:pt idx="41">
                  <c:v>19</c:v>
                </c:pt>
                <c:pt idx="42">
                  <c:v>20</c:v>
                </c:pt>
                <c:pt idx="43">
                  <c:v>20</c:v>
                </c:pt>
                <c:pt idx="44">
                  <c:v>17</c:v>
                </c:pt>
                <c:pt idx="45">
                  <c:v>22</c:v>
                </c:pt>
                <c:pt idx="46">
                  <c:v>20</c:v>
                </c:pt>
                <c:pt idx="47">
                  <c:v>21</c:v>
                </c:pt>
                <c:pt idx="48">
                  <c:v>13</c:v>
                </c:pt>
                <c:pt idx="49">
                  <c:v>16</c:v>
                </c:pt>
                <c:pt idx="50">
                  <c:v>29</c:v>
                </c:pt>
                <c:pt idx="51">
                  <c:v>12</c:v>
                </c:pt>
                <c:pt idx="52">
                  <c:v>28</c:v>
                </c:pt>
                <c:pt idx="53">
                  <c:v>22</c:v>
                </c:pt>
                <c:pt idx="54">
                  <c:v>24</c:v>
                </c:pt>
                <c:pt idx="55">
                  <c:v>24</c:v>
                </c:pt>
                <c:pt idx="56">
                  <c:v>18</c:v>
                </c:pt>
                <c:pt idx="57">
                  <c:v>17</c:v>
                </c:pt>
                <c:pt idx="58">
                  <c:v>28</c:v>
                </c:pt>
                <c:pt idx="59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6</c:v>
                </c:pt>
                <c:pt idx="1">
                  <c:v>6</c:v>
                </c:pt>
                <c:pt idx="2">
                  <c:v>12</c:v>
                </c:pt>
                <c:pt idx="3">
                  <c:v>16</c:v>
                </c:pt>
                <c:pt idx="4">
                  <c:v>16</c:v>
                </c:pt>
                <c:pt idx="5">
                  <c:v>8</c:v>
                </c:pt>
                <c:pt idx="6">
                  <c:v>16</c:v>
                </c:pt>
                <c:pt idx="7">
                  <c:v>26</c:v>
                </c:pt>
                <c:pt idx="8">
                  <c:v>22</c:v>
                </c:pt>
                <c:pt idx="9">
                  <c:v>21</c:v>
                </c:pt>
                <c:pt idx="10">
                  <c:v>24</c:v>
                </c:pt>
                <c:pt idx="11">
                  <c:v>25</c:v>
                </c:pt>
                <c:pt idx="12">
                  <c:v>36</c:v>
                </c:pt>
                <c:pt idx="13">
                  <c:v>25</c:v>
                </c:pt>
                <c:pt idx="14">
                  <c:v>47</c:v>
                </c:pt>
                <c:pt idx="15">
                  <c:v>25</c:v>
                </c:pt>
                <c:pt idx="16">
                  <c:v>29</c:v>
                </c:pt>
                <c:pt idx="17">
                  <c:v>38</c:v>
                </c:pt>
                <c:pt idx="18">
                  <c:v>34</c:v>
                </c:pt>
                <c:pt idx="19">
                  <c:v>36</c:v>
                </c:pt>
                <c:pt idx="20">
                  <c:v>39</c:v>
                </c:pt>
                <c:pt idx="21">
                  <c:v>39</c:v>
                </c:pt>
                <c:pt idx="22">
                  <c:v>35</c:v>
                </c:pt>
                <c:pt idx="23">
                  <c:v>45</c:v>
                </c:pt>
                <c:pt idx="24">
                  <c:v>37</c:v>
                </c:pt>
                <c:pt idx="25">
                  <c:v>49</c:v>
                </c:pt>
                <c:pt idx="26">
                  <c:v>45</c:v>
                </c:pt>
                <c:pt idx="27">
                  <c:v>48</c:v>
                </c:pt>
                <c:pt idx="28">
                  <c:v>64</c:v>
                </c:pt>
                <c:pt idx="29">
                  <c:v>54</c:v>
                </c:pt>
                <c:pt idx="30">
                  <c:v>54</c:v>
                </c:pt>
                <c:pt idx="31">
                  <c:v>56</c:v>
                </c:pt>
                <c:pt idx="32">
                  <c:v>58</c:v>
                </c:pt>
                <c:pt idx="33">
                  <c:v>61</c:v>
                </c:pt>
                <c:pt idx="34">
                  <c:v>61</c:v>
                </c:pt>
                <c:pt idx="35">
                  <c:v>42</c:v>
                </c:pt>
                <c:pt idx="36">
                  <c:v>62</c:v>
                </c:pt>
                <c:pt idx="37">
                  <c:v>68</c:v>
                </c:pt>
                <c:pt idx="38">
                  <c:v>62</c:v>
                </c:pt>
                <c:pt idx="39">
                  <c:v>71</c:v>
                </c:pt>
                <c:pt idx="40">
                  <c:v>73</c:v>
                </c:pt>
                <c:pt idx="41">
                  <c:v>79</c:v>
                </c:pt>
                <c:pt idx="42">
                  <c:v>77</c:v>
                </c:pt>
                <c:pt idx="43">
                  <c:v>62</c:v>
                </c:pt>
                <c:pt idx="44">
                  <c:v>61</c:v>
                </c:pt>
                <c:pt idx="45">
                  <c:v>80</c:v>
                </c:pt>
                <c:pt idx="46">
                  <c:v>67</c:v>
                </c:pt>
                <c:pt idx="47">
                  <c:v>78</c:v>
                </c:pt>
                <c:pt idx="48">
                  <c:v>65</c:v>
                </c:pt>
                <c:pt idx="49">
                  <c:v>74</c:v>
                </c:pt>
                <c:pt idx="50">
                  <c:v>77</c:v>
                </c:pt>
                <c:pt idx="51">
                  <c:v>83</c:v>
                </c:pt>
                <c:pt idx="52">
                  <c:v>76</c:v>
                </c:pt>
                <c:pt idx="53">
                  <c:v>91</c:v>
                </c:pt>
                <c:pt idx="54">
                  <c:v>76</c:v>
                </c:pt>
                <c:pt idx="55">
                  <c:v>94</c:v>
                </c:pt>
                <c:pt idx="56">
                  <c:v>83</c:v>
                </c:pt>
                <c:pt idx="57">
                  <c:v>91</c:v>
                </c:pt>
                <c:pt idx="58">
                  <c:v>85</c:v>
                </c:pt>
                <c:pt idx="59">
                  <c:v>91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0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3</c:v>
                </c:pt>
                <c:pt idx="26">
                  <c:v>4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3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1</c:v>
                </c:pt>
                <c:pt idx="37">
                  <c:v>4</c:v>
                </c:pt>
                <c:pt idx="38">
                  <c:v>1</c:v>
                </c:pt>
                <c:pt idx="39">
                  <c:v>5</c:v>
                </c:pt>
                <c:pt idx="40">
                  <c:v>3</c:v>
                </c:pt>
                <c:pt idx="41">
                  <c:v>2</c:v>
                </c:pt>
                <c:pt idx="42">
                  <c:v>1</c:v>
                </c:pt>
                <c:pt idx="43">
                  <c:v>5</c:v>
                </c:pt>
                <c:pt idx="44">
                  <c:v>5</c:v>
                </c:pt>
                <c:pt idx="45">
                  <c:v>5</c:v>
                </c:pt>
                <c:pt idx="46">
                  <c:v>4</c:v>
                </c:pt>
                <c:pt idx="47">
                  <c:v>2</c:v>
                </c:pt>
                <c:pt idx="48">
                  <c:v>10</c:v>
                </c:pt>
                <c:pt idx="49">
                  <c:v>2</c:v>
                </c:pt>
                <c:pt idx="50">
                  <c:v>4</c:v>
                </c:pt>
                <c:pt idx="51">
                  <c:v>3</c:v>
                </c:pt>
                <c:pt idx="52">
                  <c:v>3</c:v>
                </c:pt>
                <c:pt idx="53">
                  <c:v>6</c:v>
                </c:pt>
                <c:pt idx="54">
                  <c:v>4</c:v>
                </c:pt>
                <c:pt idx="55">
                  <c:v>6</c:v>
                </c:pt>
                <c:pt idx="56">
                  <c:v>5</c:v>
                </c:pt>
                <c:pt idx="57">
                  <c:v>6</c:v>
                </c:pt>
                <c:pt idx="58">
                  <c:v>4</c:v>
                </c:pt>
                <c:pt idx="59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3</c:v>
                </c:pt>
                <c:pt idx="23">
                  <c:v>0</c:v>
                </c:pt>
                <c:pt idx="24">
                  <c:v>2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2</c:v>
                </c:pt>
                <c:pt idx="37">
                  <c:v>1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2</c:v>
                </c:pt>
                <c:pt idx="52">
                  <c:v>3</c:v>
                </c:pt>
                <c:pt idx="53">
                  <c:v>0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8</c:v>
                </c:pt>
                <c:pt idx="10">
                  <c:v>7</c:v>
                </c:pt>
                <c:pt idx="11">
                  <c:v>15</c:v>
                </c:pt>
                <c:pt idx="12">
                  <c:v>12</c:v>
                </c:pt>
                <c:pt idx="13">
                  <c:v>11</c:v>
                </c:pt>
                <c:pt idx="14">
                  <c:v>7</c:v>
                </c:pt>
                <c:pt idx="15">
                  <c:v>8</c:v>
                </c:pt>
                <c:pt idx="16">
                  <c:v>13</c:v>
                </c:pt>
                <c:pt idx="17">
                  <c:v>10</c:v>
                </c:pt>
                <c:pt idx="18">
                  <c:v>10</c:v>
                </c:pt>
                <c:pt idx="19">
                  <c:v>7</c:v>
                </c:pt>
                <c:pt idx="20">
                  <c:v>11</c:v>
                </c:pt>
                <c:pt idx="21">
                  <c:v>12</c:v>
                </c:pt>
                <c:pt idx="22">
                  <c:v>10</c:v>
                </c:pt>
                <c:pt idx="23">
                  <c:v>16</c:v>
                </c:pt>
                <c:pt idx="24">
                  <c:v>10</c:v>
                </c:pt>
                <c:pt idx="25">
                  <c:v>18</c:v>
                </c:pt>
                <c:pt idx="26">
                  <c:v>12</c:v>
                </c:pt>
                <c:pt idx="27">
                  <c:v>15</c:v>
                </c:pt>
                <c:pt idx="28">
                  <c:v>17</c:v>
                </c:pt>
                <c:pt idx="29">
                  <c:v>14</c:v>
                </c:pt>
                <c:pt idx="30">
                  <c:v>14</c:v>
                </c:pt>
                <c:pt idx="31">
                  <c:v>16</c:v>
                </c:pt>
                <c:pt idx="32">
                  <c:v>15</c:v>
                </c:pt>
                <c:pt idx="33">
                  <c:v>17</c:v>
                </c:pt>
                <c:pt idx="34">
                  <c:v>12</c:v>
                </c:pt>
                <c:pt idx="35">
                  <c:v>14</c:v>
                </c:pt>
                <c:pt idx="36">
                  <c:v>13</c:v>
                </c:pt>
                <c:pt idx="37">
                  <c:v>11</c:v>
                </c:pt>
                <c:pt idx="38">
                  <c:v>23</c:v>
                </c:pt>
                <c:pt idx="39">
                  <c:v>17</c:v>
                </c:pt>
                <c:pt idx="40">
                  <c:v>21</c:v>
                </c:pt>
                <c:pt idx="41">
                  <c:v>20</c:v>
                </c:pt>
                <c:pt idx="42">
                  <c:v>16</c:v>
                </c:pt>
                <c:pt idx="43">
                  <c:v>12</c:v>
                </c:pt>
                <c:pt idx="44">
                  <c:v>14</c:v>
                </c:pt>
                <c:pt idx="45">
                  <c:v>21</c:v>
                </c:pt>
                <c:pt idx="46">
                  <c:v>22</c:v>
                </c:pt>
                <c:pt idx="47">
                  <c:v>20</c:v>
                </c:pt>
                <c:pt idx="48">
                  <c:v>13</c:v>
                </c:pt>
                <c:pt idx="49">
                  <c:v>21</c:v>
                </c:pt>
                <c:pt idx="50">
                  <c:v>28</c:v>
                </c:pt>
                <c:pt idx="51">
                  <c:v>18</c:v>
                </c:pt>
                <c:pt idx="52">
                  <c:v>19</c:v>
                </c:pt>
                <c:pt idx="53">
                  <c:v>34</c:v>
                </c:pt>
                <c:pt idx="54">
                  <c:v>28</c:v>
                </c:pt>
                <c:pt idx="55">
                  <c:v>21</c:v>
                </c:pt>
                <c:pt idx="56">
                  <c:v>24</c:v>
                </c:pt>
                <c:pt idx="57">
                  <c:v>21</c:v>
                </c:pt>
                <c:pt idx="58">
                  <c:v>26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13</c:v>
                </c:pt>
                <c:pt idx="2">
                  <c:v>12</c:v>
                </c:pt>
                <c:pt idx="3">
                  <c:v>9</c:v>
                </c:pt>
                <c:pt idx="4">
                  <c:v>13</c:v>
                </c:pt>
                <c:pt idx="5">
                  <c:v>15</c:v>
                </c:pt>
                <c:pt idx="6">
                  <c:v>23</c:v>
                </c:pt>
                <c:pt idx="7">
                  <c:v>18</c:v>
                </c:pt>
                <c:pt idx="8">
                  <c:v>21</c:v>
                </c:pt>
                <c:pt idx="9">
                  <c:v>20</c:v>
                </c:pt>
                <c:pt idx="10">
                  <c:v>29</c:v>
                </c:pt>
                <c:pt idx="11">
                  <c:v>21</c:v>
                </c:pt>
                <c:pt idx="12">
                  <c:v>29</c:v>
                </c:pt>
                <c:pt idx="13">
                  <c:v>42</c:v>
                </c:pt>
                <c:pt idx="14">
                  <c:v>25</c:v>
                </c:pt>
                <c:pt idx="15">
                  <c:v>30</c:v>
                </c:pt>
                <c:pt idx="16">
                  <c:v>23</c:v>
                </c:pt>
                <c:pt idx="17">
                  <c:v>36</c:v>
                </c:pt>
                <c:pt idx="18">
                  <c:v>35</c:v>
                </c:pt>
                <c:pt idx="19">
                  <c:v>35</c:v>
                </c:pt>
                <c:pt idx="20">
                  <c:v>38</c:v>
                </c:pt>
                <c:pt idx="21">
                  <c:v>35</c:v>
                </c:pt>
                <c:pt idx="22">
                  <c:v>41</c:v>
                </c:pt>
                <c:pt idx="23">
                  <c:v>40</c:v>
                </c:pt>
                <c:pt idx="24">
                  <c:v>53</c:v>
                </c:pt>
                <c:pt idx="25">
                  <c:v>53</c:v>
                </c:pt>
                <c:pt idx="26">
                  <c:v>50</c:v>
                </c:pt>
                <c:pt idx="27">
                  <c:v>48</c:v>
                </c:pt>
                <c:pt idx="28">
                  <c:v>62</c:v>
                </c:pt>
                <c:pt idx="29">
                  <c:v>53</c:v>
                </c:pt>
                <c:pt idx="30">
                  <c:v>66</c:v>
                </c:pt>
                <c:pt idx="31">
                  <c:v>53</c:v>
                </c:pt>
                <c:pt idx="32">
                  <c:v>43</c:v>
                </c:pt>
                <c:pt idx="33">
                  <c:v>51</c:v>
                </c:pt>
                <c:pt idx="34">
                  <c:v>51</c:v>
                </c:pt>
                <c:pt idx="35">
                  <c:v>60</c:v>
                </c:pt>
                <c:pt idx="36">
                  <c:v>56</c:v>
                </c:pt>
                <c:pt idx="37">
                  <c:v>61</c:v>
                </c:pt>
                <c:pt idx="38">
                  <c:v>61</c:v>
                </c:pt>
                <c:pt idx="39">
                  <c:v>72</c:v>
                </c:pt>
                <c:pt idx="40">
                  <c:v>56</c:v>
                </c:pt>
                <c:pt idx="41">
                  <c:v>77</c:v>
                </c:pt>
                <c:pt idx="42">
                  <c:v>59</c:v>
                </c:pt>
                <c:pt idx="43">
                  <c:v>74</c:v>
                </c:pt>
                <c:pt idx="44">
                  <c:v>68</c:v>
                </c:pt>
                <c:pt idx="45">
                  <c:v>57</c:v>
                </c:pt>
                <c:pt idx="46">
                  <c:v>83</c:v>
                </c:pt>
                <c:pt idx="47">
                  <c:v>67</c:v>
                </c:pt>
                <c:pt idx="48">
                  <c:v>82</c:v>
                </c:pt>
                <c:pt idx="49">
                  <c:v>95</c:v>
                </c:pt>
                <c:pt idx="50">
                  <c:v>60</c:v>
                </c:pt>
                <c:pt idx="51">
                  <c:v>75</c:v>
                </c:pt>
                <c:pt idx="52">
                  <c:v>82</c:v>
                </c:pt>
                <c:pt idx="53">
                  <c:v>70</c:v>
                </c:pt>
                <c:pt idx="54">
                  <c:v>85</c:v>
                </c:pt>
                <c:pt idx="55">
                  <c:v>91</c:v>
                </c:pt>
                <c:pt idx="56">
                  <c:v>85</c:v>
                </c:pt>
                <c:pt idx="57">
                  <c:v>82</c:v>
                </c:pt>
                <c:pt idx="58">
                  <c:v>83</c:v>
                </c:pt>
                <c:pt idx="59">
                  <c:v>91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4</c:v>
                </c:pt>
                <c:pt idx="22">
                  <c:v>3</c:v>
                </c:pt>
                <c:pt idx="23">
                  <c:v>0</c:v>
                </c:pt>
                <c:pt idx="24">
                  <c:v>7</c:v>
                </c:pt>
                <c:pt idx="25">
                  <c:v>5</c:v>
                </c:pt>
                <c:pt idx="26">
                  <c:v>7</c:v>
                </c:pt>
                <c:pt idx="27">
                  <c:v>4</c:v>
                </c:pt>
                <c:pt idx="28">
                  <c:v>6</c:v>
                </c:pt>
                <c:pt idx="29">
                  <c:v>2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7</c:v>
                </c:pt>
                <c:pt idx="34">
                  <c:v>5</c:v>
                </c:pt>
                <c:pt idx="35">
                  <c:v>3</c:v>
                </c:pt>
                <c:pt idx="36">
                  <c:v>2</c:v>
                </c:pt>
                <c:pt idx="37">
                  <c:v>5</c:v>
                </c:pt>
                <c:pt idx="38">
                  <c:v>7</c:v>
                </c:pt>
                <c:pt idx="39">
                  <c:v>8</c:v>
                </c:pt>
                <c:pt idx="40">
                  <c:v>11</c:v>
                </c:pt>
                <c:pt idx="41">
                  <c:v>7</c:v>
                </c:pt>
                <c:pt idx="42">
                  <c:v>8</c:v>
                </c:pt>
                <c:pt idx="43">
                  <c:v>5</c:v>
                </c:pt>
                <c:pt idx="44">
                  <c:v>4</c:v>
                </c:pt>
                <c:pt idx="45">
                  <c:v>4</c:v>
                </c:pt>
                <c:pt idx="46">
                  <c:v>5</c:v>
                </c:pt>
                <c:pt idx="47">
                  <c:v>6</c:v>
                </c:pt>
                <c:pt idx="48">
                  <c:v>4</c:v>
                </c:pt>
                <c:pt idx="49">
                  <c:v>5</c:v>
                </c:pt>
                <c:pt idx="50">
                  <c:v>11</c:v>
                </c:pt>
                <c:pt idx="51">
                  <c:v>9</c:v>
                </c:pt>
                <c:pt idx="52">
                  <c:v>17</c:v>
                </c:pt>
                <c:pt idx="53">
                  <c:v>11</c:v>
                </c:pt>
                <c:pt idx="54">
                  <c:v>7</c:v>
                </c:pt>
                <c:pt idx="55">
                  <c:v>13</c:v>
                </c:pt>
                <c:pt idx="56">
                  <c:v>10</c:v>
                </c:pt>
                <c:pt idx="57">
                  <c:v>7</c:v>
                </c:pt>
                <c:pt idx="58">
                  <c:v>12</c:v>
                </c:pt>
                <c:pt idx="59">
                  <c:v>11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293</c:v>
                </c:pt>
                <c:pt idx="1">
                  <c:v>1101</c:v>
                </c:pt>
                <c:pt idx="2">
                  <c:v>2354</c:v>
                </c:pt>
                <c:pt idx="3">
                  <c:v>3675</c:v>
                </c:pt>
                <c:pt idx="4">
                  <c:v>5063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</c:v>
                </c:pt>
                <c:pt idx="1">
                  <c:v>562</c:v>
                </c:pt>
                <c:pt idx="2">
                  <c:v>834</c:v>
                </c:pt>
                <c:pt idx="3">
                  <c:v>1128</c:v>
                </c:pt>
                <c:pt idx="4">
                  <c:v>1321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263</c:v>
                </c:pt>
                <c:pt idx="1">
                  <c:v>568</c:v>
                </c:pt>
                <c:pt idx="2">
                  <c:v>882</c:v>
                </c:pt>
                <c:pt idx="3">
                  <c:v>1087</c:v>
                </c:pt>
                <c:pt idx="4">
                  <c:v>1386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14243496.400000004</c:v>
                </c:pt>
                <c:pt idx="1">
                  <c:v>42797396.199999936</c:v>
                </c:pt>
                <c:pt idx="2">
                  <c:v>82188577.00000018</c:v>
                </c:pt>
                <c:pt idx="3">
                  <c:v>120382340.39999923</c:v>
                </c:pt>
                <c:pt idx="4">
                  <c:v>162146068.79999834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16072470.947999999</c:v>
                </c:pt>
                <c:pt idx="1">
                  <c:v>41398165.953999996</c:v>
                </c:pt>
                <c:pt idx="2">
                  <c:v>75380816.506</c:v>
                </c:pt>
                <c:pt idx="3">
                  <c:v>107751278.564</c:v>
                </c:pt>
                <c:pt idx="4">
                  <c:v>143168845.384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5538</c:v>
                </c:pt>
                <c:pt idx="2">
                  <c:v>9362</c:v>
                </c:pt>
                <c:pt idx="3">
                  <c:v>13678</c:v>
                </c:pt>
                <c:pt idx="4">
                  <c:v>17413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-111375.244</c:v>
                </c:pt>
                <c:pt idx="1">
                  <c:v>-170239.64800000004</c:v>
                </c:pt>
                <c:pt idx="2">
                  <c:v>-171930.54800000018</c:v>
                </c:pt>
                <c:pt idx="3">
                  <c:v>-182159.0300000005</c:v>
                </c:pt>
                <c:pt idx="4">
                  <c:v>-167826.3219999991</c:v>
                </c:pt>
                <c:pt idx="5">
                  <c:v>-158030.29000000004</c:v>
                </c:pt>
                <c:pt idx="6">
                  <c:v>-160106.12800000096</c:v>
                </c:pt>
                <c:pt idx="7">
                  <c:v>-168783.2259999998</c:v>
                </c:pt>
                <c:pt idx="8">
                  <c:v>-173155.56399999838</c:v>
                </c:pt>
                <c:pt idx="9">
                  <c:v>-146063.9039999994</c:v>
                </c:pt>
                <c:pt idx="10">
                  <c:v>-127634.85799999512</c:v>
                </c:pt>
                <c:pt idx="11">
                  <c:v>-91669.78600000171</c:v>
                </c:pt>
                <c:pt idx="12">
                  <c:v>29472.87400000496</c:v>
                </c:pt>
                <c:pt idx="13">
                  <c:v>55448.84600000549</c:v>
                </c:pt>
                <c:pt idx="14">
                  <c:v>74339.27000001259</c:v>
                </c:pt>
                <c:pt idx="15">
                  <c:v>51949.39599999972</c:v>
                </c:pt>
                <c:pt idx="16">
                  <c:v>75483.60400000494</c:v>
                </c:pt>
                <c:pt idx="17">
                  <c:v>72431.73200000077</c:v>
                </c:pt>
                <c:pt idx="18">
                  <c:v>77248.30599999474</c:v>
                </c:pt>
                <c:pt idx="19">
                  <c:v>94231.8160000029</c:v>
                </c:pt>
                <c:pt idx="20">
                  <c:v>143838.80599999242</c:v>
                </c:pt>
                <c:pt idx="21">
                  <c:v>161783.83799997345</c:v>
                </c:pt>
                <c:pt idx="22">
                  <c:v>238337.2359999651</c:v>
                </c:pt>
                <c:pt idx="23">
                  <c:v>324664.5219999794</c:v>
                </c:pt>
                <c:pt idx="24">
                  <c:v>404234.231999984</c:v>
                </c:pt>
                <c:pt idx="25">
                  <c:v>428815.31199998036</c:v>
                </c:pt>
                <c:pt idx="26">
                  <c:v>570548.4599999906</c:v>
                </c:pt>
                <c:pt idx="27">
                  <c:v>517996.12999999523</c:v>
                </c:pt>
                <c:pt idx="28">
                  <c:v>566645.3980000662</c:v>
                </c:pt>
                <c:pt idx="29">
                  <c:v>554116.4679999929</c:v>
                </c:pt>
                <c:pt idx="30">
                  <c:v>632629.1279999996</c:v>
                </c:pt>
                <c:pt idx="31">
                  <c:v>569226.7939999625</c:v>
                </c:pt>
                <c:pt idx="32">
                  <c:v>639408.1900000991</c:v>
                </c:pt>
                <c:pt idx="33">
                  <c:v>634409.6880000765</c:v>
                </c:pt>
                <c:pt idx="34">
                  <c:v>591825.4140000138</c:v>
                </c:pt>
                <c:pt idx="35">
                  <c:v>697905.2800000217</c:v>
                </c:pt>
                <c:pt idx="36">
                  <c:v>830577.5199998887</c:v>
                </c:pt>
                <c:pt idx="37">
                  <c:v>1031602.0339999534</c:v>
                </c:pt>
                <c:pt idx="38">
                  <c:v>1007566.2860000264</c:v>
                </c:pt>
                <c:pt idx="39">
                  <c:v>1146655.6060000062</c:v>
                </c:pt>
                <c:pt idx="40">
                  <c:v>1160570.815999981</c:v>
                </c:pt>
                <c:pt idx="41">
                  <c:v>1132947.799999807</c:v>
                </c:pt>
                <c:pt idx="42">
                  <c:v>878449.3419998437</c:v>
                </c:pt>
                <c:pt idx="43">
                  <c:v>1128383.2139999997</c:v>
                </c:pt>
                <c:pt idx="44">
                  <c:v>1046831.9199998695</c:v>
                </c:pt>
                <c:pt idx="45">
                  <c:v>950531.9740000777</c:v>
                </c:pt>
                <c:pt idx="46">
                  <c:v>1207453.9819998667</c:v>
                </c:pt>
                <c:pt idx="47">
                  <c:v>1109491.3419999052</c:v>
                </c:pt>
                <c:pt idx="48">
                  <c:v>1306891.617999846</c:v>
                </c:pt>
                <c:pt idx="49">
                  <c:v>1368014.8119999599</c:v>
                </c:pt>
                <c:pt idx="50">
                  <c:v>1307404.6600001901</c:v>
                </c:pt>
                <c:pt idx="51">
                  <c:v>1440356.637999896</c:v>
                </c:pt>
                <c:pt idx="52">
                  <c:v>1506206.2679996789</c:v>
                </c:pt>
                <c:pt idx="53">
                  <c:v>1698063.9519998357</c:v>
                </c:pt>
                <c:pt idx="54">
                  <c:v>1635353.4679999426</c:v>
                </c:pt>
                <c:pt idx="55">
                  <c:v>1654159.5459994264</c:v>
                </c:pt>
                <c:pt idx="56">
                  <c:v>1739546.308000097</c:v>
                </c:pt>
                <c:pt idx="57">
                  <c:v>1664595.7600000016</c:v>
                </c:pt>
                <c:pt idx="58">
                  <c:v>1825913.1959997043</c:v>
                </c:pt>
                <c:pt idx="59">
                  <c:v>1830717.1899997517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-111375.244</c:v>
                </c:pt>
                <c:pt idx="1">
                  <c:v>-281614.89200000005</c:v>
                </c:pt>
                <c:pt idx="2">
                  <c:v>-453545.44000000024</c:v>
                </c:pt>
                <c:pt idx="3">
                  <c:v>-635704.4700000007</c:v>
                </c:pt>
                <c:pt idx="4">
                  <c:v>-803530.7919999998</c:v>
                </c:pt>
                <c:pt idx="5">
                  <c:v>-961561.0819999998</c:v>
                </c:pt>
                <c:pt idx="6">
                  <c:v>-1121667.210000001</c:v>
                </c:pt>
                <c:pt idx="7">
                  <c:v>-1290450.4360000007</c:v>
                </c:pt>
                <c:pt idx="8">
                  <c:v>-1463605.999999999</c:v>
                </c:pt>
                <c:pt idx="9">
                  <c:v>-1609669.9039999985</c:v>
                </c:pt>
                <c:pt idx="10">
                  <c:v>-1737304.7619999936</c:v>
                </c:pt>
                <c:pt idx="11">
                  <c:v>-1828974.5479999953</c:v>
                </c:pt>
                <c:pt idx="12">
                  <c:v>-1799501.6739999903</c:v>
                </c:pt>
                <c:pt idx="13">
                  <c:v>-1744052.8279999848</c:v>
                </c:pt>
                <c:pt idx="14">
                  <c:v>-1669713.5579999723</c:v>
                </c:pt>
                <c:pt idx="15">
                  <c:v>-1617764.1619999725</c:v>
                </c:pt>
                <c:pt idx="16">
                  <c:v>-1542280.5579999676</c:v>
                </c:pt>
                <c:pt idx="17">
                  <c:v>-1469848.8259999668</c:v>
                </c:pt>
                <c:pt idx="18">
                  <c:v>-1392600.519999972</c:v>
                </c:pt>
                <c:pt idx="19">
                  <c:v>-1298368.7039999692</c:v>
                </c:pt>
                <c:pt idx="20">
                  <c:v>-1154529.8979999768</c:v>
                </c:pt>
                <c:pt idx="21">
                  <c:v>-992746.0600000033</c:v>
                </c:pt>
                <c:pt idx="22">
                  <c:v>-754408.8240000382</c:v>
                </c:pt>
                <c:pt idx="23">
                  <c:v>-429744.3020000588</c:v>
                </c:pt>
                <c:pt idx="24">
                  <c:v>-25510.070000074804</c:v>
                </c:pt>
                <c:pt idx="25">
                  <c:v>403305.24199990556</c:v>
                </c:pt>
                <c:pt idx="26">
                  <c:v>973853.7019998962</c:v>
                </c:pt>
                <c:pt idx="27">
                  <c:v>1491849.8319998914</c:v>
                </c:pt>
                <c:pt idx="28">
                  <c:v>2058495.2299999576</c:v>
                </c:pt>
                <c:pt idx="29">
                  <c:v>2612611.6979999505</c:v>
                </c:pt>
                <c:pt idx="30">
                  <c:v>3245240.82599995</c:v>
                </c:pt>
                <c:pt idx="31">
                  <c:v>3814467.6199999126</c:v>
                </c:pt>
                <c:pt idx="32">
                  <c:v>4453875.810000012</c:v>
                </c:pt>
                <c:pt idx="33">
                  <c:v>5088285.498000088</c:v>
                </c:pt>
                <c:pt idx="34">
                  <c:v>5680110.912000102</c:v>
                </c:pt>
                <c:pt idx="35">
                  <c:v>6378016.192000124</c:v>
                </c:pt>
                <c:pt idx="36">
                  <c:v>7208593.712000012</c:v>
                </c:pt>
                <c:pt idx="37">
                  <c:v>8240195.745999966</c:v>
                </c:pt>
                <c:pt idx="38">
                  <c:v>9247762.031999992</c:v>
                </c:pt>
                <c:pt idx="39">
                  <c:v>10394417.637999998</c:v>
                </c:pt>
                <c:pt idx="40">
                  <c:v>11554988.45399998</c:v>
                </c:pt>
                <c:pt idx="41">
                  <c:v>12687936.253999786</c:v>
                </c:pt>
                <c:pt idx="42">
                  <c:v>13566385.59599963</c:v>
                </c:pt>
                <c:pt idx="43">
                  <c:v>14694768.80999963</c:v>
                </c:pt>
                <c:pt idx="44">
                  <c:v>15741600.7299995</c:v>
                </c:pt>
                <c:pt idx="45">
                  <c:v>16692132.703999577</c:v>
                </c:pt>
                <c:pt idx="46">
                  <c:v>17899586.685999446</c:v>
                </c:pt>
                <c:pt idx="47">
                  <c:v>19009078.02799935</c:v>
                </c:pt>
                <c:pt idx="48">
                  <c:v>20315969.645999193</c:v>
                </c:pt>
                <c:pt idx="49">
                  <c:v>21683984.457999155</c:v>
                </c:pt>
                <c:pt idx="50">
                  <c:v>22991389.117999345</c:v>
                </c:pt>
                <c:pt idx="51">
                  <c:v>24431745.75599924</c:v>
                </c:pt>
                <c:pt idx="52">
                  <c:v>25937952.02399892</c:v>
                </c:pt>
                <c:pt idx="53">
                  <c:v>27636015.975998756</c:v>
                </c:pt>
                <c:pt idx="54">
                  <c:v>29271369.4439987</c:v>
                </c:pt>
                <c:pt idx="55">
                  <c:v>30925528.989998125</c:v>
                </c:pt>
                <c:pt idx="56">
                  <c:v>32665075.29799822</c:v>
                </c:pt>
                <c:pt idx="57">
                  <c:v>34329671.057998225</c:v>
                </c:pt>
                <c:pt idx="58">
                  <c:v>36155584.25399793</c:v>
                </c:pt>
                <c:pt idx="59">
                  <c:v>37986301.44399768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cache02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18:11:24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