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-1847500.5979999981</c:v>
                </c:pt>
                <c:pt idx="1">
                  <c:v>1609256.6580000143</c:v>
                </c:pt>
                <c:pt idx="2">
                  <c:v>6751210.398000093</c:v>
                </c:pt>
                <c:pt idx="3">
                  <c:v>12149925.711999776</c:v>
                </c:pt>
                <c:pt idx="4">
                  <c:v>18482033.873998865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8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15</c:v>
                </c:pt>
                <c:pt idx="8">
                  <c:v>20</c:v>
                </c:pt>
                <c:pt idx="9">
                  <c:v>25</c:v>
                </c:pt>
                <c:pt idx="10">
                  <c:v>23</c:v>
                </c:pt>
                <c:pt idx="11">
                  <c:v>31</c:v>
                </c:pt>
                <c:pt idx="12">
                  <c:v>39</c:v>
                </c:pt>
                <c:pt idx="13">
                  <c:v>25</c:v>
                </c:pt>
                <c:pt idx="14">
                  <c:v>31</c:v>
                </c:pt>
                <c:pt idx="15">
                  <c:v>32</c:v>
                </c:pt>
                <c:pt idx="16">
                  <c:v>47</c:v>
                </c:pt>
                <c:pt idx="17">
                  <c:v>39</c:v>
                </c:pt>
                <c:pt idx="18">
                  <c:v>46</c:v>
                </c:pt>
                <c:pt idx="19">
                  <c:v>31</c:v>
                </c:pt>
                <c:pt idx="20">
                  <c:v>45</c:v>
                </c:pt>
                <c:pt idx="21">
                  <c:v>42</c:v>
                </c:pt>
                <c:pt idx="22">
                  <c:v>49</c:v>
                </c:pt>
                <c:pt idx="23">
                  <c:v>48</c:v>
                </c:pt>
                <c:pt idx="24">
                  <c:v>45</c:v>
                </c:pt>
                <c:pt idx="25">
                  <c:v>48</c:v>
                </c:pt>
                <c:pt idx="26">
                  <c:v>66</c:v>
                </c:pt>
                <c:pt idx="27">
                  <c:v>52</c:v>
                </c:pt>
                <c:pt idx="28">
                  <c:v>59</c:v>
                </c:pt>
                <c:pt idx="29">
                  <c:v>68</c:v>
                </c:pt>
                <c:pt idx="30">
                  <c:v>69</c:v>
                </c:pt>
                <c:pt idx="31">
                  <c:v>71</c:v>
                </c:pt>
                <c:pt idx="32">
                  <c:v>70</c:v>
                </c:pt>
                <c:pt idx="33">
                  <c:v>61</c:v>
                </c:pt>
                <c:pt idx="34">
                  <c:v>67</c:v>
                </c:pt>
                <c:pt idx="35">
                  <c:v>58</c:v>
                </c:pt>
                <c:pt idx="36">
                  <c:v>63</c:v>
                </c:pt>
                <c:pt idx="37">
                  <c:v>74</c:v>
                </c:pt>
                <c:pt idx="38">
                  <c:v>74</c:v>
                </c:pt>
                <c:pt idx="39">
                  <c:v>79</c:v>
                </c:pt>
                <c:pt idx="40">
                  <c:v>65</c:v>
                </c:pt>
                <c:pt idx="41">
                  <c:v>87</c:v>
                </c:pt>
                <c:pt idx="42">
                  <c:v>97</c:v>
                </c:pt>
                <c:pt idx="43">
                  <c:v>74</c:v>
                </c:pt>
                <c:pt idx="44">
                  <c:v>99</c:v>
                </c:pt>
                <c:pt idx="45">
                  <c:v>83</c:v>
                </c:pt>
                <c:pt idx="46">
                  <c:v>83</c:v>
                </c:pt>
                <c:pt idx="47">
                  <c:v>113</c:v>
                </c:pt>
                <c:pt idx="48">
                  <c:v>85</c:v>
                </c:pt>
                <c:pt idx="49">
                  <c:v>82</c:v>
                </c:pt>
                <c:pt idx="50">
                  <c:v>98</c:v>
                </c:pt>
                <c:pt idx="51">
                  <c:v>99</c:v>
                </c:pt>
                <c:pt idx="52">
                  <c:v>92</c:v>
                </c:pt>
                <c:pt idx="53">
                  <c:v>101</c:v>
                </c:pt>
                <c:pt idx="54">
                  <c:v>95</c:v>
                </c:pt>
                <c:pt idx="55">
                  <c:v>96</c:v>
                </c:pt>
                <c:pt idx="56">
                  <c:v>100</c:v>
                </c:pt>
                <c:pt idx="57">
                  <c:v>88</c:v>
                </c:pt>
                <c:pt idx="58">
                  <c:v>84</c:v>
                </c:pt>
                <c:pt idx="59">
                  <c:v>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47</c:v>
                </c:pt>
                <c:pt idx="1">
                  <c:v>45</c:v>
                </c:pt>
                <c:pt idx="2">
                  <c:v>47</c:v>
                </c:pt>
                <c:pt idx="3">
                  <c:v>55</c:v>
                </c:pt>
                <c:pt idx="4">
                  <c:v>54</c:v>
                </c:pt>
                <c:pt idx="5">
                  <c:v>67</c:v>
                </c:pt>
                <c:pt idx="6">
                  <c:v>62</c:v>
                </c:pt>
                <c:pt idx="7">
                  <c:v>86</c:v>
                </c:pt>
                <c:pt idx="8">
                  <c:v>89</c:v>
                </c:pt>
                <c:pt idx="9">
                  <c:v>106</c:v>
                </c:pt>
                <c:pt idx="10">
                  <c:v>97</c:v>
                </c:pt>
                <c:pt idx="11">
                  <c:v>116</c:v>
                </c:pt>
                <c:pt idx="12">
                  <c:v>131</c:v>
                </c:pt>
                <c:pt idx="13">
                  <c:v>135</c:v>
                </c:pt>
                <c:pt idx="14">
                  <c:v>125</c:v>
                </c:pt>
                <c:pt idx="15">
                  <c:v>153</c:v>
                </c:pt>
                <c:pt idx="16">
                  <c:v>156</c:v>
                </c:pt>
                <c:pt idx="17">
                  <c:v>153</c:v>
                </c:pt>
                <c:pt idx="18">
                  <c:v>133</c:v>
                </c:pt>
                <c:pt idx="19">
                  <c:v>176</c:v>
                </c:pt>
                <c:pt idx="20">
                  <c:v>196</c:v>
                </c:pt>
                <c:pt idx="21">
                  <c:v>183</c:v>
                </c:pt>
                <c:pt idx="22">
                  <c:v>171</c:v>
                </c:pt>
                <c:pt idx="23">
                  <c:v>201</c:v>
                </c:pt>
                <c:pt idx="24">
                  <c:v>196</c:v>
                </c:pt>
                <c:pt idx="25">
                  <c:v>210</c:v>
                </c:pt>
                <c:pt idx="26">
                  <c:v>216</c:v>
                </c:pt>
                <c:pt idx="27">
                  <c:v>224</c:v>
                </c:pt>
                <c:pt idx="28">
                  <c:v>233</c:v>
                </c:pt>
                <c:pt idx="29">
                  <c:v>226</c:v>
                </c:pt>
                <c:pt idx="30">
                  <c:v>238</c:v>
                </c:pt>
                <c:pt idx="31">
                  <c:v>246</c:v>
                </c:pt>
                <c:pt idx="32">
                  <c:v>247</c:v>
                </c:pt>
                <c:pt idx="33">
                  <c:v>265</c:v>
                </c:pt>
                <c:pt idx="34">
                  <c:v>289</c:v>
                </c:pt>
                <c:pt idx="35">
                  <c:v>303</c:v>
                </c:pt>
                <c:pt idx="36">
                  <c:v>275</c:v>
                </c:pt>
                <c:pt idx="37">
                  <c:v>277</c:v>
                </c:pt>
                <c:pt idx="38">
                  <c:v>277</c:v>
                </c:pt>
                <c:pt idx="39">
                  <c:v>294</c:v>
                </c:pt>
                <c:pt idx="40">
                  <c:v>333</c:v>
                </c:pt>
                <c:pt idx="41">
                  <c:v>280</c:v>
                </c:pt>
                <c:pt idx="42">
                  <c:v>322</c:v>
                </c:pt>
                <c:pt idx="43">
                  <c:v>326</c:v>
                </c:pt>
                <c:pt idx="44">
                  <c:v>347</c:v>
                </c:pt>
                <c:pt idx="45">
                  <c:v>359</c:v>
                </c:pt>
                <c:pt idx="46">
                  <c:v>333</c:v>
                </c:pt>
                <c:pt idx="47">
                  <c:v>368</c:v>
                </c:pt>
                <c:pt idx="48">
                  <c:v>363</c:v>
                </c:pt>
                <c:pt idx="49">
                  <c:v>345</c:v>
                </c:pt>
                <c:pt idx="50">
                  <c:v>345</c:v>
                </c:pt>
                <c:pt idx="51">
                  <c:v>363</c:v>
                </c:pt>
                <c:pt idx="52">
                  <c:v>364</c:v>
                </c:pt>
                <c:pt idx="53">
                  <c:v>382</c:v>
                </c:pt>
                <c:pt idx="54">
                  <c:v>401</c:v>
                </c:pt>
                <c:pt idx="55">
                  <c:v>403</c:v>
                </c:pt>
                <c:pt idx="56">
                  <c:v>377</c:v>
                </c:pt>
                <c:pt idx="57">
                  <c:v>402</c:v>
                </c:pt>
                <c:pt idx="58">
                  <c:v>373</c:v>
                </c:pt>
                <c:pt idx="59">
                  <c:v>387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41</c:v>
                </c:pt>
                <c:pt idx="1">
                  <c:v>54</c:v>
                </c:pt>
                <c:pt idx="2">
                  <c:v>60</c:v>
                </c:pt>
                <c:pt idx="3">
                  <c:v>70</c:v>
                </c:pt>
                <c:pt idx="4">
                  <c:v>79</c:v>
                </c:pt>
                <c:pt idx="5">
                  <c:v>78</c:v>
                </c:pt>
                <c:pt idx="6">
                  <c:v>97</c:v>
                </c:pt>
                <c:pt idx="7">
                  <c:v>94</c:v>
                </c:pt>
                <c:pt idx="8">
                  <c:v>105</c:v>
                </c:pt>
                <c:pt idx="9">
                  <c:v>105</c:v>
                </c:pt>
                <c:pt idx="10">
                  <c:v>139</c:v>
                </c:pt>
                <c:pt idx="11">
                  <c:v>138</c:v>
                </c:pt>
                <c:pt idx="12">
                  <c:v>144</c:v>
                </c:pt>
                <c:pt idx="13">
                  <c:v>167</c:v>
                </c:pt>
                <c:pt idx="14">
                  <c:v>183</c:v>
                </c:pt>
                <c:pt idx="15">
                  <c:v>168</c:v>
                </c:pt>
                <c:pt idx="16">
                  <c:v>164</c:v>
                </c:pt>
                <c:pt idx="17">
                  <c:v>190</c:v>
                </c:pt>
                <c:pt idx="18">
                  <c:v>218</c:v>
                </c:pt>
                <c:pt idx="19">
                  <c:v>206</c:v>
                </c:pt>
                <c:pt idx="20">
                  <c:v>189</c:v>
                </c:pt>
                <c:pt idx="21">
                  <c:v>221</c:v>
                </c:pt>
                <c:pt idx="22">
                  <c:v>245</c:v>
                </c:pt>
                <c:pt idx="23">
                  <c:v>234</c:v>
                </c:pt>
                <c:pt idx="24">
                  <c:v>261</c:v>
                </c:pt>
                <c:pt idx="25">
                  <c:v>260</c:v>
                </c:pt>
                <c:pt idx="26">
                  <c:v>251</c:v>
                </c:pt>
                <c:pt idx="27">
                  <c:v>273</c:v>
                </c:pt>
                <c:pt idx="28">
                  <c:v>274</c:v>
                </c:pt>
                <c:pt idx="29">
                  <c:v>288</c:v>
                </c:pt>
                <c:pt idx="30">
                  <c:v>293</c:v>
                </c:pt>
                <c:pt idx="31">
                  <c:v>301</c:v>
                </c:pt>
                <c:pt idx="32">
                  <c:v>320</c:v>
                </c:pt>
                <c:pt idx="33">
                  <c:v>329</c:v>
                </c:pt>
                <c:pt idx="34">
                  <c:v>319</c:v>
                </c:pt>
                <c:pt idx="35">
                  <c:v>335</c:v>
                </c:pt>
                <c:pt idx="36">
                  <c:v>378</c:v>
                </c:pt>
                <c:pt idx="37">
                  <c:v>380</c:v>
                </c:pt>
                <c:pt idx="38">
                  <c:v>394</c:v>
                </c:pt>
                <c:pt idx="39">
                  <c:v>388</c:v>
                </c:pt>
                <c:pt idx="40">
                  <c:v>377</c:v>
                </c:pt>
                <c:pt idx="41">
                  <c:v>424</c:v>
                </c:pt>
                <c:pt idx="42">
                  <c:v>388</c:v>
                </c:pt>
                <c:pt idx="43">
                  <c:v>423</c:v>
                </c:pt>
                <c:pt idx="44">
                  <c:v>393</c:v>
                </c:pt>
                <c:pt idx="45">
                  <c:v>414</c:v>
                </c:pt>
                <c:pt idx="46">
                  <c:v>458</c:v>
                </c:pt>
                <c:pt idx="47">
                  <c:v>409</c:v>
                </c:pt>
                <c:pt idx="48">
                  <c:v>461</c:v>
                </c:pt>
                <c:pt idx="49">
                  <c:v>490</c:v>
                </c:pt>
                <c:pt idx="50">
                  <c:v>484</c:v>
                </c:pt>
                <c:pt idx="51">
                  <c:v>474</c:v>
                </c:pt>
                <c:pt idx="52">
                  <c:v>490</c:v>
                </c:pt>
                <c:pt idx="53">
                  <c:v>472</c:v>
                </c:pt>
                <c:pt idx="54">
                  <c:v>468</c:v>
                </c:pt>
                <c:pt idx="55">
                  <c:v>475</c:v>
                </c:pt>
                <c:pt idx="56">
                  <c:v>507</c:v>
                </c:pt>
                <c:pt idx="57">
                  <c:v>504</c:v>
                </c:pt>
                <c:pt idx="58">
                  <c:v>547</c:v>
                </c:pt>
                <c:pt idx="59">
                  <c:v>536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28</c:v>
                </c:pt>
                <c:pt idx="13">
                  <c:v>33</c:v>
                </c:pt>
                <c:pt idx="14">
                  <c:v>33</c:v>
                </c:pt>
                <c:pt idx="15">
                  <c:v>46</c:v>
                </c:pt>
                <c:pt idx="16">
                  <c:v>34</c:v>
                </c:pt>
                <c:pt idx="17">
                  <c:v>62</c:v>
                </c:pt>
                <c:pt idx="18">
                  <c:v>75</c:v>
                </c:pt>
                <c:pt idx="19">
                  <c:v>86</c:v>
                </c:pt>
                <c:pt idx="20">
                  <c:v>69</c:v>
                </c:pt>
                <c:pt idx="21">
                  <c:v>72</c:v>
                </c:pt>
                <c:pt idx="22">
                  <c:v>110</c:v>
                </c:pt>
                <c:pt idx="23">
                  <c:v>115</c:v>
                </c:pt>
                <c:pt idx="24">
                  <c:v>132</c:v>
                </c:pt>
                <c:pt idx="25">
                  <c:v>153</c:v>
                </c:pt>
                <c:pt idx="26">
                  <c:v>154</c:v>
                </c:pt>
                <c:pt idx="27">
                  <c:v>167</c:v>
                </c:pt>
                <c:pt idx="28">
                  <c:v>140</c:v>
                </c:pt>
                <c:pt idx="29">
                  <c:v>164</c:v>
                </c:pt>
                <c:pt idx="30">
                  <c:v>194</c:v>
                </c:pt>
                <c:pt idx="31">
                  <c:v>199</c:v>
                </c:pt>
                <c:pt idx="32">
                  <c:v>198</c:v>
                </c:pt>
                <c:pt idx="33">
                  <c:v>197</c:v>
                </c:pt>
                <c:pt idx="34">
                  <c:v>237</c:v>
                </c:pt>
                <c:pt idx="35">
                  <c:v>234</c:v>
                </c:pt>
                <c:pt idx="36">
                  <c:v>255</c:v>
                </c:pt>
                <c:pt idx="37">
                  <c:v>302</c:v>
                </c:pt>
                <c:pt idx="38">
                  <c:v>297</c:v>
                </c:pt>
                <c:pt idx="39">
                  <c:v>309</c:v>
                </c:pt>
                <c:pt idx="40">
                  <c:v>299</c:v>
                </c:pt>
                <c:pt idx="41">
                  <c:v>334</c:v>
                </c:pt>
                <c:pt idx="42">
                  <c:v>346</c:v>
                </c:pt>
                <c:pt idx="43">
                  <c:v>353</c:v>
                </c:pt>
                <c:pt idx="44">
                  <c:v>349</c:v>
                </c:pt>
                <c:pt idx="45">
                  <c:v>369</c:v>
                </c:pt>
                <c:pt idx="46">
                  <c:v>371</c:v>
                </c:pt>
                <c:pt idx="47">
                  <c:v>383</c:v>
                </c:pt>
                <c:pt idx="48">
                  <c:v>410</c:v>
                </c:pt>
                <c:pt idx="49">
                  <c:v>432</c:v>
                </c:pt>
                <c:pt idx="50">
                  <c:v>421</c:v>
                </c:pt>
                <c:pt idx="51">
                  <c:v>488</c:v>
                </c:pt>
                <c:pt idx="52">
                  <c:v>445</c:v>
                </c:pt>
                <c:pt idx="53">
                  <c:v>473</c:v>
                </c:pt>
                <c:pt idx="54">
                  <c:v>432</c:v>
                </c:pt>
                <c:pt idx="55">
                  <c:v>469</c:v>
                </c:pt>
                <c:pt idx="56">
                  <c:v>461</c:v>
                </c:pt>
                <c:pt idx="57">
                  <c:v>485</c:v>
                </c:pt>
                <c:pt idx="58">
                  <c:v>519</c:v>
                </c:pt>
                <c:pt idx="59">
                  <c:v>508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3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4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8</c:v>
                </c:pt>
                <c:pt idx="10">
                  <c:v>5</c:v>
                </c:pt>
                <c:pt idx="11">
                  <c:v>10</c:v>
                </c:pt>
                <c:pt idx="12">
                  <c:v>10</c:v>
                </c:pt>
                <c:pt idx="13">
                  <c:v>12</c:v>
                </c:pt>
                <c:pt idx="14">
                  <c:v>9</c:v>
                </c:pt>
                <c:pt idx="15">
                  <c:v>12</c:v>
                </c:pt>
                <c:pt idx="16">
                  <c:v>6</c:v>
                </c:pt>
                <c:pt idx="17">
                  <c:v>8</c:v>
                </c:pt>
                <c:pt idx="18">
                  <c:v>15</c:v>
                </c:pt>
                <c:pt idx="19">
                  <c:v>19</c:v>
                </c:pt>
                <c:pt idx="20">
                  <c:v>11</c:v>
                </c:pt>
                <c:pt idx="21">
                  <c:v>7</c:v>
                </c:pt>
                <c:pt idx="22">
                  <c:v>10</c:v>
                </c:pt>
                <c:pt idx="23">
                  <c:v>9</c:v>
                </c:pt>
                <c:pt idx="24">
                  <c:v>10</c:v>
                </c:pt>
                <c:pt idx="25">
                  <c:v>13</c:v>
                </c:pt>
                <c:pt idx="26">
                  <c:v>15</c:v>
                </c:pt>
                <c:pt idx="27">
                  <c:v>5</c:v>
                </c:pt>
                <c:pt idx="28">
                  <c:v>12</c:v>
                </c:pt>
                <c:pt idx="29">
                  <c:v>14</c:v>
                </c:pt>
                <c:pt idx="30">
                  <c:v>17</c:v>
                </c:pt>
                <c:pt idx="31">
                  <c:v>15</c:v>
                </c:pt>
                <c:pt idx="32">
                  <c:v>8</c:v>
                </c:pt>
                <c:pt idx="33">
                  <c:v>11</c:v>
                </c:pt>
                <c:pt idx="34">
                  <c:v>21</c:v>
                </c:pt>
                <c:pt idx="35">
                  <c:v>18</c:v>
                </c:pt>
                <c:pt idx="36">
                  <c:v>14</c:v>
                </c:pt>
                <c:pt idx="37">
                  <c:v>13</c:v>
                </c:pt>
                <c:pt idx="38">
                  <c:v>14</c:v>
                </c:pt>
                <c:pt idx="39">
                  <c:v>20</c:v>
                </c:pt>
                <c:pt idx="40">
                  <c:v>21</c:v>
                </c:pt>
                <c:pt idx="41">
                  <c:v>16</c:v>
                </c:pt>
                <c:pt idx="42">
                  <c:v>17</c:v>
                </c:pt>
                <c:pt idx="43">
                  <c:v>18</c:v>
                </c:pt>
                <c:pt idx="44">
                  <c:v>17</c:v>
                </c:pt>
                <c:pt idx="45">
                  <c:v>19</c:v>
                </c:pt>
                <c:pt idx="46">
                  <c:v>23</c:v>
                </c:pt>
                <c:pt idx="47">
                  <c:v>17</c:v>
                </c:pt>
                <c:pt idx="48">
                  <c:v>23</c:v>
                </c:pt>
                <c:pt idx="49">
                  <c:v>19</c:v>
                </c:pt>
                <c:pt idx="50">
                  <c:v>28</c:v>
                </c:pt>
                <c:pt idx="51">
                  <c:v>18</c:v>
                </c:pt>
                <c:pt idx="52">
                  <c:v>28</c:v>
                </c:pt>
                <c:pt idx="53">
                  <c:v>18</c:v>
                </c:pt>
                <c:pt idx="54">
                  <c:v>22</c:v>
                </c:pt>
                <c:pt idx="55">
                  <c:v>22</c:v>
                </c:pt>
                <c:pt idx="56">
                  <c:v>21</c:v>
                </c:pt>
                <c:pt idx="57">
                  <c:v>22</c:v>
                </c:pt>
                <c:pt idx="58">
                  <c:v>24</c:v>
                </c:pt>
                <c:pt idx="59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10</c:v>
                </c:pt>
                <c:pt idx="4">
                  <c:v>5</c:v>
                </c:pt>
                <c:pt idx="5">
                  <c:v>19</c:v>
                </c:pt>
                <c:pt idx="6">
                  <c:v>17</c:v>
                </c:pt>
                <c:pt idx="7">
                  <c:v>23</c:v>
                </c:pt>
                <c:pt idx="8">
                  <c:v>21</c:v>
                </c:pt>
                <c:pt idx="9">
                  <c:v>23</c:v>
                </c:pt>
                <c:pt idx="10">
                  <c:v>32</c:v>
                </c:pt>
                <c:pt idx="11">
                  <c:v>31</c:v>
                </c:pt>
                <c:pt idx="12">
                  <c:v>34</c:v>
                </c:pt>
                <c:pt idx="13">
                  <c:v>36</c:v>
                </c:pt>
                <c:pt idx="14">
                  <c:v>30</c:v>
                </c:pt>
                <c:pt idx="15">
                  <c:v>34</c:v>
                </c:pt>
                <c:pt idx="16">
                  <c:v>29</c:v>
                </c:pt>
                <c:pt idx="17">
                  <c:v>29</c:v>
                </c:pt>
                <c:pt idx="18">
                  <c:v>34</c:v>
                </c:pt>
                <c:pt idx="19">
                  <c:v>40</c:v>
                </c:pt>
                <c:pt idx="20">
                  <c:v>42</c:v>
                </c:pt>
                <c:pt idx="21">
                  <c:v>40</c:v>
                </c:pt>
                <c:pt idx="22">
                  <c:v>31</c:v>
                </c:pt>
                <c:pt idx="23">
                  <c:v>40</c:v>
                </c:pt>
                <c:pt idx="24">
                  <c:v>46</c:v>
                </c:pt>
                <c:pt idx="25">
                  <c:v>49</c:v>
                </c:pt>
                <c:pt idx="26">
                  <c:v>50</c:v>
                </c:pt>
                <c:pt idx="27">
                  <c:v>50</c:v>
                </c:pt>
                <c:pt idx="28">
                  <c:v>49</c:v>
                </c:pt>
                <c:pt idx="29">
                  <c:v>56</c:v>
                </c:pt>
                <c:pt idx="30">
                  <c:v>44</c:v>
                </c:pt>
                <c:pt idx="31">
                  <c:v>58</c:v>
                </c:pt>
                <c:pt idx="32">
                  <c:v>52</c:v>
                </c:pt>
                <c:pt idx="33">
                  <c:v>66</c:v>
                </c:pt>
                <c:pt idx="34">
                  <c:v>55</c:v>
                </c:pt>
                <c:pt idx="35">
                  <c:v>54</c:v>
                </c:pt>
                <c:pt idx="36">
                  <c:v>60</c:v>
                </c:pt>
                <c:pt idx="37">
                  <c:v>70</c:v>
                </c:pt>
                <c:pt idx="38">
                  <c:v>55</c:v>
                </c:pt>
                <c:pt idx="39">
                  <c:v>67</c:v>
                </c:pt>
                <c:pt idx="40">
                  <c:v>68</c:v>
                </c:pt>
                <c:pt idx="41">
                  <c:v>75</c:v>
                </c:pt>
                <c:pt idx="42">
                  <c:v>59</c:v>
                </c:pt>
                <c:pt idx="43">
                  <c:v>66</c:v>
                </c:pt>
                <c:pt idx="44">
                  <c:v>55</c:v>
                </c:pt>
                <c:pt idx="45">
                  <c:v>65</c:v>
                </c:pt>
                <c:pt idx="46">
                  <c:v>80</c:v>
                </c:pt>
                <c:pt idx="47">
                  <c:v>65</c:v>
                </c:pt>
                <c:pt idx="48">
                  <c:v>89</c:v>
                </c:pt>
                <c:pt idx="49">
                  <c:v>73</c:v>
                </c:pt>
                <c:pt idx="50">
                  <c:v>68</c:v>
                </c:pt>
                <c:pt idx="51">
                  <c:v>59</c:v>
                </c:pt>
                <c:pt idx="52">
                  <c:v>79</c:v>
                </c:pt>
                <c:pt idx="53">
                  <c:v>80</c:v>
                </c:pt>
                <c:pt idx="54">
                  <c:v>79</c:v>
                </c:pt>
                <c:pt idx="55">
                  <c:v>85</c:v>
                </c:pt>
                <c:pt idx="56">
                  <c:v>77</c:v>
                </c:pt>
                <c:pt idx="57">
                  <c:v>75</c:v>
                </c:pt>
                <c:pt idx="58">
                  <c:v>84</c:v>
                </c:pt>
                <c:pt idx="59">
                  <c:v>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17</c:v>
                </c:pt>
                <c:pt idx="13">
                  <c:v>26</c:v>
                </c:pt>
                <c:pt idx="14">
                  <c:v>21</c:v>
                </c:pt>
                <c:pt idx="15">
                  <c:v>29</c:v>
                </c:pt>
                <c:pt idx="16">
                  <c:v>23</c:v>
                </c:pt>
                <c:pt idx="17">
                  <c:v>35</c:v>
                </c:pt>
                <c:pt idx="18">
                  <c:v>50</c:v>
                </c:pt>
                <c:pt idx="19">
                  <c:v>55</c:v>
                </c:pt>
                <c:pt idx="20">
                  <c:v>45</c:v>
                </c:pt>
                <c:pt idx="21">
                  <c:v>51</c:v>
                </c:pt>
                <c:pt idx="22">
                  <c:v>73</c:v>
                </c:pt>
                <c:pt idx="23">
                  <c:v>74</c:v>
                </c:pt>
                <c:pt idx="24">
                  <c:v>89</c:v>
                </c:pt>
                <c:pt idx="25">
                  <c:v>105</c:v>
                </c:pt>
                <c:pt idx="26">
                  <c:v>100</c:v>
                </c:pt>
                <c:pt idx="27">
                  <c:v>121</c:v>
                </c:pt>
                <c:pt idx="28">
                  <c:v>100</c:v>
                </c:pt>
                <c:pt idx="29">
                  <c:v>106</c:v>
                </c:pt>
                <c:pt idx="30">
                  <c:v>136</c:v>
                </c:pt>
                <c:pt idx="31">
                  <c:v>147</c:v>
                </c:pt>
                <c:pt idx="32">
                  <c:v>143</c:v>
                </c:pt>
                <c:pt idx="33">
                  <c:v>139</c:v>
                </c:pt>
                <c:pt idx="34">
                  <c:v>146</c:v>
                </c:pt>
                <c:pt idx="35">
                  <c:v>161</c:v>
                </c:pt>
                <c:pt idx="36">
                  <c:v>174</c:v>
                </c:pt>
                <c:pt idx="37">
                  <c:v>193</c:v>
                </c:pt>
                <c:pt idx="38">
                  <c:v>183</c:v>
                </c:pt>
                <c:pt idx="39">
                  <c:v>220</c:v>
                </c:pt>
                <c:pt idx="40">
                  <c:v>181</c:v>
                </c:pt>
                <c:pt idx="41">
                  <c:v>211</c:v>
                </c:pt>
                <c:pt idx="42">
                  <c:v>198</c:v>
                </c:pt>
                <c:pt idx="43">
                  <c:v>225</c:v>
                </c:pt>
                <c:pt idx="44">
                  <c:v>220</c:v>
                </c:pt>
                <c:pt idx="45">
                  <c:v>228</c:v>
                </c:pt>
                <c:pt idx="46">
                  <c:v>239</c:v>
                </c:pt>
                <c:pt idx="47">
                  <c:v>260</c:v>
                </c:pt>
                <c:pt idx="48">
                  <c:v>245</c:v>
                </c:pt>
                <c:pt idx="49">
                  <c:v>292</c:v>
                </c:pt>
                <c:pt idx="50">
                  <c:v>287</c:v>
                </c:pt>
                <c:pt idx="51">
                  <c:v>313</c:v>
                </c:pt>
                <c:pt idx="52">
                  <c:v>302</c:v>
                </c:pt>
                <c:pt idx="53">
                  <c:v>315</c:v>
                </c:pt>
                <c:pt idx="54">
                  <c:v>299</c:v>
                </c:pt>
                <c:pt idx="55">
                  <c:v>326</c:v>
                </c:pt>
                <c:pt idx="56">
                  <c:v>296</c:v>
                </c:pt>
                <c:pt idx="57">
                  <c:v>330</c:v>
                </c:pt>
                <c:pt idx="58">
                  <c:v>331</c:v>
                </c:pt>
                <c:pt idx="59">
                  <c:v>353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3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1</c:v>
                </c:pt>
                <c:pt idx="32">
                  <c:v>2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0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2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1</c:v>
                </c:pt>
                <c:pt idx="2">
                  <c:v>7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10</c:v>
                </c:pt>
                <c:pt idx="13">
                  <c:v>9</c:v>
                </c:pt>
                <c:pt idx="14">
                  <c:v>11</c:v>
                </c:pt>
                <c:pt idx="15">
                  <c:v>12</c:v>
                </c:pt>
                <c:pt idx="16">
                  <c:v>11</c:v>
                </c:pt>
                <c:pt idx="17">
                  <c:v>15</c:v>
                </c:pt>
                <c:pt idx="18">
                  <c:v>7</c:v>
                </c:pt>
                <c:pt idx="19">
                  <c:v>7</c:v>
                </c:pt>
                <c:pt idx="20">
                  <c:v>13</c:v>
                </c:pt>
                <c:pt idx="21">
                  <c:v>9</c:v>
                </c:pt>
                <c:pt idx="22">
                  <c:v>6</c:v>
                </c:pt>
                <c:pt idx="23">
                  <c:v>12</c:v>
                </c:pt>
                <c:pt idx="24">
                  <c:v>10</c:v>
                </c:pt>
                <c:pt idx="25">
                  <c:v>18</c:v>
                </c:pt>
                <c:pt idx="26">
                  <c:v>11</c:v>
                </c:pt>
                <c:pt idx="27">
                  <c:v>18</c:v>
                </c:pt>
                <c:pt idx="28">
                  <c:v>21</c:v>
                </c:pt>
                <c:pt idx="29">
                  <c:v>17</c:v>
                </c:pt>
                <c:pt idx="30">
                  <c:v>21</c:v>
                </c:pt>
                <c:pt idx="31">
                  <c:v>15</c:v>
                </c:pt>
                <c:pt idx="32">
                  <c:v>8</c:v>
                </c:pt>
                <c:pt idx="33">
                  <c:v>19</c:v>
                </c:pt>
                <c:pt idx="34">
                  <c:v>13</c:v>
                </c:pt>
                <c:pt idx="35">
                  <c:v>19</c:v>
                </c:pt>
                <c:pt idx="36">
                  <c:v>18</c:v>
                </c:pt>
                <c:pt idx="37">
                  <c:v>19</c:v>
                </c:pt>
                <c:pt idx="38">
                  <c:v>13</c:v>
                </c:pt>
                <c:pt idx="39">
                  <c:v>19</c:v>
                </c:pt>
                <c:pt idx="40">
                  <c:v>23</c:v>
                </c:pt>
                <c:pt idx="41">
                  <c:v>11</c:v>
                </c:pt>
                <c:pt idx="42">
                  <c:v>18</c:v>
                </c:pt>
                <c:pt idx="43">
                  <c:v>16</c:v>
                </c:pt>
                <c:pt idx="44">
                  <c:v>20</c:v>
                </c:pt>
                <c:pt idx="45">
                  <c:v>13</c:v>
                </c:pt>
                <c:pt idx="46">
                  <c:v>13</c:v>
                </c:pt>
                <c:pt idx="47">
                  <c:v>28</c:v>
                </c:pt>
                <c:pt idx="48">
                  <c:v>22</c:v>
                </c:pt>
                <c:pt idx="49">
                  <c:v>15</c:v>
                </c:pt>
                <c:pt idx="50">
                  <c:v>21</c:v>
                </c:pt>
                <c:pt idx="51">
                  <c:v>18</c:v>
                </c:pt>
                <c:pt idx="52">
                  <c:v>22</c:v>
                </c:pt>
                <c:pt idx="53">
                  <c:v>16</c:v>
                </c:pt>
                <c:pt idx="54">
                  <c:v>15</c:v>
                </c:pt>
                <c:pt idx="55">
                  <c:v>18</c:v>
                </c:pt>
                <c:pt idx="56">
                  <c:v>30</c:v>
                </c:pt>
                <c:pt idx="57">
                  <c:v>18</c:v>
                </c:pt>
                <c:pt idx="58">
                  <c:v>29</c:v>
                </c:pt>
                <c:pt idx="59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14</c:v>
                </c:pt>
                <c:pt idx="2">
                  <c:v>10</c:v>
                </c:pt>
                <c:pt idx="3">
                  <c:v>14</c:v>
                </c:pt>
                <c:pt idx="4">
                  <c:v>13</c:v>
                </c:pt>
                <c:pt idx="5">
                  <c:v>13</c:v>
                </c:pt>
                <c:pt idx="6">
                  <c:v>18</c:v>
                </c:pt>
                <c:pt idx="7">
                  <c:v>19</c:v>
                </c:pt>
                <c:pt idx="8">
                  <c:v>16</c:v>
                </c:pt>
                <c:pt idx="9">
                  <c:v>19</c:v>
                </c:pt>
                <c:pt idx="10">
                  <c:v>28</c:v>
                </c:pt>
                <c:pt idx="11">
                  <c:v>32</c:v>
                </c:pt>
                <c:pt idx="12">
                  <c:v>17</c:v>
                </c:pt>
                <c:pt idx="13">
                  <c:v>33</c:v>
                </c:pt>
                <c:pt idx="14">
                  <c:v>39</c:v>
                </c:pt>
                <c:pt idx="15">
                  <c:v>36</c:v>
                </c:pt>
                <c:pt idx="16">
                  <c:v>26</c:v>
                </c:pt>
                <c:pt idx="17">
                  <c:v>34</c:v>
                </c:pt>
                <c:pt idx="18">
                  <c:v>32</c:v>
                </c:pt>
                <c:pt idx="19">
                  <c:v>30</c:v>
                </c:pt>
                <c:pt idx="20">
                  <c:v>32</c:v>
                </c:pt>
                <c:pt idx="21">
                  <c:v>35</c:v>
                </c:pt>
                <c:pt idx="22">
                  <c:v>52</c:v>
                </c:pt>
                <c:pt idx="23">
                  <c:v>38</c:v>
                </c:pt>
                <c:pt idx="24">
                  <c:v>42</c:v>
                </c:pt>
                <c:pt idx="25">
                  <c:v>53</c:v>
                </c:pt>
                <c:pt idx="26">
                  <c:v>53</c:v>
                </c:pt>
                <c:pt idx="27">
                  <c:v>44</c:v>
                </c:pt>
                <c:pt idx="28">
                  <c:v>47</c:v>
                </c:pt>
                <c:pt idx="29">
                  <c:v>51</c:v>
                </c:pt>
                <c:pt idx="30">
                  <c:v>53</c:v>
                </c:pt>
                <c:pt idx="31">
                  <c:v>54</c:v>
                </c:pt>
                <c:pt idx="32">
                  <c:v>54</c:v>
                </c:pt>
                <c:pt idx="33">
                  <c:v>54</c:v>
                </c:pt>
                <c:pt idx="34">
                  <c:v>50</c:v>
                </c:pt>
                <c:pt idx="35">
                  <c:v>57</c:v>
                </c:pt>
                <c:pt idx="36">
                  <c:v>71</c:v>
                </c:pt>
                <c:pt idx="37">
                  <c:v>60</c:v>
                </c:pt>
                <c:pt idx="38">
                  <c:v>58</c:v>
                </c:pt>
                <c:pt idx="39">
                  <c:v>76</c:v>
                </c:pt>
                <c:pt idx="40">
                  <c:v>57</c:v>
                </c:pt>
                <c:pt idx="41">
                  <c:v>57</c:v>
                </c:pt>
                <c:pt idx="42">
                  <c:v>58</c:v>
                </c:pt>
                <c:pt idx="43">
                  <c:v>55</c:v>
                </c:pt>
                <c:pt idx="44">
                  <c:v>63</c:v>
                </c:pt>
                <c:pt idx="45">
                  <c:v>63</c:v>
                </c:pt>
                <c:pt idx="46">
                  <c:v>75</c:v>
                </c:pt>
                <c:pt idx="47">
                  <c:v>51</c:v>
                </c:pt>
                <c:pt idx="48">
                  <c:v>67</c:v>
                </c:pt>
                <c:pt idx="49">
                  <c:v>89</c:v>
                </c:pt>
                <c:pt idx="50">
                  <c:v>94</c:v>
                </c:pt>
                <c:pt idx="51">
                  <c:v>93</c:v>
                </c:pt>
                <c:pt idx="52">
                  <c:v>73</c:v>
                </c:pt>
                <c:pt idx="53">
                  <c:v>86</c:v>
                </c:pt>
                <c:pt idx="54">
                  <c:v>74</c:v>
                </c:pt>
                <c:pt idx="55">
                  <c:v>75</c:v>
                </c:pt>
                <c:pt idx="56">
                  <c:v>78</c:v>
                </c:pt>
                <c:pt idx="57">
                  <c:v>89</c:v>
                </c:pt>
                <c:pt idx="58">
                  <c:v>82</c:v>
                </c:pt>
                <c:pt idx="5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0</c:v>
                </c:pt>
                <c:pt idx="28">
                  <c:v>2</c:v>
                </c:pt>
                <c:pt idx="29">
                  <c:v>4</c:v>
                </c:pt>
                <c:pt idx="30">
                  <c:v>0</c:v>
                </c:pt>
                <c:pt idx="31">
                  <c:v>0</c:v>
                </c:pt>
                <c:pt idx="32">
                  <c:v>3</c:v>
                </c:pt>
                <c:pt idx="33">
                  <c:v>0</c:v>
                </c:pt>
                <c:pt idx="34">
                  <c:v>4</c:v>
                </c:pt>
                <c:pt idx="35">
                  <c:v>1</c:v>
                </c:pt>
                <c:pt idx="36">
                  <c:v>4</c:v>
                </c:pt>
                <c:pt idx="37">
                  <c:v>1</c:v>
                </c:pt>
                <c:pt idx="38">
                  <c:v>2</c:v>
                </c:pt>
                <c:pt idx="39">
                  <c:v>4</c:v>
                </c:pt>
                <c:pt idx="40">
                  <c:v>6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6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7</c:v>
                </c:pt>
                <c:pt idx="49">
                  <c:v>2</c:v>
                </c:pt>
                <c:pt idx="50">
                  <c:v>3</c:v>
                </c:pt>
                <c:pt idx="51">
                  <c:v>7</c:v>
                </c:pt>
                <c:pt idx="52">
                  <c:v>5</c:v>
                </c:pt>
                <c:pt idx="53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9</c:v>
                </c:pt>
                <c:pt idx="57">
                  <c:v>2</c:v>
                </c:pt>
                <c:pt idx="58">
                  <c:v>3</c:v>
                </c:pt>
                <c:pt idx="59">
                  <c:v>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2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4</c:v>
                </c:pt>
                <c:pt idx="45">
                  <c:v>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3</c:v>
                </c:pt>
                <c:pt idx="50">
                  <c:v>4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3</c:v>
                </c:pt>
                <c:pt idx="10">
                  <c:v>12</c:v>
                </c:pt>
                <c:pt idx="11">
                  <c:v>9</c:v>
                </c:pt>
                <c:pt idx="12">
                  <c:v>10</c:v>
                </c:pt>
                <c:pt idx="13">
                  <c:v>5</c:v>
                </c:pt>
                <c:pt idx="14">
                  <c:v>10</c:v>
                </c:pt>
                <c:pt idx="15">
                  <c:v>4</c:v>
                </c:pt>
                <c:pt idx="16">
                  <c:v>9</c:v>
                </c:pt>
                <c:pt idx="17">
                  <c:v>7</c:v>
                </c:pt>
                <c:pt idx="18">
                  <c:v>10</c:v>
                </c:pt>
                <c:pt idx="19">
                  <c:v>7</c:v>
                </c:pt>
                <c:pt idx="20">
                  <c:v>15</c:v>
                </c:pt>
                <c:pt idx="21">
                  <c:v>5</c:v>
                </c:pt>
                <c:pt idx="22">
                  <c:v>8</c:v>
                </c:pt>
                <c:pt idx="23">
                  <c:v>14</c:v>
                </c:pt>
                <c:pt idx="24">
                  <c:v>6</c:v>
                </c:pt>
                <c:pt idx="25">
                  <c:v>9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18</c:v>
                </c:pt>
                <c:pt idx="30">
                  <c:v>18</c:v>
                </c:pt>
                <c:pt idx="31">
                  <c:v>12</c:v>
                </c:pt>
                <c:pt idx="32">
                  <c:v>17</c:v>
                </c:pt>
                <c:pt idx="33">
                  <c:v>15</c:v>
                </c:pt>
                <c:pt idx="34">
                  <c:v>18</c:v>
                </c:pt>
                <c:pt idx="35">
                  <c:v>11</c:v>
                </c:pt>
                <c:pt idx="36">
                  <c:v>17</c:v>
                </c:pt>
                <c:pt idx="37">
                  <c:v>12</c:v>
                </c:pt>
                <c:pt idx="38">
                  <c:v>18</c:v>
                </c:pt>
                <c:pt idx="39">
                  <c:v>10</c:v>
                </c:pt>
                <c:pt idx="40">
                  <c:v>12</c:v>
                </c:pt>
                <c:pt idx="41">
                  <c:v>8</c:v>
                </c:pt>
                <c:pt idx="42">
                  <c:v>16</c:v>
                </c:pt>
                <c:pt idx="43">
                  <c:v>13</c:v>
                </c:pt>
                <c:pt idx="44">
                  <c:v>16</c:v>
                </c:pt>
                <c:pt idx="45">
                  <c:v>17</c:v>
                </c:pt>
                <c:pt idx="46">
                  <c:v>13</c:v>
                </c:pt>
                <c:pt idx="47">
                  <c:v>12</c:v>
                </c:pt>
                <c:pt idx="48">
                  <c:v>29</c:v>
                </c:pt>
                <c:pt idx="49">
                  <c:v>17</c:v>
                </c:pt>
                <c:pt idx="50">
                  <c:v>17</c:v>
                </c:pt>
                <c:pt idx="51">
                  <c:v>31</c:v>
                </c:pt>
                <c:pt idx="52">
                  <c:v>21</c:v>
                </c:pt>
                <c:pt idx="53">
                  <c:v>24</c:v>
                </c:pt>
                <c:pt idx="54">
                  <c:v>19</c:v>
                </c:pt>
                <c:pt idx="55">
                  <c:v>16</c:v>
                </c:pt>
                <c:pt idx="56">
                  <c:v>23</c:v>
                </c:pt>
                <c:pt idx="57">
                  <c:v>20</c:v>
                </c:pt>
                <c:pt idx="58">
                  <c:v>11</c:v>
                </c:pt>
                <c:pt idx="5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14</c:v>
                </c:pt>
                <c:pt idx="4">
                  <c:v>7</c:v>
                </c:pt>
                <c:pt idx="5">
                  <c:v>16</c:v>
                </c:pt>
                <c:pt idx="6">
                  <c:v>26</c:v>
                </c:pt>
                <c:pt idx="7">
                  <c:v>24</c:v>
                </c:pt>
                <c:pt idx="8">
                  <c:v>15</c:v>
                </c:pt>
                <c:pt idx="9">
                  <c:v>16</c:v>
                </c:pt>
                <c:pt idx="10">
                  <c:v>29</c:v>
                </c:pt>
                <c:pt idx="11">
                  <c:v>24</c:v>
                </c:pt>
                <c:pt idx="12">
                  <c:v>32</c:v>
                </c:pt>
                <c:pt idx="13">
                  <c:v>31</c:v>
                </c:pt>
                <c:pt idx="14">
                  <c:v>31</c:v>
                </c:pt>
                <c:pt idx="15">
                  <c:v>39</c:v>
                </c:pt>
                <c:pt idx="16">
                  <c:v>35</c:v>
                </c:pt>
                <c:pt idx="17">
                  <c:v>34</c:v>
                </c:pt>
                <c:pt idx="18">
                  <c:v>43</c:v>
                </c:pt>
                <c:pt idx="19">
                  <c:v>38</c:v>
                </c:pt>
                <c:pt idx="20">
                  <c:v>36</c:v>
                </c:pt>
                <c:pt idx="21">
                  <c:v>40</c:v>
                </c:pt>
                <c:pt idx="22">
                  <c:v>48</c:v>
                </c:pt>
                <c:pt idx="23">
                  <c:v>39</c:v>
                </c:pt>
                <c:pt idx="24">
                  <c:v>47</c:v>
                </c:pt>
                <c:pt idx="25">
                  <c:v>49</c:v>
                </c:pt>
                <c:pt idx="26">
                  <c:v>46</c:v>
                </c:pt>
                <c:pt idx="27">
                  <c:v>49</c:v>
                </c:pt>
                <c:pt idx="28">
                  <c:v>45</c:v>
                </c:pt>
                <c:pt idx="29">
                  <c:v>60</c:v>
                </c:pt>
                <c:pt idx="30">
                  <c:v>53</c:v>
                </c:pt>
                <c:pt idx="31">
                  <c:v>49</c:v>
                </c:pt>
                <c:pt idx="32">
                  <c:v>59</c:v>
                </c:pt>
                <c:pt idx="33">
                  <c:v>56</c:v>
                </c:pt>
                <c:pt idx="34">
                  <c:v>51</c:v>
                </c:pt>
                <c:pt idx="35">
                  <c:v>59</c:v>
                </c:pt>
                <c:pt idx="36">
                  <c:v>48</c:v>
                </c:pt>
                <c:pt idx="37">
                  <c:v>56</c:v>
                </c:pt>
                <c:pt idx="38">
                  <c:v>66</c:v>
                </c:pt>
                <c:pt idx="39">
                  <c:v>62</c:v>
                </c:pt>
                <c:pt idx="40">
                  <c:v>66</c:v>
                </c:pt>
                <c:pt idx="41">
                  <c:v>81</c:v>
                </c:pt>
                <c:pt idx="42">
                  <c:v>57</c:v>
                </c:pt>
                <c:pt idx="43">
                  <c:v>69</c:v>
                </c:pt>
                <c:pt idx="44">
                  <c:v>54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82</c:v>
                </c:pt>
                <c:pt idx="49">
                  <c:v>98</c:v>
                </c:pt>
                <c:pt idx="50">
                  <c:v>81</c:v>
                </c:pt>
                <c:pt idx="51">
                  <c:v>75</c:v>
                </c:pt>
                <c:pt idx="52">
                  <c:v>84</c:v>
                </c:pt>
                <c:pt idx="53">
                  <c:v>76</c:v>
                </c:pt>
                <c:pt idx="54">
                  <c:v>93</c:v>
                </c:pt>
                <c:pt idx="55">
                  <c:v>85</c:v>
                </c:pt>
                <c:pt idx="56">
                  <c:v>86</c:v>
                </c:pt>
                <c:pt idx="57">
                  <c:v>80</c:v>
                </c:pt>
                <c:pt idx="58">
                  <c:v>90</c:v>
                </c:pt>
                <c:pt idx="59">
                  <c:v>76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0</c:v>
                </c:pt>
                <c:pt idx="21">
                  <c:v>3</c:v>
                </c:pt>
                <c:pt idx="22">
                  <c:v>4</c:v>
                </c:pt>
                <c:pt idx="23">
                  <c:v>0</c:v>
                </c:pt>
                <c:pt idx="24">
                  <c:v>3</c:v>
                </c:pt>
                <c:pt idx="25">
                  <c:v>3</c:v>
                </c:pt>
                <c:pt idx="26">
                  <c:v>5</c:v>
                </c:pt>
                <c:pt idx="27">
                  <c:v>6</c:v>
                </c:pt>
                <c:pt idx="28">
                  <c:v>4</c:v>
                </c:pt>
                <c:pt idx="29">
                  <c:v>5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7</c:v>
                </c:pt>
                <c:pt idx="34">
                  <c:v>9</c:v>
                </c:pt>
                <c:pt idx="35">
                  <c:v>2</c:v>
                </c:pt>
                <c:pt idx="36">
                  <c:v>3</c:v>
                </c:pt>
                <c:pt idx="37">
                  <c:v>7</c:v>
                </c:pt>
                <c:pt idx="38">
                  <c:v>6</c:v>
                </c:pt>
                <c:pt idx="39">
                  <c:v>6</c:v>
                </c:pt>
                <c:pt idx="40">
                  <c:v>10</c:v>
                </c:pt>
                <c:pt idx="41">
                  <c:v>10</c:v>
                </c:pt>
                <c:pt idx="42">
                  <c:v>4</c:v>
                </c:pt>
                <c:pt idx="43">
                  <c:v>1</c:v>
                </c:pt>
                <c:pt idx="44">
                  <c:v>5</c:v>
                </c:pt>
                <c:pt idx="45">
                  <c:v>7</c:v>
                </c:pt>
                <c:pt idx="46">
                  <c:v>6</c:v>
                </c:pt>
                <c:pt idx="47">
                  <c:v>4</c:v>
                </c:pt>
                <c:pt idx="48">
                  <c:v>11</c:v>
                </c:pt>
                <c:pt idx="49">
                  <c:v>4</c:v>
                </c:pt>
                <c:pt idx="50">
                  <c:v>2</c:v>
                </c:pt>
                <c:pt idx="51">
                  <c:v>4</c:v>
                </c:pt>
                <c:pt idx="52">
                  <c:v>8</c:v>
                </c:pt>
                <c:pt idx="53">
                  <c:v>12</c:v>
                </c:pt>
                <c:pt idx="54">
                  <c:v>7</c:v>
                </c:pt>
                <c:pt idx="55">
                  <c:v>4</c:v>
                </c:pt>
                <c:pt idx="56">
                  <c:v>10</c:v>
                </c:pt>
                <c:pt idx="57">
                  <c:v>7</c:v>
                </c:pt>
                <c:pt idx="58">
                  <c:v>8</c:v>
                </c:pt>
                <c:pt idx="59">
                  <c:v>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</c:v>
                </c:pt>
                <c:pt idx="1">
                  <c:v>1055</c:v>
                </c:pt>
                <c:pt idx="2">
                  <c:v>2288</c:v>
                </c:pt>
                <c:pt idx="3">
                  <c:v>3540</c:v>
                </c:pt>
                <c:pt idx="4">
                  <c:v>4893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257</c:v>
                </c:pt>
                <c:pt idx="1">
                  <c:v>541</c:v>
                </c:pt>
                <c:pt idx="2">
                  <c:v>829</c:v>
                </c:pt>
                <c:pt idx="3">
                  <c:v>999</c:v>
                </c:pt>
                <c:pt idx="4">
                  <c:v>1290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</c:v>
                </c:pt>
                <c:pt idx="1">
                  <c:v>573</c:v>
                </c:pt>
                <c:pt idx="2">
                  <c:v>850</c:v>
                </c:pt>
                <c:pt idx="3">
                  <c:v>1004</c:v>
                </c:pt>
                <c:pt idx="4">
                  <c:v>1346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12863012.600000001</c:v>
                </c:pt>
                <c:pt idx="1">
                  <c:v>41007552.60000002</c:v>
                </c:pt>
                <c:pt idx="2">
                  <c:v>78883193.8000001</c:v>
                </c:pt>
                <c:pt idx="3">
                  <c:v>114054254.39999978</c:v>
                </c:pt>
                <c:pt idx="4">
                  <c:v>156466451.79999888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14710513.197999999</c:v>
                </c:pt>
                <c:pt idx="1">
                  <c:v>39398295.942</c:v>
                </c:pt>
                <c:pt idx="2">
                  <c:v>72131983.402</c:v>
                </c:pt>
                <c:pt idx="3">
                  <c:v>101904328.68800001</c:v>
                </c:pt>
                <c:pt idx="4">
                  <c:v>137984417.926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5479</c:v>
                </c:pt>
                <c:pt idx="2">
                  <c:v>9300</c:v>
                </c:pt>
                <c:pt idx="3">
                  <c:v>13575</c:v>
                </c:pt>
                <c:pt idx="4">
                  <c:v>17066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-150758.798</c:v>
                </c:pt>
                <c:pt idx="1">
                  <c:v>-157936.89200000005</c:v>
                </c:pt>
                <c:pt idx="2">
                  <c:v>-151538.56400000007</c:v>
                </c:pt>
                <c:pt idx="3">
                  <c:v>-174596.71600000013</c:v>
                </c:pt>
                <c:pt idx="4">
                  <c:v>-237856.98200000043</c:v>
                </c:pt>
                <c:pt idx="5">
                  <c:v>-186691.61799999885</c:v>
                </c:pt>
                <c:pt idx="6">
                  <c:v>-159354.25800000038</c:v>
                </c:pt>
                <c:pt idx="7">
                  <c:v>-135611.49999999977</c:v>
                </c:pt>
                <c:pt idx="8">
                  <c:v>-177827.31199999945</c:v>
                </c:pt>
                <c:pt idx="9">
                  <c:v>-174300.45200000098</c:v>
                </c:pt>
                <c:pt idx="10">
                  <c:v>-84179.40399999986</c:v>
                </c:pt>
                <c:pt idx="11">
                  <c:v>-56848.10199999809</c:v>
                </c:pt>
                <c:pt idx="12">
                  <c:v>42645.056000002194</c:v>
                </c:pt>
                <c:pt idx="13">
                  <c:v>61930.659999993164</c:v>
                </c:pt>
                <c:pt idx="14">
                  <c:v>16780.491999994498</c:v>
                </c:pt>
                <c:pt idx="15">
                  <c:v>108018.18599999696</c:v>
                </c:pt>
                <c:pt idx="16">
                  <c:v>19391.771999990102</c:v>
                </c:pt>
                <c:pt idx="17">
                  <c:v>43939.9060000116</c:v>
                </c:pt>
                <c:pt idx="18">
                  <c:v>167060.3760000295</c:v>
                </c:pt>
                <c:pt idx="19">
                  <c:v>231334.4300000146</c:v>
                </c:pt>
                <c:pt idx="20">
                  <c:v>185493.45599999325</c:v>
                </c:pt>
                <c:pt idx="21">
                  <c:v>187129.1580000068</c:v>
                </c:pt>
                <c:pt idx="22">
                  <c:v>234152.64000000712</c:v>
                </c:pt>
                <c:pt idx="23">
                  <c:v>311380.52599997446</c:v>
                </c:pt>
                <c:pt idx="24">
                  <c:v>361862.6640000362</c:v>
                </c:pt>
                <c:pt idx="25">
                  <c:v>445648.5020000227</c:v>
                </c:pt>
                <c:pt idx="26">
                  <c:v>471940.21600004844</c:v>
                </c:pt>
                <c:pt idx="27">
                  <c:v>528477.8780000368</c:v>
                </c:pt>
                <c:pt idx="28">
                  <c:v>409366.1199999787</c:v>
                </c:pt>
                <c:pt idx="29">
                  <c:v>516494.8339999588</c:v>
                </c:pt>
                <c:pt idx="30">
                  <c:v>580606.4899999751</c:v>
                </c:pt>
                <c:pt idx="31">
                  <c:v>671589.1899998793</c:v>
                </c:pt>
                <c:pt idx="32">
                  <c:v>653172.4000000563</c:v>
                </c:pt>
                <c:pt idx="33">
                  <c:v>655348.9380000327</c:v>
                </c:pt>
                <c:pt idx="34">
                  <c:v>695071.6120000388</c:v>
                </c:pt>
                <c:pt idx="35">
                  <c:v>761631.5540000293</c:v>
                </c:pt>
                <c:pt idx="36">
                  <c:v>813883.1239999821</c:v>
                </c:pt>
                <c:pt idx="37">
                  <c:v>968116.2019999791</c:v>
                </c:pt>
                <c:pt idx="38">
                  <c:v>878871.3880000468</c:v>
                </c:pt>
                <c:pt idx="39">
                  <c:v>1058993.0779999997</c:v>
                </c:pt>
                <c:pt idx="40">
                  <c:v>916226.3160000052</c:v>
                </c:pt>
                <c:pt idx="41">
                  <c:v>1092924.018000044</c:v>
                </c:pt>
                <c:pt idx="42">
                  <c:v>931647.7739998931</c:v>
                </c:pt>
                <c:pt idx="43">
                  <c:v>1113429.9819998164</c:v>
                </c:pt>
                <c:pt idx="44">
                  <c:v>968031.1620000768</c:v>
                </c:pt>
                <c:pt idx="45">
                  <c:v>1091883.9460001402</c:v>
                </c:pt>
                <c:pt idx="46">
                  <c:v>1172662.759999957</c:v>
                </c:pt>
                <c:pt idx="47">
                  <c:v>1143255.9619998354</c:v>
                </c:pt>
                <c:pt idx="48">
                  <c:v>1466596.9480001014</c:v>
                </c:pt>
                <c:pt idx="49">
                  <c:v>1510065.9879999533</c:v>
                </c:pt>
                <c:pt idx="50">
                  <c:v>1431900.8859997522</c:v>
                </c:pt>
                <c:pt idx="51">
                  <c:v>1453316.4959998801</c:v>
                </c:pt>
                <c:pt idx="52">
                  <c:v>1486230.335999949</c:v>
                </c:pt>
                <c:pt idx="53">
                  <c:v>1558603.424000075</c:v>
                </c:pt>
                <c:pt idx="54">
                  <c:v>1551858.2539997697</c:v>
                </c:pt>
                <c:pt idx="55">
                  <c:v>1648317.3620001003</c:v>
                </c:pt>
                <c:pt idx="56">
                  <c:v>1513298.6760001685</c:v>
                </c:pt>
                <c:pt idx="57">
                  <c:v>1554654.189999625</c:v>
                </c:pt>
                <c:pt idx="58">
                  <c:v>1687210.443999771</c:v>
                </c:pt>
                <c:pt idx="59">
                  <c:v>1619980.869999718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-150758.798</c:v>
                </c:pt>
                <c:pt idx="1">
                  <c:v>-308695.69000000006</c:v>
                </c:pt>
                <c:pt idx="2">
                  <c:v>-460234.25400000013</c:v>
                </c:pt>
                <c:pt idx="3">
                  <c:v>-634830.9700000002</c:v>
                </c:pt>
                <c:pt idx="4">
                  <c:v>-872687.9520000006</c:v>
                </c:pt>
                <c:pt idx="5">
                  <c:v>-1059379.5699999994</c:v>
                </c:pt>
                <c:pt idx="6">
                  <c:v>-1218733.8279999997</c:v>
                </c:pt>
                <c:pt idx="7">
                  <c:v>-1354345.3279999995</c:v>
                </c:pt>
                <c:pt idx="8">
                  <c:v>-1532172.639999999</c:v>
                </c:pt>
                <c:pt idx="9">
                  <c:v>-1706473.092</c:v>
                </c:pt>
                <c:pt idx="10">
                  <c:v>-1790652.4959999998</c:v>
                </c:pt>
                <c:pt idx="11">
                  <c:v>-1847500.597999998</c:v>
                </c:pt>
                <c:pt idx="12">
                  <c:v>-1804855.5419999957</c:v>
                </c:pt>
                <c:pt idx="13">
                  <c:v>-1742924.8820000025</c:v>
                </c:pt>
                <c:pt idx="14">
                  <c:v>-1726144.390000008</c:v>
                </c:pt>
                <c:pt idx="15">
                  <c:v>-1618126.204000011</c:v>
                </c:pt>
                <c:pt idx="16">
                  <c:v>-1598734.432000021</c:v>
                </c:pt>
                <c:pt idx="17">
                  <c:v>-1554794.5260000094</c:v>
                </c:pt>
                <c:pt idx="18">
                  <c:v>-1387734.1499999799</c:v>
                </c:pt>
                <c:pt idx="19">
                  <c:v>-1156399.7199999653</c:v>
                </c:pt>
                <c:pt idx="20">
                  <c:v>-970906.263999972</c:v>
                </c:pt>
                <c:pt idx="21">
                  <c:v>-783777.1059999652</c:v>
                </c:pt>
                <c:pt idx="22">
                  <c:v>-549624.4659999581</c:v>
                </c:pt>
                <c:pt idx="23">
                  <c:v>-238243.93999998365</c:v>
                </c:pt>
                <c:pt idx="24">
                  <c:v>123618.72400005255</c:v>
                </c:pt>
                <c:pt idx="25">
                  <c:v>569267.2260000752</c:v>
                </c:pt>
                <c:pt idx="26">
                  <c:v>1041207.4420001237</c:v>
                </c:pt>
                <c:pt idx="27">
                  <c:v>1569685.3200001605</c:v>
                </c:pt>
                <c:pt idx="28">
                  <c:v>1979051.4400001392</c:v>
                </c:pt>
                <c:pt idx="29">
                  <c:v>2495546.274000098</c:v>
                </c:pt>
                <c:pt idx="30">
                  <c:v>3076152.764000073</c:v>
                </c:pt>
                <c:pt idx="31">
                  <c:v>3747741.9539999524</c:v>
                </c:pt>
                <c:pt idx="32">
                  <c:v>4400914.354000009</c:v>
                </c:pt>
                <c:pt idx="33">
                  <c:v>5056263.292000041</c:v>
                </c:pt>
                <c:pt idx="34">
                  <c:v>5751334.90400008</c:v>
                </c:pt>
                <c:pt idx="35">
                  <c:v>6512966.4580001095</c:v>
                </c:pt>
                <c:pt idx="36">
                  <c:v>7326849.582000092</c:v>
                </c:pt>
                <c:pt idx="37">
                  <c:v>8294965.784000071</c:v>
                </c:pt>
                <c:pt idx="38">
                  <c:v>9173837.172000118</c:v>
                </c:pt>
                <c:pt idx="39">
                  <c:v>10232830.250000117</c:v>
                </c:pt>
                <c:pt idx="40">
                  <c:v>11149056.566000123</c:v>
                </c:pt>
                <c:pt idx="41">
                  <c:v>12241980.584000167</c:v>
                </c:pt>
                <c:pt idx="42">
                  <c:v>13173628.358000059</c:v>
                </c:pt>
                <c:pt idx="43">
                  <c:v>14287058.339999875</c:v>
                </c:pt>
                <c:pt idx="44">
                  <c:v>15255089.501999952</c:v>
                </c:pt>
                <c:pt idx="45">
                  <c:v>16346973.448000092</c:v>
                </c:pt>
                <c:pt idx="46">
                  <c:v>17519636.20800005</c:v>
                </c:pt>
                <c:pt idx="47">
                  <c:v>18662892.169999883</c:v>
                </c:pt>
                <c:pt idx="48">
                  <c:v>20129489.117999986</c:v>
                </c:pt>
                <c:pt idx="49">
                  <c:v>21639555.10599994</c:v>
                </c:pt>
                <c:pt idx="50">
                  <c:v>23071455.991999693</c:v>
                </c:pt>
                <c:pt idx="51">
                  <c:v>24524772.487999573</c:v>
                </c:pt>
                <c:pt idx="52">
                  <c:v>26011002.823999524</c:v>
                </c:pt>
                <c:pt idx="53">
                  <c:v>27569606.2479996</c:v>
                </c:pt>
                <c:pt idx="54">
                  <c:v>29121464.50199937</c:v>
                </c:pt>
                <c:pt idx="55">
                  <c:v>30769781.86399947</c:v>
                </c:pt>
                <c:pt idx="56">
                  <c:v>32283080.53999964</c:v>
                </c:pt>
                <c:pt idx="57">
                  <c:v>33837734.72999927</c:v>
                </c:pt>
                <c:pt idx="58">
                  <c:v>35524945.17399904</c:v>
                </c:pt>
                <c:pt idx="59">
                  <c:v>37144926.04399876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New2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15:25:21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