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-2482469.871999997</c:v>
                </c:pt>
                <c:pt idx="1">
                  <c:v>824427.9919998967</c:v>
                </c:pt>
                <c:pt idx="2">
                  <c:v>6076639.862000282</c:v>
                </c:pt>
                <c:pt idx="3">
                  <c:v>12269004.707999893</c:v>
                </c:pt>
                <c:pt idx="4">
                  <c:v>18566896.44600022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3</c:v>
                </c:pt>
                <c:pt idx="38">
                  <c:v>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2</c:v>
                </c:pt>
                <c:pt idx="43">
                  <c:v>2</c:v>
                </c:pt>
                <c:pt idx="44">
                  <c:v>1</c:v>
                </c:pt>
                <c:pt idx="45">
                  <c:v>2</c:v>
                </c:pt>
                <c:pt idx="46">
                  <c:v>2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8</c:v>
                </c:pt>
                <c:pt idx="7">
                  <c:v>4</c:v>
                </c:pt>
                <c:pt idx="8">
                  <c:v>3</c:v>
                </c:pt>
                <c:pt idx="9">
                  <c:v>8</c:v>
                </c:pt>
                <c:pt idx="10">
                  <c:v>13</c:v>
                </c:pt>
                <c:pt idx="11">
                  <c:v>7</c:v>
                </c:pt>
                <c:pt idx="12">
                  <c:v>14</c:v>
                </c:pt>
                <c:pt idx="13">
                  <c:v>7</c:v>
                </c:pt>
                <c:pt idx="14">
                  <c:v>6</c:v>
                </c:pt>
                <c:pt idx="15">
                  <c:v>6</c:v>
                </c:pt>
                <c:pt idx="16">
                  <c:v>11</c:v>
                </c:pt>
                <c:pt idx="17">
                  <c:v>14</c:v>
                </c:pt>
                <c:pt idx="18">
                  <c:v>11</c:v>
                </c:pt>
                <c:pt idx="19">
                  <c:v>7</c:v>
                </c:pt>
                <c:pt idx="20">
                  <c:v>15</c:v>
                </c:pt>
                <c:pt idx="21">
                  <c:v>3</c:v>
                </c:pt>
                <c:pt idx="22">
                  <c:v>9</c:v>
                </c:pt>
                <c:pt idx="23">
                  <c:v>6</c:v>
                </c:pt>
                <c:pt idx="24">
                  <c:v>14</c:v>
                </c:pt>
                <c:pt idx="25">
                  <c:v>14</c:v>
                </c:pt>
                <c:pt idx="26">
                  <c:v>20</c:v>
                </c:pt>
                <c:pt idx="27">
                  <c:v>8</c:v>
                </c:pt>
                <c:pt idx="28">
                  <c:v>13</c:v>
                </c:pt>
                <c:pt idx="29">
                  <c:v>12</c:v>
                </c:pt>
                <c:pt idx="30">
                  <c:v>9</c:v>
                </c:pt>
                <c:pt idx="31">
                  <c:v>11</c:v>
                </c:pt>
                <c:pt idx="32">
                  <c:v>27</c:v>
                </c:pt>
                <c:pt idx="33">
                  <c:v>16</c:v>
                </c:pt>
                <c:pt idx="34">
                  <c:v>19</c:v>
                </c:pt>
                <c:pt idx="35">
                  <c:v>15</c:v>
                </c:pt>
                <c:pt idx="36">
                  <c:v>14</c:v>
                </c:pt>
                <c:pt idx="37">
                  <c:v>16</c:v>
                </c:pt>
                <c:pt idx="38">
                  <c:v>15</c:v>
                </c:pt>
                <c:pt idx="39">
                  <c:v>12</c:v>
                </c:pt>
                <c:pt idx="40">
                  <c:v>18</c:v>
                </c:pt>
                <c:pt idx="41">
                  <c:v>18</c:v>
                </c:pt>
                <c:pt idx="42">
                  <c:v>11</c:v>
                </c:pt>
                <c:pt idx="43">
                  <c:v>22</c:v>
                </c:pt>
                <c:pt idx="44">
                  <c:v>14</c:v>
                </c:pt>
                <c:pt idx="45">
                  <c:v>16</c:v>
                </c:pt>
                <c:pt idx="46">
                  <c:v>22</c:v>
                </c:pt>
                <c:pt idx="47">
                  <c:v>18</c:v>
                </c:pt>
                <c:pt idx="48">
                  <c:v>22</c:v>
                </c:pt>
                <c:pt idx="49">
                  <c:v>21</c:v>
                </c:pt>
                <c:pt idx="50">
                  <c:v>23</c:v>
                </c:pt>
                <c:pt idx="51">
                  <c:v>19</c:v>
                </c:pt>
                <c:pt idx="52">
                  <c:v>22</c:v>
                </c:pt>
                <c:pt idx="53">
                  <c:v>22</c:v>
                </c:pt>
                <c:pt idx="54">
                  <c:v>15</c:v>
                </c:pt>
                <c:pt idx="55">
                  <c:v>28</c:v>
                </c:pt>
                <c:pt idx="56">
                  <c:v>23</c:v>
                </c:pt>
                <c:pt idx="57">
                  <c:v>23</c:v>
                </c:pt>
                <c:pt idx="58">
                  <c:v>17</c:v>
                </c:pt>
                <c:pt idx="59">
                  <c:v>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14</c:v>
                </c:pt>
                <c:pt idx="3">
                  <c:v>9</c:v>
                </c:pt>
                <c:pt idx="4">
                  <c:v>9</c:v>
                </c:pt>
                <c:pt idx="5">
                  <c:v>14</c:v>
                </c:pt>
                <c:pt idx="6">
                  <c:v>15</c:v>
                </c:pt>
                <c:pt idx="7">
                  <c:v>25</c:v>
                </c:pt>
                <c:pt idx="8">
                  <c:v>15</c:v>
                </c:pt>
                <c:pt idx="9">
                  <c:v>34</c:v>
                </c:pt>
                <c:pt idx="10">
                  <c:v>25</c:v>
                </c:pt>
                <c:pt idx="11">
                  <c:v>26</c:v>
                </c:pt>
                <c:pt idx="12">
                  <c:v>22</c:v>
                </c:pt>
                <c:pt idx="13">
                  <c:v>29</c:v>
                </c:pt>
                <c:pt idx="14">
                  <c:v>35</c:v>
                </c:pt>
                <c:pt idx="15">
                  <c:v>41</c:v>
                </c:pt>
                <c:pt idx="16">
                  <c:v>36</c:v>
                </c:pt>
                <c:pt idx="17">
                  <c:v>38</c:v>
                </c:pt>
                <c:pt idx="18">
                  <c:v>43</c:v>
                </c:pt>
                <c:pt idx="19">
                  <c:v>37</c:v>
                </c:pt>
                <c:pt idx="20">
                  <c:v>37</c:v>
                </c:pt>
                <c:pt idx="21">
                  <c:v>38</c:v>
                </c:pt>
                <c:pt idx="22">
                  <c:v>38</c:v>
                </c:pt>
                <c:pt idx="23">
                  <c:v>43</c:v>
                </c:pt>
                <c:pt idx="24">
                  <c:v>44</c:v>
                </c:pt>
                <c:pt idx="25">
                  <c:v>50</c:v>
                </c:pt>
                <c:pt idx="26">
                  <c:v>48</c:v>
                </c:pt>
                <c:pt idx="27">
                  <c:v>53</c:v>
                </c:pt>
                <c:pt idx="28">
                  <c:v>55</c:v>
                </c:pt>
                <c:pt idx="29">
                  <c:v>45</c:v>
                </c:pt>
                <c:pt idx="30">
                  <c:v>39</c:v>
                </c:pt>
                <c:pt idx="31">
                  <c:v>58</c:v>
                </c:pt>
                <c:pt idx="32">
                  <c:v>50</c:v>
                </c:pt>
                <c:pt idx="33">
                  <c:v>53</c:v>
                </c:pt>
                <c:pt idx="34">
                  <c:v>59</c:v>
                </c:pt>
                <c:pt idx="35">
                  <c:v>62</c:v>
                </c:pt>
                <c:pt idx="36">
                  <c:v>56</c:v>
                </c:pt>
                <c:pt idx="37">
                  <c:v>56</c:v>
                </c:pt>
                <c:pt idx="38">
                  <c:v>57</c:v>
                </c:pt>
                <c:pt idx="39">
                  <c:v>62</c:v>
                </c:pt>
                <c:pt idx="40">
                  <c:v>70</c:v>
                </c:pt>
                <c:pt idx="41">
                  <c:v>91</c:v>
                </c:pt>
                <c:pt idx="42">
                  <c:v>62</c:v>
                </c:pt>
                <c:pt idx="43">
                  <c:v>66</c:v>
                </c:pt>
                <c:pt idx="44">
                  <c:v>70</c:v>
                </c:pt>
                <c:pt idx="45">
                  <c:v>64</c:v>
                </c:pt>
                <c:pt idx="46">
                  <c:v>83</c:v>
                </c:pt>
                <c:pt idx="47">
                  <c:v>63</c:v>
                </c:pt>
                <c:pt idx="48">
                  <c:v>82</c:v>
                </c:pt>
                <c:pt idx="49">
                  <c:v>71</c:v>
                </c:pt>
                <c:pt idx="50">
                  <c:v>76</c:v>
                </c:pt>
                <c:pt idx="51">
                  <c:v>90</c:v>
                </c:pt>
                <c:pt idx="52">
                  <c:v>66</c:v>
                </c:pt>
                <c:pt idx="53">
                  <c:v>76</c:v>
                </c:pt>
                <c:pt idx="54">
                  <c:v>84</c:v>
                </c:pt>
                <c:pt idx="55">
                  <c:v>81</c:v>
                </c:pt>
                <c:pt idx="56">
                  <c:v>87</c:v>
                </c:pt>
                <c:pt idx="57">
                  <c:v>110</c:v>
                </c:pt>
                <c:pt idx="58">
                  <c:v>67</c:v>
                </c:pt>
                <c:pt idx="59">
                  <c:v>70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4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3</c:v>
                </c:pt>
                <c:pt idx="26">
                  <c:v>1</c:v>
                </c:pt>
                <c:pt idx="27">
                  <c:v>2</c:v>
                </c:pt>
                <c:pt idx="28">
                  <c:v>3</c:v>
                </c:pt>
                <c:pt idx="29">
                  <c:v>2</c:v>
                </c:pt>
                <c:pt idx="30">
                  <c:v>1</c:v>
                </c:pt>
                <c:pt idx="31">
                  <c:v>2</c:v>
                </c:pt>
                <c:pt idx="32">
                  <c:v>0</c:v>
                </c:pt>
                <c:pt idx="33">
                  <c:v>1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2</c:v>
                </c:pt>
                <c:pt idx="39">
                  <c:v>4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5</c:v>
                </c:pt>
                <c:pt idx="44">
                  <c:v>4</c:v>
                </c:pt>
                <c:pt idx="45">
                  <c:v>2</c:v>
                </c:pt>
                <c:pt idx="46">
                  <c:v>3</c:v>
                </c:pt>
                <c:pt idx="47">
                  <c:v>1</c:v>
                </c:pt>
                <c:pt idx="48">
                  <c:v>3</c:v>
                </c:pt>
                <c:pt idx="49">
                  <c:v>4</c:v>
                </c:pt>
                <c:pt idx="50">
                  <c:v>2</c:v>
                </c:pt>
                <c:pt idx="51">
                  <c:v>3</c:v>
                </c:pt>
                <c:pt idx="52">
                  <c:v>2</c:v>
                </c:pt>
                <c:pt idx="53">
                  <c:v>4</c:v>
                </c:pt>
                <c:pt idx="54">
                  <c:v>2</c:v>
                </c:pt>
                <c:pt idx="55">
                  <c:v>7</c:v>
                </c:pt>
                <c:pt idx="56">
                  <c:v>1</c:v>
                </c:pt>
                <c:pt idx="57">
                  <c:v>6</c:v>
                </c:pt>
                <c:pt idx="58">
                  <c:v>6</c:v>
                </c:pt>
                <c:pt idx="59">
                  <c:v>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3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3</c:v>
                </c:pt>
                <c:pt idx="44">
                  <c:v>2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2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2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4</c:v>
                </c:pt>
                <c:pt idx="7">
                  <c:v>7</c:v>
                </c:pt>
                <c:pt idx="8">
                  <c:v>4</c:v>
                </c:pt>
                <c:pt idx="9">
                  <c:v>6</c:v>
                </c:pt>
                <c:pt idx="10">
                  <c:v>7</c:v>
                </c:pt>
                <c:pt idx="11">
                  <c:v>14</c:v>
                </c:pt>
                <c:pt idx="12">
                  <c:v>9</c:v>
                </c:pt>
                <c:pt idx="13">
                  <c:v>9</c:v>
                </c:pt>
                <c:pt idx="14">
                  <c:v>4</c:v>
                </c:pt>
                <c:pt idx="15">
                  <c:v>11</c:v>
                </c:pt>
                <c:pt idx="16">
                  <c:v>8</c:v>
                </c:pt>
                <c:pt idx="17">
                  <c:v>2</c:v>
                </c:pt>
                <c:pt idx="18">
                  <c:v>14</c:v>
                </c:pt>
                <c:pt idx="19">
                  <c:v>11</c:v>
                </c:pt>
                <c:pt idx="20">
                  <c:v>12</c:v>
                </c:pt>
                <c:pt idx="21">
                  <c:v>10</c:v>
                </c:pt>
                <c:pt idx="22">
                  <c:v>7</c:v>
                </c:pt>
                <c:pt idx="23">
                  <c:v>14</c:v>
                </c:pt>
                <c:pt idx="24">
                  <c:v>9</c:v>
                </c:pt>
                <c:pt idx="25">
                  <c:v>13</c:v>
                </c:pt>
                <c:pt idx="26">
                  <c:v>11</c:v>
                </c:pt>
                <c:pt idx="27">
                  <c:v>19</c:v>
                </c:pt>
                <c:pt idx="28">
                  <c:v>20</c:v>
                </c:pt>
                <c:pt idx="29">
                  <c:v>8</c:v>
                </c:pt>
                <c:pt idx="30">
                  <c:v>15</c:v>
                </c:pt>
                <c:pt idx="31">
                  <c:v>13</c:v>
                </c:pt>
                <c:pt idx="32">
                  <c:v>14</c:v>
                </c:pt>
                <c:pt idx="33">
                  <c:v>14</c:v>
                </c:pt>
                <c:pt idx="34">
                  <c:v>15</c:v>
                </c:pt>
                <c:pt idx="35">
                  <c:v>14</c:v>
                </c:pt>
                <c:pt idx="36">
                  <c:v>19</c:v>
                </c:pt>
                <c:pt idx="37">
                  <c:v>16</c:v>
                </c:pt>
                <c:pt idx="38">
                  <c:v>17</c:v>
                </c:pt>
                <c:pt idx="39">
                  <c:v>23</c:v>
                </c:pt>
                <c:pt idx="40">
                  <c:v>20</c:v>
                </c:pt>
                <c:pt idx="41">
                  <c:v>16</c:v>
                </c:pt>
                <c:pt idx="42">
                  <c:v>7</c:v>
                </c:pt>
                <c:pt idx="43">
                  <c:v>22</c:v>
                </c:pt>
                <c:pt idx="44">
                  <c:v>17</c:v>
                </c:pt>
                <c:pt idx="45">
                  <c:v>23</c:v>
                </c:pt>
                <c:pt idx="46">
                  <c:v>16</c:v>
                </c:pt>
                <c:pt idx="47">
                  <c:v>25</c:v>
                </c:pt>
                <c:pt idx="48">
                  <c:v>16</c:v>
                </c:pt>
                <c:pt idx="49">
                  <c:v>27</c:v>
                </c:pt>
                <c:pt idx="50">
                  <c:v>15</c:v>
                </c:pt>
                <c:pt idx="51">
                  <c:v>18</c:v>
                </c:pt>
                <c:pt idx="52">
                  <c:v>19</c:v>
                </c:pt>
                <c:pt idx="53">
                  <c:v>16</c:v>
                </c:pt>
                <c:pt idx="54">
                  <c:v>22</c:v>
                </c:pt>
                <c:pt idx="55">
                  <c:v>22</c:v>
                </c:pt>
                <c:pt idx="56">
                  <c:v>24</c:v>
                </c:pt>
                <c:pt idx="57">
                  <c:v>25</c:v>
                </c:pt>
                <c:pt idx="58">
                  <c:v>21</c:v>
                </c:pt>
                <c:pt idx="59">
                  <c:v>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11</c:v>
                </c:pt>
                <c:pt idx="1">
                  <c:v>8</c:v>
                </c:pt>
                <c:pt idx="2">
                  <c:v>12</c:v>
                </c:pt>
                <c:pt idx="3">
                  <c:v>12</c:v>
                </c:pt>
                <c:pt idx="4">
                  <c:v>5</c:v>
                </c:pt>
                <c:pt idx="5">
                  <c:v>13</c:v>
                </c:pt>
                <c:pt idx="6">
                  <c:v>12</c:v>
                </c:pt>
                <c:pt idx="7">
                  <c:v>20</c:v>
                </c:pt>
                <c:pt idx="8">
                  <c:v>14</c:v>
                </c:pt>
                <c:pt idx="9">
                  <c:v>24</c:v>
                </c:pt>
                <c:pt idx="10">
                  <c:v>24</c:v>
                </c:pt>
                <c:pt idx="11">
                  <c:v>23</c:v>
                </c:pt>
                <c:pt idx="12">
                  <c:v>25</c:v>
                </c:pt>
                <c:pt idx="13">
                  <c:v>42</c:v>
                </c:pt>
                <c:pt idx="14">
                  <c:v>31</c:v>
                </c:pt>
                <c:pt idx="15">
                  <c:v>29</c:v>
                </c:pt>
                <c:pt idx="16">
                  <c:v>44</c:v>
                </c:pt>
                <c:pt idx="17">
                  <c:v>35</c:v>
                </c:pt>
                <c:pt idx="18">
                  <c:v>31</c:v>
                </c:pt>
                <c:pt idx="19">
                  <c:v>28</c:v>
                </c:pt>
                <c:pt idx="20">
                  <c:v>25</c:v>
                </c:pt>
                <c:pt idx="21">
                  <c:v>43</c:v>
                </c:pt>
                <c:pt idx="22">
                  <c:v>42</c:v>
                </c:pt>
                <c:pt idx="23">
                  <c:v>41</c:v>
                </c:pt>
                <c:pt idx="24">
                  <c:v>53</c:v>
                </c:pt>
                <c:pt idx="25">
                  <c:v>42</c:v>
                </c:pt>
                <c:pt idx="26">
                  <c:v>49</c:v>
                </c:pt>
                <c:pt idx="27">
                  <c:v>41</c:v>
                </c:pt>
                <c:pt idx="28">
                  <c:v>44</c:v>
                </c:pt>
                <c:pt idx="29">
                  <c:v>52</c:v>
                </c:pt>
                <c:pt idx="30">
                  <c:v>52</c:v>
                </c:pt>
                <c:pt idx="31">
                  <c:v>48</c:v>
                </c:pt>
                <c:pt idx="32">
                  <c:v>54</c:v>
                </c:pt>
                <c:pt idx="33">
                  <c:v>73</c:v>
                </c:pt>
                <c:pt idx="34">
                  <c:v>51</c:v>
                </c:pt>
                <c:pt idx="35">
                  <c:v>63</c:v>
                </c:pt>
                <c:pt idx="36">
                  <c:v>55</c:v>
                </c:pt>
                <c:pt idx="37">
                  <c:v>65</c:v>
                </c:pt>
                <c:pt idx="38">
                  <c:v>77</c:v>
                </c:pt>
                <c:pt idx="39">
                  <c:v>71</c:v>
                </c:pt>
                <c:pt idx="40">
                  <c:v>87</c:v>
                </c:pt>
                <c:pt idx="41">
                  <c:v>63</c:v>
                </c:pt>
                <c:pt idx="42">
                  <c:v>72</c:v>
                </c:pt>
                <c:pt idx="43">
                  <c:v>65</c:v>
                </c:pt>
                <c:pt idx="44">
                  <c:v>76</c:v>
                </c:pt>
                <c:pt idx="45">
                  <c:v>59</c:v>
                </c:pt>
                <c:pt idx="46">
                  <c:v>76</c:v>
                </c:pt>
                <c:pt idx="47">
                  <c:v>82</c:v>
                </c:pt>
                <c:pt idx="48">
                  <c:v>71</c:v>
                </c:pt>
                <c:pt idx="49">
                  <c:v>72</c:v>
                </c:pt>
                <c:pt idx="50">
                  <c:v>76</c:v>
                </c:pt>
                <c:pt idx="51">
                  <c:v>81</c:v>
                </c:pt>
                <c:pt idx="52">
                  <c:v>77</c:v>
                </c:pt>
                <c:pt idx="53">
                  <c:v>80</c:v>
                </c:pt>
                <c:pt idx="54">
                  <c:v>83</c:v>
                </c:pt>
                <c:pt idx="55">
                  <c:v>69</c:v>
                </c:pt>
                <c:pt idx="56">
                  <c:v>81</c:v>
                </c:pt>
                <c:pt idx="57">
                  <c:v>63</c:v>
                </c:pt>
                <c:pt idx="58">
                  <c:v>91</c:v>
                </c:pt>
                <c:pt idx="59">
                  <c:v>76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3</c:v>
                </c:pt>
                <c:pt idx="20">
                  <c:v>5</c:v>
                </c:pt>
                <c:pt idx="21">
                  <c:v>5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6</c:v>
                </c:pt>
                <c:pt idx="26">
                  <c:v>2</c:v>
                </c:pt>
                <c:pt idx="27">
                  <c:v>2</c:v>
                </c:pt>
                <c:pt idx="28">
                  <c:v>8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2</c:v>
                </c:pt>
                <c:pt idx="33">
                  <c:v>7</c:v>
                </c:pt>
                <c:pt idx="34">
                  <c:v>6</c:v>
                </c:pt>
                <c:pt idx="35">
                  <c:v>4</c:v>
                </c:pt>
                <c:pt idx="36">
                  <c:v>4</c:v>
                </c:pt>
                <c:pt idx="37">
                  <c:v>6</c:v>
                </c:pt>
                <c:pt idx="38">
                  <c:v>7</c:v>
                </c:pt>
                <c:pt idx="39">
                  <c:v>5</c:v>
                </c:pt>
                <c:pt idx="40">
                  <c:v>6</c:v>
                </c:pt>
                <c:pt idx="41">
                  <c:v>9</c:v>
                </c:pt>
                <c:pt idx="42">
                  <c:v>7</c:v>
                </c:pt>
                <c:pt idx="43">
                  <c:v>6</c:v>
                </c:pt>
                <c:pt idx="44">
                  <c:v>6</c:v>
                </c:pt>
                <c:pt idx="45">
                  <c:v>5</c:v>
                </c:pt>
                <c:pt idx="46">
                  <c:v>7</c:v>
                </c:pt>
                <c:pt idx="47">
                  <c:v>9</c:v>
                </c:pt>
                <c:pt idx="48">
                  <c:v>9</c:v>
                </c:pt>
                <c:pt idx="49">
                  <c:v>5</c:v>
                </c:pt>
                <c:pt idx="50">
                  <c:v>9</c:v>
                </c:pt>
                <c:pt idx="51">
                  <c:v>4</c:v>
                </c:pt>
                <c:pt idx="52">
                  <c:v>12</c:v>
                </c:pt>
                <c:pt idx="53">
                  <c:v>9</c:v>
                </c:pt>
                <c:pt idx="54">
                  <c:v>10</c:v>
                </c:pt>
                <c:pt idx="55">
                  <c:v>5</c:v>
                </c:pt>
                <c:pt idx="56">
                  <c:v>6</c:v>
                </c:pt>
                <c:pt idx="57">
                  <c:v>2</c:v>
                </c:pt>
                <c:pt idx="58">
                  <c:v>7</c:v>
                </c:pt>
                <c:pt idx="59">
                  <c:v>13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268</c:v>
                </c:pt>
                <c:pt idx="1">
                  <c:v>1075</c:v>
                </c:pt>
                <c:pt idx="2">
                  <c:v>2119</c:v>
                </c:pt>
                <c:pt idx="3">
                  <c:v>3542</c:v>
                </c:pt>
                <c:pt idx="4">
                  <c:v>4978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262</c:v>
                </c:pt>
                <c:pt idx="1">
                  <c:v>565</c:v>
                </c:pt>
                <c:pt idx="2">
                  <c:v>827</c:v>
                </c:pt>
                <c:pt idx="3">
                  <c:v>1042</c:v>
                </c:pt>
                <c:pt idx="4">
                  <c:v>1272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235</c:v>
                </c:pt>
                <c:pt idx="1">
                  <c:v>556</c:v>
                </c:pt>
                <c:pt idx="2">
                  <c:v>852</c:v>
                </c:pt>
                <c:pt idx="3">
                  <c:v>1157</c:v>
                </c:pt>
                <c:pt idx="4">
                  <c:v>1260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12626901.600000003</c:v>
                </c:pt>
                <c:pt idx="1">
                  <c:v>40862203.999999896</c:v>
                </c:pt>
                <c:pt idx="2">
                  <c:v>75407219.40000027</c:v>
                </c:pt>
                <c:pt idx="3">
                  <c:v>117950313.9999999</c:v>
                </c:pt>
                <c:pt idx="4">
                  <c:v>156758053.0000002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15109371.472</c:v>
                </c:pt>
                <c:pt idx="1">
                  <c:v>40037776.008</c:v>
                </c:pt>
                <c:pt idx="2">
                  <c:v>69330579.538</c:v>
                </c:pt>
                <c:pt idx="3">
                  <c:v>105681309.292</c:v>
                </c:pt>
                <c:pt idx="4">
                  <c:v>138191156.554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5481</c:v>
                </c:pt>
                <c:pt idx="2">
                  <c:v>9327</c:v>
                </c:pt>
                <c:pt idx="3">
                  <c:v>13406</c:v>
                </c:pt>
                <c:pt idx="4">
                  <c:v>17264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8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16</c:v>
                </c:pt>
                <c:pt idx="5">
                  <c:v>16</c:v>
                </c:pt>
                <c:pt idx="6">
                  <c:v>25</c:v>
                </c:pt>
                <c:pt idx="7">
                  <c:v>15</c:v>
                </c:pt>
                <c:pt idx="8">
                  <c:v>29</c:v>
                </c:pt>
                <c:pt idx="9">
                  <c:v>15</c:v>
                </c:pt>
                <c:pt idx="10">
                  <c:v>26</c:v>
                </c:pt>
                <c:pt idx="11">
                  <c:v>28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35</c:v>
                </c:pt>
                <c:pt idx="16">
                  <c:v>46</c:v>
                </c:pt>
                <c:pt idx="17">
                  <c:v>46</c:v>
                </c:pt>
                <c:pt idx="18">
                  <c:v>37</c:v>
                </c:pt>
                <c:pt idx="19">
                  <c:v>37</c:v>
                </c:pt>
                <c:pt idx="20">
                  <c:v>42</c:v>
                </c:pt>
                <c:pt idx="21">
                  <c:v>44</c:v>
                </c:pt>
                <c:pt idx="22">
                  <c:v>37</c:v>
                </c:pt>
                <c:pt idx="23">
                  <c:v>62</c:v>
                </c:pt>
                <c:pt idx="24">
                  <c:v>50</c:v>
                </c:pt>
                <c:pt idx="25">
                  <c:v>46</c:v>
                </c:pt>
                <c:pt idx="26">
                  <c:v>62</c:v>
                </c:pt>
                <c:pt idx="27">
                  <c:v>50</c:v>
                </c:pt>
                <c:pt idx="28">
                  <c:v>51</c:v>
                </c:pt>
                <c:pt idx="29">
                  <c:v>59</c:v>
                </c:pt>
                <c:pt idx="30">
                  <c:v>61</c:v>
                </c:pt>
                <c:pt idx="31">
                  <c:v>45</c:v>
                </c:pt>
                <c:pt idx="32">
                  <c:v>67</c:v>
                </c:pt>
                <c:pt idx="33">
                  <c:v>71</c:v>
                </c:pt>
                <c:pt idx="34">
                  <c:v>66</c:v>
                </c:pt>
                <c:pt idx="35">
                  <c:v>64</c:v>
                </c:pt>
                <c:pt idx="36">
                  <c:v>77</c:v>
                </c:pt>
                <c:pt idx="37">
                  <c:v>73</c:v>
                </c:pt>
                <c:pt idx="38">
                  <c:v>77</c:v>
                </c:pt>
                <c:pt idx="39">
                  <c:v>73</c:v>
                </c:pt>
                <c:pt idx="40">
                  <c:v>101</c:v>
                </c:pt>
                <c:pt idx="41">
                  <c:v>61</c:v>
                </c:pt>
                <c:pt idx="42">
                  <c:v>75</c:v>
                </c:pt>
                <c:pt idx="43">
                  <c:v>84</c:v>
                </c:pt>
                <c:pt idx="44">
                  <c:v>89</c:v>
                </c:pt>
                <c:pt idx="45">
                  <c:v>80</c:v>
                </c:pt>
                <c:pt idx="46">
                  <c:v>77</c:v>
                </c:pt>
                <c:pt idx="47">
                  <c:v>87</c:v>
                </c:pt>
                <c:pt idx="48">
                  <c:v>89</c:v>
                </c:pt>
                <c:pt idx="49">
                  <c:v>89</c:v>
                </c:pt>
                <c:pt idx="50">
                  <c:v>93</c:v>
                </c:pt>
                <c:pt idx="51">
                  <c:v>85</c:v>
                </c:pt>
                <c:pt idx="52">
                  <c:v>91</c:v>
                </c:pt>
                <c:pt idx="53">
                  <c:v>93</c:v>
                </c:pt>
                <c:pt idx="54">
                  <c:v>107</c:v>
                </c:pt>
                <c:pt idx="55">
                  <c:v>95</c:v>
                </c:pt>
                <c:pt idx="56">
                  <c:v>98</c:v>
                </c:pt>
                <c:pt idx="57">
                  <c:v>87</c:v>
                </c:pt>
                <c:pt idx="58">
                  <c:v>100</c:v>
                </c:pt>
                <c:pt idx="59">
                  <c:v>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44</c:v>
                </c:pt>
                <c:pt idx="1">
                  <c:v>45</c:v>
                </c:pt>
                <c:pt idx="2">
                  <c:v>42</c:v>
                </c:pt>
                <c:pt idx="3">
                  <c:v>57</c:v>
                </c:pt>
                <c:pt idx="4">
                  <c:v>59</c:v>
                </c:pt>
                <c:pt idx="5">
                  <c:v>68</c:v>
                </c:pt>
                <c:pt idx="6">
                  <c:v>72</c:v>
                </c:pt>
                <c:pt idx="7">
                  <c:v>79</c:v>
                </c:pt>
                <c:pt idx="8">
                  <c:v>85</c:v>
                </c:pt>
                <c:pt idx="9">
                  <c:v>85</c:v>
                </c:pt>
                <c:pt idx="10">
                  <c:v>114</c:v>
                </c:pt>
                <c:pt idx="11">
                  <c:v>127</c:v>
                </c:pt>
                <c:pt idx="12">
                  <c:v>127</c:v>
                </c:pt>
                <c:pt idx="13">
                  <c:v>131</c:v>
                </c:pt>
                <c:pt idx="14">
                  <c:v>128</c:v>
                </c:pt>
                <c:pt idx="15">
                  <c:v>129</c:v>
                </c:pt>
                <c:pt idx="16">
                  <c:v>146</c:v>
                </c:pt>
                <c:pt idx="17">
                  <c:v>152</c:v>
                </c:pt>
                <c:pt idx="18">
                  <c:v>179</c:v>
                </c:pt>
                <c:pt idx="19">
                  <c:v>176</c:v>
                </c:pt>
                <c:pt idx="20">
                  <c:v>186</c:v>
                </c:pt>
                <c:pt idx="21">
                  <c:v>183</c:v>
                </c:pt>
                <c:pt idx="22">
                  <c:v>183</c:v>
                </c:pt>
                <c:pt idx="23">
                  <c:v>185</c:v>
                </c:pt>
                <c:pt idx="24">
                  <c:v>204</c:v>
                </c:pt>
                <c:pt idx="25">
                  <c:v>213</c:v>
                </c:pt>
                <c:pt idx="26">
                  <c:v>209</c:v>
                </c:pt>
                <c:pt idx="27">
                  <c:v>219</c:v>
                </c:pt>
                <c:pt idx="28">
                  <c:v>240</c:v>
                </c:pt>
                <c:pt idx="29">
                  <c:v>238</c:v>
                </c:pt>
                <c:pt idx="30">
                  <c:v>244</c:v>
                </c:pt>
                <c:pt idx="31">
                  <c:v>245</c:v>
                </c:pt>
                <c:pt idx="32">
                  <c:v>261</c:v>
                </c:pt>
                <c:pt idx="33">
                  <c:v>258</c:v>
                </c:pt>
                <c:pt idx="34">
                  <c:v>276</c:v>
                </c:pt>
                <c:pt idx="35">
                  <c:v>274</c:v>
                </c:pt>
                <c:pt idx="36">
                  <c:v>272</c:v>
                </c:pt>
                <c:pt idx="37">
                  <c:v>280</c:v>
                </c:pt>
                <c:pt idx="38">
                  <c:v>293</c:v>
                </c:pt>
                <c:pt idx="39">
                  <c:v>283</c:v>
                </c:pt>
                <c:pt idx="40">
                  <c:v>291</c:v>
                </c:pt>
                <c:pt idx="41">
                  <c:v>313</c:v>
                </c:pt>
                <c:pt idx="42">
                  <c:v>330</c:v>
                </c:pt>
                <c:pt idx="43">
                  <c:v>353</c:v>
                </c:pt>
                <c:pt idx="44">
                  <c:v>313</c:v>
                </c:pt>
                <c:pt idx="45">
                  <c:v>352</c:v>
                </c:pt>
                <c:pt idx="46">
                  <c:v>352</c:v>
                </c:pt>
                <c:pt idx="47">
                  <c:v>349</c:v>
                </c:pt>
                <c:pt idx="48">
                  <c:v>385</c:v>
                </c:pt>
                <c:pt idx="49">
                  <c:v>382</c:v>
                </c:pt>
                <c:pt idx="50">
                  <c:v>351</c:v>
                </c:pt>
                <c:pt idx="51">
                  <c:v>370</c:v>
                </c:pt>
                <c:pt idx="52">
                  <c:v>417</c:v>
                </c:pt>
                <c:pt idx="53">
                  <c:v>393</c:v>
                </c:pt>
                <c:pt idx="54">
                  <c:v>370</c:v>
                </c:pt>
                <c:pt idx="55">
                  <c:v>395</c:v>
                </c:pt>
                <c:pt idx="56">
                  <c:v>384</c:v>
                </c:pt>
                <c:pt idx="57">
                  <c:v>403</c:v>
                </c:pt>
                <c:pt idx="58">
                  <c:v>422</c:v>
                </c:pt>
                <c:pt idx="59">
                  <c:v>400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48</c:v>
                </c:pt>
                <c:pt idx="1">
                  <c:v>57</c:v>
                </c:pt>
                <c:pt idx="2">
                  <c:v>67</c:v>
                </c:pt>
                <c:pt idx="3">
                  <c:v>64</c:v>
                </c:pt>
                <c:pt idx="4">
                  <c:v>72</c:v>
                </c:pt>
                <c:pt idx="5">
                  <c:v>77</c:v>
                </c:pt>
                <c:pt idx="6">
                  <c:v>80</c:v>
                </c:pt>
                <c:pt idx="7">
                  <c:v>101</c:v>
                </c:pt>
                <c:pt idx="8">
                  <c:v>100</c:v>
                </c:pt>
                <c:pt idx="9">
                  <c:v>136</c:v>
                </c:pt>
                <c:pt idx="10">
                  <c:v>119</c:v>
                </c:pt>
                <c:pt idx="11">
                  <c:v>130</c:v>
                </c:pt>
                <c:pt idx="12">
                  <c:v>160</c:v>
                </c:pt>
                <c:pt idx="13">
                  <c:v>167</c:v>
                </c:pt>
                <c:pt idx="14">
                  <c:v>180</c:v>
                </c:pt>
                <c:pt idx="15">
                  <c:v>189</c:v>
                </c:pt>
                <c:pt idx="16">
                  <c:v>175</c:v>
                </c:pt>
                <c:pt idx="17">
                  <c:v>184</c:v>
                </c:pt>
                <c:pt idx="18">
                  <c:v>181</c:v>
                </c:pt>
                <c:pt idx="19">
                  <c:v>200</c:v>
                </c:pt>
                <c:pt idx="20">
                  <c:v>202</c:v>
                </c:pt>
                <c:pt idx="21">
                  <c:v>219</c:v>
                </c:pt>
                <c:pt idx="22">
                  <c:v>245</c:v>
                </c:pt>
                <c:pt idx="23">
                  <c:v>236</c:v>
                </c:pt>
                <c:pt idx="24">
                  <c:v>248</c:v>
                </c:pt>
                <c:pt idx="25">
                  <c:v>259</c:v>
                </c:pt>
                <c:pt idx="26">
                  <c:v>262</c:v>
                </c:pt>
                <c:pt idx="27">
                  <c:v>280</c:v>
                </c:pt>
                <c:pt idx="28">
                  <c:v>275</c:v>
                </c:pt>
                <c:pt idx="29">
                  <c:v>285</c:v>
                </c:pt>
                <c:pt idx="30">
                  <c:v>295</c:v>
                </c:pt>
                <c:pt idx="31">
                  <c:v>328</c:v>
                </c:pt>
                <c:pt idx="32">
                  <c:v>309</c:v>
                </c:pt>
                <c:pt idx="33">
                  <c:v>326</c:v>
                </c:pt>
                <c:pt idx="34">
                  <c:v>333</c:v>
                </c:pt>
                <c:pt idx="35">
                  <c:v>358</c:v>
                </c:pt>
                <c:pt idx="36">
                  <c:v>367</c:v>
                </c:pt>
                <c:pt idx="37">
                  <c:v>378</c:v>
                </c:pt>
                <c:pt idx="38">
                  <c:v>375</c:v>
                </c:pt>
                <c:pt idx="39">
                  <c:v>405</c:v>
                </c:pt>
                <c:pt idx="40">
                  <c:v>383</c:v>
                </c:pt>
                <c:pt idx="41">
                  <c:v>417</c:v>
                </c:pt>
                <c:pt idx="42">
                  <c:v>402</c:v>
                </c:pt>
                <c:pt idx="43">
                  <c:v>386</c:v>
                </c:pt>
                <c:pt idx="44">
                  <c:v>437</c:v>
                </c:pt>
                <c:pt idx="45">
                  <c:v>424</c:v>
                </c:pt>
                <c:pt idx="46">
                  <c:v>445</c:v>
                </c:pt>
                <c:pt idx="47">
                  <c:v>454</c:v>
                </c:pt>
                <c:pt idx="48">
                  <c:v>435</c:v>
                </c:pt>
                <c:pt idx="49">
                  <c:v>446</c:v>
                </c:pt>
                <c:pt idx="50">
                  <c:v>483</c:v>
                </c:pt>
                <c:pt idx="51">
                  <c:v>481</c:v>
                </c:pt>
                <c:pt idx="52">
                  <c:v>438</c:v>
                </c:pt>
                <c:pt idx="53">
                  <c:v>469</c:v>
                </c:pt>
                <c:pt idx="54">
                  <c:v>487</c:v>
                </c:pt>
                <c:pt idx="55">
                  <c:v>484</c:v>
                </c:pt>
                <c:pt idx="56">
                  <c:v>502</c:v>
                </c:pt>
                <c:pt idx="57">
                  <c:v>504</c:v>
                </c:pt>
                <c:pt idx="58">
                  <c:v>482</c:v>
                </c:pt>
                <c:pt idx="59">
                  <c:v>527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33</c:v>
                </c:pt>
                <c:pt idx="13">
                  <c:v>31</c:v>
                </c:pt>
                <c:pt idx="14">
                  <c:v>45</c:v>
                </c:pt>
                <c:pt idx="15">
                  <c:v>42</c:v>
                </c:pt>
                <c:pt idx="16">
                  <c:v>23</c:v>
                </c:pt>
                <c:pt idx="17">
                  <c:v>65</c:v>
                </c:pt>
                <c:pt idx="18">
                  <c:v>62</c:v>
                </c:pt>
                <c:pt idx="19">
                  <c:v>84</c:v>
                </c:pt>
                <c:pt idx="20">
                  <c:v>66</c:v>
                </c:pt>
                <c:pt idx="21">
                  <c:v>106</c:v>
                </c:pt>
                <c:pt idx="22">
                  <c:v>103</c:v>
                </c:pt>
                <c:pt idx="23">
                  <c:v>105</c:v>
                </c:pt>
                <c:pt idx="24">
                  <c:v>139</c:v>
                </c:pt>
                <c:pt idx="25">
                  <c:v>148</c:v>
                </c:pt>
                <c:pt idx="26">
                  <c:v>159</c:v>
                </c:pt>
                <c:pt idx="27">
                  <c:v>163</c:v>
                </c:pt>
                <c:pt idx="28">
                  <c:v>161</c:v>
                </c:pt>
                <c:pt idx="29">
                  <c:v>174</c:v>
                </c:pt>
                <c:pt idx="30">
                  <c:v>187</c:v>
                </c:pt>
                <c:pt idx="31">
                  <c:v>184</c:v>
                </c:pt>
                <c:pt idx="32">
                  <c:v>186</c:v>
                </c:pt>
                <c:pt idx="33">
                  <c:v>216</c:v>
                </c:pt>
                <c:pt idx="34">
                  <c:v>227</c:v>
                </c:pt>
                <c:pt idx="35">
                  <c:v>252</c:v>
                </c:pt>
                <c:pt idx="36">
                  <c:v>274</c:v>
                </c:pt>
                <c:pt idx="37">
                  <c:v>279</c:v>
                </c:pt>
                <c:pt idx="38">
                  <c:v>291</c:v>
                </c:pt>
                <c:pt idx="39">
                  <c:v>302</c:v>
                </c:pt>
                <c:pt idx="40">
                  <c:v>293</c:v>
                </c:pt>
                <c:pt idx="41">
                  <c:v>299</c:v>
                </c:pt>
                <c:pt idx="42">
                  <c:v>288</c:v>
                </c:pt>
                <c:pt idx="43">
                  <c:v>297</c:v>
                </c:pt>
                <c:pt idx="44">
                  <c:v>315</c:v>
                </c:pt>
                <c:pt idx="45">
                  <c:v>388</c:v>
                </c:pt>
                <c:pt idx="46">
                  <c:v>381</c:v>
                </c:pt>
                <c:pt idx="47">
                  <c:v>391</c:v>
                </c:pt>
                <c:pt idx="48">
                  <c:v>409</c:v>
                </c:pt>
                <c:pt idx="49">
                  <c:v>394</c:v>
                </c:pt>
                <c:pt idx="50">
                  <c:v>467</c:v>
                </c:pt>
                <c:pt idx="51">
                  <c:v>480</c:v>
                </c:pt>
                <c:pt idx="52">
                  <c:v>476</c:v>
                </c:pt>
                <c:pt idx="53">
                  <c:v>479</c:v>
                </c:pt>
                <c:pt idx="54">
                  <c:v>445</c:v>
                </c:pt>
                <c:pt idx="55">
                  <c:v>453</c:v>
                </c:pt>
                <c:pt idx="56">
                  <c:v>492</c:v>
                </c:pt>
                <c:pt idx="57">
                  <c:v>539</c:v>
                </c:pt>
                <c:pt idx="58">
                  <c:v>555</c:v>
                </c:pt>
                <c:pt idx="59">
                  <c:v>552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2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  <c:pt idx="5">
                  <c:v>8</c:v>
                </c:pt>
                <c:pt idx="6">
                  <c:v>1</c:v>
                </c:pt>
                <c:pt idx="7">
                  <c:v>9</c:v>
                </c:pt>
                <c:pt idx="8">
                  <c:v>5</c:v>
                </c:pt>
                <c:pt idx="9">
                  <c:v>4</c:v>
                </c:pt>
                <c:pt idx="10">
                  <c:v>9</c:v>
                </c:pt>
                <c:pt idx="11">
                  <c:v>11</c:v>
                </c:pt>
                <c:pt idx="12">
                  <c:v>2</c:v>
                </c:pt>
                <c:pt idx="13">
                  <c:v>10</c:v>
                </c:pt>
                <c:pt idx="14">
                  <c:v>10</c:v>
                </c:pt>
                <c:pt idx="15">
                  <c:v>6</c:v>
                </c:pt>
                <c:pt idx="16">
                  <c:v>5</c:v>
                </c:pt>
                <c:pt idx="17">
                  <c:v>10</c:v>
                </c:pt>
                <c:pt idx="18">
                  <c:v>23</c:v>
                </c:pt>
                <c:pt idx="19">
                  <c:v>11</c:v>
                </c:pt>
                <c:pt idx="20">
                  <c:v>8</c:v>
                </c:pt>
                <c:pt idx="21">
                  <c:v>9</c:v>
                </c:pt>
                <c:pt idx="22">
                  <c:v>12</c:v>
                </c:pt>
                <c:pt idx="23">
                  <c:v>11</c:v>
                </c:pt>
                <c:pt idx="24">
                  <c:v>9</c:v>
                </c:pt>
                <c:pt idx="25">
                  <c:v>14</c:v>
                </c:pt>
                <c:pt idx="26">
                  <c:v>6</c:v>
                </c:pt>
                <c:pt idx="27">
                  <c:v>13</c:v>
                </c:pt>
                <c:pt idx="28">
                  <c:v>4</c:v>
                </c:pt>
                <c:pt idx="29">
                  <c:v>15</c:v>
                </c:pt>
                <c:pt idx="30">
                  <c:v>8</c:v>
                </c:pt>
                <c:pt idx="31">
                  <c:v>12</c:v>
                </c:pt>
                <c:pt idx="32">
                  <c:v>13</c:v>
                </c:pt>
                <c:pt idx="33">
                  <c:v>17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11</c:v>
                </c:pt>
                <c:pt idx="38">
                  <c:v>15</c:v>
                </c:pt>
                <c:pt idx="39">
                  <c:v>19</c:v>
                </c:pt>
                <c:pt idx="40">
                  <c:v>13</c:v>
                </c:pt>
                <c:pt idx="41">
                  <c:v>11</c:v>
                </c:pt>
                <c:pt idx="42">
                  <c:v>20</c:v>
                </c:pt>
                <c:pt idx="43">
                  <c:v>19</c:v>
                </c:pt>
                <c:pt idx="44">
                  <c:v>26</c:v>
                </c:pt>
                <c:pt idx="45">
                  <c:v>16</c:v>
                </c:pt>
                <c:pt idx="46">
                  <c:v>28</c:v>
                </c:pt>
                <c:pt idx="47">
                  <c:v>18</c:v>
                </c:pt>
                <c:pt idx="48">
                  <c:v>16</c:v>
                </c:pt>
                <c:pt idx="49">
                  <c:v>24</c:v>
                </c:pt>
                <c:pt idx="50">
                  <c:v>27</c:v>
                </c:pt>
                <c:pt idx="51">
                  <c:v>27</c:v>
                </c:pt>
                <c:pt idx="52">
                  <c:v>23</c:v>
                </c:pt>
                <c:pt idx="53">
                  <c:v>28</c:v>
                </c:pt>
                <c:pt idx="54">
                  <c:v>21</c:v>
                </c:pt>
                <c:pt idx="55">
                  <c:v>18</c:v>
                </c:pt>
                <c:pt idx="56">
                  <c:v>27</c:v>
                </c:pt>
                <c:pt idx="57">
                  <c:v>20</c:v>
                </c:pt>
                <c:pt idx="58">
                  <c:v>22</c:v>
                </c:pt>
                <c:pt idx="59">
                  <c:v>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9</c:v>
                </c:pt>
                <c:pt idx="1">
                  <c:v>9</c:v>
                </c:pt>
                <c:pt idx="2">
                  <c:v>12</c:v>
                </c:pt>
                <c:pt idx="3">
                  <c:v>13</c:v>
                </c:pt>
                <c:pt idx="4">
                  <c:v>6</c:v>
                </c:pt>
                <c:pt idx="5">
                  <c:v>15</c:v>
                </c:pt>
                <c:pt idx="6">
                  <c:v>22</c:v>
                </c:pt>
                <c:pt idx="7">
                  <c:v>19</c:v>
                </c:pt>
                <c:pt idx="8">
                  <c:v>24</c:v>
                </c:pt>
                <c:pt idx="9">
                  <c:v>29</c:v>
                </c:pt>
                <c:pt idx="10">
                  <c:v>25</c:v>
                </c:pt>
                <c:pt idx="11">
                  <c:v>23</c:v>
                </c:pt>
                <c:pt idx="12">
                  <c:v>40</c:v>
                </c:pt>
                <c:pt idx="13">
                  <c:v>24</c:v>
                </c:pt>
                <c:pt idx="14">
                  <c:v>40</c:v>
                </c:pt>
                <c:pt idx="15">
                  <c:v>36</c:v>
                </c:pt>
                <c:pt idx="16">
                  <c:v>36</c:v>
                </c:pt>
                <c:pt idx="17">
                  <c:v>32</c:v>
                </c:pt>
                <c:pt idx="18">
                  <c:v>22</c:v>
                </c:pt>
                <c:pt idx="19">
                  <c:v>34</c:v>
                </c:pt>
                <c:pt idx="20">
                  <c:v>42</c:v>
                </c:pt>
                <c:pt idx="21">
                  <c:v>35</c:v>
                </c:pt>
                <c:pt idx="22">
                  <c:v>42</c:v>
                </c:pt>
                <c:pt idx="23">
                  <c:v>50</c:v>
                </c:pt>
                <c:pt idx="24">
                  <c:v>47</c:v>
                </c:pt>
                <c:pt idx="25">
                  <c:v>37</c:v>
                </c:pt>
                <c:pt idx="26">
                  <c:v>45</c:v>
                </c:pt>
                <c:pt idx="27">
                  <c:v>55</c:v>
                </c:pt>
                <c:pt idx="28">
                  <c:v>50</c:v>
                </c:pt>
                <c:pt idx="29">
                  <c:v>49</c:v>
                </c:pt>
                <c:pt idx="30">
                  <c:v>42</c:v>
                </c:pt>
                <c:pt idx="31">
                  <c:v>33</c:v>
                </c:pt>
                <c:pt idx="32">
                  <c:v>42</c:v>
                </c:pt>
                <c:pt idx="33">
                  <c:v>62</c:v>
                </c:pt>
                <c:pt idx="34">
                  <c:v>58</c:v>
                </c:pt>
                <c:pt idx="35">
                  <c:v>47</c:v>
                </c:pt>
                <c:pt idx="36">
                  <c:v>65</c:v>
                </c:pt>
                <c:pt idx="37">
                  <c:v>43</c:v>
                </c:pt>
                <c:pt idx="38">
                  <c:v>69</c:v>
                </c:pt>
                <c:pt idx="39">
                  <c:v>79</c:v>
                </c:pt>
                <c:pt idx="40">
                  <c:v>54</c:v>
                </c:pt>
                <c:pt idx="41">
                  <c:v>52</c:v>
                </c:pt>
                <c:pt idx="42">
                  <c:v>59</c:v>
                </c:pt>
                <c:pt idx="43">
                  <c:v>44</c:v>
                </c:pt>
                <c:pt idx="44">
                  <c:v>62</c:v>
                </c:pt>
                <c:pt idx="45">
                  <c:v>60</c:v>
                </c:pt>
                <c:pt idx="46">
                  <c:v>71</c:v>
                </c:pt>
                <c:pt idx="47">
                  <c:v>82</c:v>
                </c:pt>
                <c:pt idx="48">
                  <c:v>61</c:v>
                </c:pt>
                <c:pt idx="49">
                  <c:v>70</c:v>
                </c:pt>
                <c:pt idx="50">
                  <c:v>88</c:v>
                </c:pt>
                <c:pt idx="51">
                  <c:v>91</c:v>
                </c:pt>
                <c:pt idx="52">
                  <c:v>57</c:v>
                </c:pt>
                <c:pt idx="53">
                  <c:v>78</c:v>
                </c:pt>
                <c:pt idx="54">
                  <c:v>66</c:v>
                </c:pt>
                <c:pt idx="55">
                  <c:v>84</c:v>
                </c:pt>
                <c:pt idx="56">
                  <c:v>76</c:v>
                </c:pt>
                <c:pt idx="57">
                  <c:v>73</c:v>
                </c:pt>
                <c:pt idx="58">
                  <c:v>74</c:v>
                </c:pt>
                <c:pt idx="59">
                  <c:v>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25</c:v>
                </c:pt>
                <c:pt idx="13">
                  <c:v>24</c:v>
                </c:pt>
                <c:pt idx="14">
                  <c:v>31</c:v>
                </c:pt>
                <c:pt idx="15">
                  <c:v>29</c:v>
                </c:pt>
                <c:pt idx="16">
                  <c:v>18</c:v>
                </c:pt>
                <c:pt idx="17">
                  <c:v>40</c:v>
                </c:pt>
                <c:pt idx="18">
                  <c:v>39</c:v>
                </c:pt>
                <c:pt idx="19">
                  <c:v>52</c:v>
                </c:pt>
                <c:pt idx="20">
                  <c:v>40</c:v>
                </c:pt>
                <c:pt idx="21">
                  <c:v>68</c:v>
                </c:pt>
                <c:pt idx="22">
                  <c:v>71</c:v>
                </c:pt>
                <c:pt idx="23">
                  <c:v>81</c:v>
                </c:pt>
                <c:pt idx="24">
                  <c:v>91</c:v>
                </c:pt>
                <c:pt idx="25">
                  <c:v>94</c:v>
                </c:pt>
                <c:pt idx="26">
                  <c:v>104</c:v>
                </c:pt>
                <c:pt idx="27">
                  <c:v>109</c:v>
                </c:pt>
                <c:pt idx="28">
                  <c:v>94</c:v>
                </c:pt>
                <c:pt idx="29">
                  <c:v>111</c:v>
                </c:pt>
                <c:pt idx="30">
                  <c:v>116</c:v>
                </c:pt>
                <c:pt idx="31">
                  <c:v>115</c:v>
                </c:pt>
                <c:pt idx="32">
                  <c:v>111</c:v>
                </c:pt>
                <c:pt idx="33">
                  <c:v>142</c:v>
                </c:pt>
                <c:pt idx="34">
                  <c:v>155</c:v>
                </c:pt>
                <c:pt idx="35">
                  <c:v>167</c:v>
                </c:pt>
                <c:pt idx="36">
                  <c:v>177</c:v>
                </c:pt>
                <c:pt idx="37">
                  <c:v>177</c:v>
                </c:pt>
                <c:pt idx="38">
                  <c:v>203</c:v>
                </c:pt>
                <c:pt idx="39">
                  <c:v>204</c:v>
                </c:pt>
                <c:pt idx="40">
                  <c:v>203</c:v>
                </c:pt>
                <c:pt idx="41">
                  <c:v>216</c:v>
                </c:pt>
                <c:pt idx="42">
                  <c:v>202</c:v>
                </c:pt>
                <c:pt idx="43">
                  <c:v>198</c:v>
                </c:pt>
                <c:pt idx="44">
                  <c:v>214</c:v>
                </c:pt>
                <c:pt idx="45">
                  <c:v>291</c:v>
                </c:pt>
                <c:pt idx="46">
                  <c:v>243</c:v>
                </c:pt>
                <c:pt idx="47">
                  <c:v>252</c:v>
                </c:pt>
                <c:pt idx="48">
                  <c:v>265</c:v>
                </c:pt>
                <c:pt idx="49">
                  <c:v>261</c:v>
                </c:pt>
                <c:pt idx="50">
                  <c:v>312</c:v>
                </c:pt>
                <c:pt idx="51">
                  <c:v>324</c:v>
                </c:pt>
                <c:pt idx="52">
                  <c:v>330</c:v>
                </c:pt>
                <c:pt idx="53">
                  <c:v>322</c:v>
                </c:pt>
                <c:pt idx="54">
                  <c:v>309</c:v>
                </c:pt>
                <c:pt idx="55">
                  <c:v>324</c:v>
                </c:pt>
                <c:pt idx="56">
                  <c:v>303</c:v>
                </c:pt>
                <c:pt idx="57">
                  <c:v>331</c:v>
                </c:pt>
                <c:pt idx="58">
                  <c:v>358</c:v>
                </c:pt>
                <c:pt idx="59">
                  <c:v>367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slides5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14:02:23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