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11</c:v>
                </c:pt>
                <c:pt idx="1">
                  <c:v>12</c:v>
                </c:pt>
                <c:pt idx="2">
                  <c:v>12</c:v>
                </c:pt>
                <c:pt idx="3">
                  <c:v>16</c:v>
                </c:pt>
                <c:pt idx="4">
                  <c:v>12</c:v>
                </c:pt>
                <c:pt idx="5">
                  <c:v>18</c:v>
                </c:pt>
                <c:pt idx="6">
                  <c:v>14</c:v>
                </c:pt>
                <c:pt idx="7">
                  <c:v>26</c:v>
                </c:pt>
                <c:pt idx="8">
                  <c:v>28</c:v>
                </c:pt>
                <c:pt idx="9">
                  <c:v>20</c:v>
                </c:pt>
                <c:pt idx="10">
                  <c:v>23</c:v>
                </c:pt>
                <c:pt idx="11">
                  <c:v>39</c:v>
                </c:pt>
                <c:pt idx="12">
                  <c:v>34</c:v>
                </c:pt>
                <c:pt idx="13">
                  <c:v>31</c:v>
                </c:pt>
                <c:pt idx="14">
                  <c:v>34</c:v>
                </c:pt>
                <c:pt idx="15">
                  <c:v>40</c:v>
                </c:pt>
                <c:pt idx="16">
                  <c:v>33</c:v>
                </c:pt>
                <c:pt idx="17">
                  <c:v>37</c:v>
                </c:pt>
                <c:pt idx="18">
                  <c:v>38</c:v>
                </c:pt>
                <c:pt idx="19">
                  <c:v>40</c:v>
                </c:pt>
                <c:pt idx="20">
                  <c:v>47</c:v>
                </c:pt>
                <c:pt idx="21">
                  <c:v>32</c:v>
                </c:pt>
                <c:pt idx="22">
                  <c:v>55</c:v>
                </c:pt>
                <c:pt idx="23">
                  <c:v>47</c:v>
                </c:pt>
                <c:pt idx="24">
                  <c:v>41</c:v>
                </c:pt>
                <c:pt idx="25">
                  <c:v>50</c:v>
                </c:pt>
                <c:pt idx="26">
                  <c:v>54</c:v>
                </c:pt>
                <c:pt idx="27">
                  <c:v>52</c:v>
                </c:pt>
                <c:pt idx="28">
                  <c:v>59</c:v>
                </c:pt>
                <c:pt idx="29">
                  <c:v>77</c:v>
                </c:pt>
                <c:pt idx="30">
                  <c:v>64</c:v>
                </c:pt>
                <c:pt idx="31">
                  <c:v>71</c:v>
                </c:pt>
                <c:pt idx="32">
                  <c:v>78</c:v>
                </c:pt>
                <c:pt idx="33">
                  <c:v>65</c:v>
                </c:pt>
                <c:pt idx="34">
                  <c:v>62</c:v>
                </c:pt>
                <c:pt idx="35">
                  <c:v>61</c:v>
                </c:pt>
                <c:pt idx="36">
                  <c:v>84</c:v>
                </c:pt>
                <c:pt idx="37">
                  <c:v>71</c:v>
                </c:pt>
                <c:pt idx="38">
                  <c:v>79</c:v>
                </c:pt>
                <c:pt idx="39">
                  <c:v>72</c:v>
                </c:pt>
                <c:pt idx="40">
                  <c:v>71</c:v>
                </c:pt>
                <c:pt idx="41">
                  <c:v>83</c:v>
                </c:pt>
                <c:pt idx="42">
                  <c:v>73</c:v>
                </c:pt>
                <c:pt idx="43">
                  <c:v>80</c:v>
                </c:pt>
                <c:pt idx="44">
                  <c:v>92</c:v>
                </c:pt>
                <c:pt idx="45">
                  <c:v>102</c:v>
                </c:pt>
                <c:pt idx="46">
                  <c:v>110</c:v>
                </c:pt>
                <c:pt idx="47">
                  <c:v>100</c:v>
                </c:pt>
                <c:pt idx="48">
                  <c:v>85</c:v>
                </c:pt>
                <c:pt idx="49">
                  <c:v>95</c:v>
                </c:pt>
                <c:pt idx="50">
                  <c:v>103</c:v>
                </c:pt>
                <c:pt idx="51">
                  <c:v>89</c:v>
                </c:pt>
                <c:pt idx="52">
                  <c:v>108</c:v>
                </c:pt>
                <c:pt idx="53">
                  <c:v>85</c:v>
                </c:pt>
                <c:pt idx="54">
                  <c:v>106</c:v>
                </c:pt>
                <c:pt idx="55">
                  <c:v>114</c:v>
                </c:pt>
                <c:pt idx="56">
                  <c:v>93</c:v>
                </c:pt>
                <c:pt idx="57">
                  <c:v>97</c:v>
                </c:pt>
                <c:pt idx="58">
                  <c:v>109</c:v>
                </c:pt>
                <c:pt idx="59">
                  <c:v>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42</c:v>
                </c:pt>
                <c:pt idx="1">
                  <c:v>52</c:v>
                </c:pt>
                <c:pt idx="2">
                  <c:v>57</c:v>
                </c:pt>
                <c:pt idx="3">
                  <c:v>51</c:v>
                </c:pt>
                <c:pt idx="4">
                  <c:v>63</c:v>
                </c:pt>
                <c:pt idx="5">
                  <c:v>66</c:v>
                </c:pt>
                <c:pt idx="6">
                  <c:v>71</c:v>
                </c:pt>
                <c:pt idx="7">
                  <c:v>73</c:v>
                </c:pt>
                <c:pt idx="8">
                  <c:v>70</c:v>
                </c:pt>
                <c:pt idx="9">
                  <c:v>91</c:v>
                </c:pt>
                <c:pt idx="10">
                  <c:v>111</c:v>
                </c:pt>
                <c:pt idx="11">
                  <c:v>110</c:v>
                </c:pt>
                <c:pt idx="12">
                  <c:v>121</c:v>
                </c:pt>
                <c:pt idx="13">
                  <c:v>130</c:v>
                </c:pt>
                <c:pt idx="14">
                  <c:v>143</c:v>
                </c:pt>
                <c:pt idx="15">
                  <c:v>135</c:v>
                </c:pt>
                <c:pt idx="16">
                  <c:v>116</c:v>
                </c:pt>
                <c:pt idx="17">
                  <c:v>152</c:v>
                </c:pt>
                <c:pt idx="18">
                  <c:v>156</c:v>
                </c:pt>
                <c:pt idx="19">
                  <c:v>170</c:v>
                </c:pt>
                <c:pt idx="20">
                  <c:v>174</c:v>
                </c:pt>
                <c:pt idx="21">
                  <c:v>166</c:v>
                </c:pt>
                <c:pt idx="22">
                  <c:v>176</c:v>
                </c:pt>
                <c:pt idx="23">
                  <c:v>178</c:v>
                </c:pt>
                <c:pt idx="24">
                  <c:v>218</c:v>
                </c:pt>
                <c:pt idx="25">
                  <c:v>201</c:v>
                </c:pt>
                <c:pt idx="26">
                  <c:v>219</c:v>
                </c:pt>
                <c:pt idx="27">
                  <c:v>221</c:v>
                </c:pt>
                <c:pt idx="28">
                  <c:v>234</c:v>
                </c:pt>
                <c:pt idx="29">
                  <c:v>230</c:v>
                </c:pt>
                <c:pt idx="30">
                  <c:v>247</c:v>
                </c:pt>
                <c:pt idx="31">
                  <c:v>224</c:v>
                </c:pt>
                <c:pt idx="32">
                  <c:v>230</c:v>
                </c:pt>
                <c:pt idx="33">
                  <c:v>234</c:v>
                </c:pt>
                <c:pt idx="34">
                  <c:v>252</c:v>
                </c:pt>
                <c:pt idx="35">
                  <c:v>298</c:v>
                </c:pt>
                <c:pt idx="36">
                  <c:v>247</c:v>
                </c:pt>
                <c:pt idx="37">
                  <c:v>282</c:v>
                </c:pt>
                <c:pt idx="38">
                  <c:v>306</c:v>
                </c:pt>
                <c:pt idx="39">
                  <c:v>317</c:v>
                </c:pt>
                <c:pt idx="40">
                  <c:v>334</c:v>
                </c:pt>
                <c:pt idx="41">
                  <c:v>316</c:v>
                </c:pt>
                <c:pt idx="42">
                  <c:v>336</c:v>
                </c:pt>
                <c:pt idx="43">
                  <c:v>325</c:v>
                </c:pt>
                <c:pt idx="44">
                  <c:v>316</c:v>
                </c:pt>
                <c:pt idx="45">
                  <c:v>319</c:v>
                </c:pt>
                <c:pt idx="46">
                  <c:v>357</c:v>
                </c:pt>
                <c:pt idx="47">
                  <c:v>375</c:v>
                </c:pt>
                <c:pt idx="48">
                  <c:v>378</c:v>
                </c:pt>
                <c:pt idx="49">
                  <c:v>374</c:v>
                </c:pt>
                <c:pt idx="50">
                  <c:v>367</c:v>
                </c:pt>
                <c:pt idx="51">
                  <c:v>383</c:v>
                </c:pt>
                <c:pt idx="52">
                  <c:v>375</c:v>
                </c:pt>
                <c:pt idx="53">
                  <c:v>386</c:v>
                </c:pt>
                <c:pt idx="54">
                  <c:v>395</c:v>
                </c:pt>
                <c:pt idx="55">
                  <c:v>379</c:v>
                </c:pt>
                <c:pt idx="56">
                  <c:v>401</c:v>
                </c:pt>
                <c:pt idx="57">
                  <c:v>419</c:v>
                </c:pt>
                <c:pt idx="58">
                  <c:v>406</c:v>
                </c:pt>
                <c:pt idx="59">
                  <c:v>395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47</c:v>
                </c:pt>
                <c:pt idx="1">
                  <c:v>47</c:v>
                </c:pt>
                <c:pt idx="2">
                  <c:v>51</c:v>
                </c:pt>
                <c:pt idx="3">
                  <c:v>66</c:v>
                </c:pt>
                <c:pt idx="4">
                  <c:v>72</c:v>
                </c:pt>
                <c:pt idx="5">
                  <c:v>77</c:v>
                </c:pt>
                <c:pt idx="6">
                  <c:v>92</c:v>
                </c:pt>
                <c:pt idx="7">
                  <c:v>96</c:v>
                </c:pt>
                <c:pt idx="8">
                  <c:v>116</c:v>
                </c:pt>
                <c:pt idx="9">
                  <c:v>125</c:v>
                </c:pt>
                <c:pt idx="10">
                  <c:v>125</c:v>
                </c:pt>
                <c:pt idx="11">
                  <c:v>136</c:v>
                </c:pt>
                <c:pt idx="12">
                  <c:v>159</c:v>
                </c:pt>
                <c:pt idx="13">
                  <c:v>166</c:v>
                </c:pt>
                <c:pt idx="14">
                  <c:v>162</c:v>
                </c:pt>
                <c:pt idx="15">
                  <c:v>178</c:v>
                </c:pt>
                <c:pt idx="16">
                  <c:v>218</c:v>
                </c:pt>
                <c:pt idx="17">
                  <c:v>193</c:v>
                </c:pt>
                <c:pt idx="18">
                  <c:v>203</c:v>
                </c:pt>
                <c:pt idx="19">
                  <c:v>203</c:v>
                </c:pt>
                <c:pt idx="20">
                  <c:v>209</c:v>
                </c:pt>
                <c:pt idx="21">
                  <c:v>248</c:v>
                </c:pt>
                <c:pt idx="22">
                  <c:v>234</c:v>
                </c:pt>
                <c:pt idx="23">
                  <c:v>258</c:v>
                </c:pt>
                <c:pt idx="24">
                  <c:v>243</c:v>
                </c:pt>
                <c:pt idx="25">
                  <c:v>267</c:v>
                </c:pt>
                <c:pt idx="26">
                  <c:v>260</c:v>
                </c:pt>
                <c:pt idx="27">
                  <c:v>276</c:v>
                </c:pt>
                <c:pt idx="28">
                  <c:v>273</c:v>
                </c:pt>
                <c:pt idx="29">
                  <c:v>275</c:v>
                </c:pt>
                <c:pt idx="30">
                  <c:v>289</c:v>
                </c:pt>
                <c:pt idx="31">
                  <c:v>323</c:v>
                </c:pt>
                <c:pt idx="32">
                  <c:v>329</c:v>
                </c:pt>
                <c:pt idx="33">
                  <c:v>356</c:v>
                </c:pt>
                <c:pt idx="34">
                  <c:v>361</c:v>
                </c:pt>
                <c:pt idx="35">
                  <c:v>337</c:v>
                </c:pt>
                <c:pt idx="36">
                  <c:v>385</c:v>
                </c:pt>
                <c:pt idx="37">
                  <c:v>378</c:v>
                </c:pt>
                <c:pt idx="38">
                  <c:v>360</c:v>
                </c:pt>
                <c:pt idx="39">
                  <c:v>372</c:v>
                </c:pt>
                <c:pt idx="40">
                  <c:v>370</c:v>
                </c:pt>
                <c:pt idx="41">
                  <c:v>392</c:v>
                </c:pt>
                <c:pt idx="42">
                  <c:v>398</c:v>
                </c:pt>
                <c:pt idx="43">
                  <c:v>418</c:v>
                </c:pt>
                <c:pt idx="44">
                  <c:v>431</c:v>
                </c:pt>
                <c:pt idx="45">
                  <c:v>435</c:v>
                </c:pt>
                <c:pt idx="46">
                  <c:v>407</c:v>
                </c:pt>
                <c:pt idx="47">
                  <c:v>415</c:v>
                </c:pt>
                <c:pt idx="48">
                  <c:v>446</c:v>
                </c:pt>
                <c:pt idx="49">
                  <c:v>448</c:v>
                </c:pt>
                <c:pt idx="50">
                  <c:v>457</c:v>
                </c:pt>
                <c:pt idx="51">
                  <c:v>464</c:v>
                </c:pt>
                <c:pt idx="52">
                  <c:v>463</c:v>
                </c:pt>
                <c:pt idx="53">
                  <c:v>484</c:v>
                </c:pt>
                <c:pt idx="54">
                  <c:v>463</c:v>
                </c:pt>
                <c:pt idx="55">
                  <c:v>481</c:v>
                </c:pt>
                <c:pt idx="56">
                  <c:v>490</c:v>
                </c:pt>
                <c:pt idx="57">
                  <c:v>478</c:v>
                </c:pt>
                <c:pt idx="58">
                  <c:v>489</c:v>
                </c:pt>
                <c:pt idx="59">
                  <c:v>525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35</c:v>
                </c:pt>
                <c:pt idx="13">
                  <c:v>27</c:v>
                </c:pt>
                <c:pt idx="14">
                  <c:v>29</c:v>
                </c:pt>
                <c:pt idx="15">
                  <c:v>42</c:v>
                </c:pt>
                <c:pt idx="16">
                  <c:v>53</c:v>
                </c:pt>
                <c:pt idx="17">
                  <c:v>53</c:v>
                </c:pt>
                <c:pt idx="18">
                  <c:v>69</c:v>
                </c:pt>
                <c:pt idx="19">
                  <c:v>75</c:v>
                </c:pt>
                <c:pt idx="20">
                  <c:v>77</c:v>
                </c:pt>
                <c:pt idx="21">
                  <c:v>94</c:v>
                </c:pt>
                <c:pt idx="22">
                  <c:v>92</c:v>
                </c:pt>
                <c:pt idx="23">
                  <c:v>100</c:v>
                </c:pt>
                <c:pt idx="24">
                  <c:v>143</c:v>
                </c:pt>
                <c:pt idx="25">
                  <c:v>153</c:v>
                </c:pt>
                <c:pt idx="26">
                  <c:v>150</c:v>
                </c:pt>
                <c:pt idx="27">
                  <c:v>163</c:v>
                </c:pt>
                <c:pt idx="28">
                  <c:v>175</c:v>
                </c:pt>
                <c:pt idx="29">
                  <c:v>187</c:v>
                </c:pt>
                <c:pt idx="30">
                  <c:v>182</c:v>
                </c:pt>
                <c:pt idx="31">
                  <c:v>181</c:v>
                </c:pt>
                <c:pt idx="32">
                  <c:v>190</c:v>
                </c:pt>
                <c:pt idx="33">
                  <c:v>219</c:v>
                </c:pt>
                <c:pt idx="34">
                  <c:v>199</c:v>
                </c:pt>
                <c:pt idx="35">
                  <c:v>225</c:v>
                </c:pt>
                <c:pt idx="36">
                  <c:v>252</c:v>
                </c:pt>
                <c:pt idx="37">
                  <c:v>257</c:v>
                </c:pt>
                <c:pt idx="38">
                  <c:v>265</c:v>
                </c:pt>
                <c:pt idx="39">
                  <c:v>295</c:v>
                </c:pt>
                <c:pt idx="40">
                  <c:v>321</c:v>
                </c:pt>
                <c:pt idx="41">
                  <c:v>325</c:v>
                </c:pt>
                <c:pt idx="42">
                  <c:v>335</c:v>
                </c:pt>
                <c:pt idx="43">
                  <c:v>327</c:v>
                </c:pt>
                <c:pt idx="44">
                  <c:v>370</c:v>
                </c:pt>
                <c:pt idx="45">
                  <c:v>388</c:v>
                </c:pt>
                <c:pt idx="46">
                  <c:v>359</c:v>
                </c:pt>
                <c:pt idx="47">
                  <c:v>378</c:v>
                </c:pt>
                <c:pt idx="48">
                  <c:v>388</c:v>
                </c:pt>
                <c:pt idx="49">
                  <c:v>415</c:v>
                </c:pt>
                <c:pt idx="50">
                  <c:v>409</c:v>
                </c:pt>
                <c:pt idx="51">
                  <c:v>439</c:v>
                </c:pt>
                <c:pt idx="52">
                  <c:v>425</c:v>
                </c:pt>
                <c:pt idx="53">
                  <c:v>427</c:v>
                </c:pt>
                <c:pt idx="54">
                  <c:v>393</c:v>
                </c:pt>
                <c:pt idx="55">
                  <c:v>415</c:v>
                </c:pt>
                <c:pt idx="56">
                  <c:v>459</c:v>
                </c:pt>
                <c:pt idx="57">
                  <c:v>530</c:v>
                </c:pt>
                <c:pt idx="58">
                  <c:v>503</c:v>
                </c:pt>
                <c:pt idx="59">
                  <c:v>549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slides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12:18:27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686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