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-2050144.3760000004</c:v>
                </c:pt>
                <c:pt idx="1">
                  <c:v>1025308.820000001</c:v>
                </c:pt>
                <c:pt idx="2">
                  <c:v>6941847.743999998</c:v>
                </c:pt>
                <c:pt idx="3">
                  <c:v>12306191.233999407</c:v>
                </c:pt>
                <c:pt idx="4">
                  <c:v>18743861.04000031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5</c:v>
                </c:pt>
                <c:pt idx="1">
                  <c:v>6</c:v>
                </c:pt>
                <c:pt idx="2">
                  <c:v>13</c:v>
                </c:pt>
                <c:pt idx="3">
                  <c:v>17</c:v>
                </c:pt>
                <c:pt idx="4">
                  <c:v>14</c:v>
                </c:pt>
                <c:pt idx="5">
                  <c:v>20</c:v>
                </c:pt>
                <c:pt idx="6">
                  <c:v>25</c:v>
                </c:pt>
                <c:pt idx="7">
                  <c:v>20</c:v>
                </c:pt>
                <c:pt idx="8">
                  <c:v>14</c:v>
                </c:pt>
                <c:pt idx="9">
                  <c:v>31</c:v>
                </c:pt>
                <c:pt idx="10">
                  <c:v>27</c:v>
                </c:pt>
                <c:pt idx="11">
                  <c:v>24</c:v>
                </c:pt>
                <c:pt idx="12">
                  <c:v>32</c:v>
                </c:pt>
                <c:pt idx="13">
                  <c:v>31</c:v>
                </c:pt>
                <c:pt idx="14">
                  <c:v>38</c:v>
                </c:pt>
                <c:pt idx="15">
                  <c:v>42</c:v>
                </c:pt>
                <c:pt idx="16">
                  <c:v>31</c:v>
                </c:pt>
                <c:pt idx="17">
                  <c:v>37</c:v>
                </c:pt>
                <c:pt idx="18">
                  <c:v>34</c:v>
                </c:pt>
                <c:pt idx="19">
                  <c:v>44</c:v>
                </c:pt>
                <c:pt idx="20">
                  <c:v>49</c:v>
                </c:pt>
                <c:pt idx="21">
                  <c:v>44</c:v>
                </c:pt>
                <c:pt idx="22">
                  <c:v>60</c:v>
                </c:pt>
                <c:pt idx="23">
                  <c:v>51</c:v>
                </c:pt>
                <c:pt idx="24">
                  <c:v>47</c:v>
                </c:pt>
                <c:pt idx="25">
                  <c:v>55</c:v>
                </c:pt>
                <c:pt idx="26">
                  <c:v>61</c:v>
                </c:pt>
                <c:pt idx="27">
                  <c:v>67</c:v>
                </c:pt>
                <c:pt idx="28">
                  <c:v>54</c:v>
                </c:pt>
                <c:pt idx="29">
                  <c:v>48</c:v>
                </c:pt>
                <c:pt idx="30">
                  <c:v>61</c:v>
                </c:pt>
                <c:pt idx="31">
                  <c:v>46</c:v>
                </c:pt>
                <c:pt idx="32">
                  <c:v>55</c:v>
                </c:pt>
                <c:pt idx="33">
                  <c:v>68</c:v>
                </c:pt>
                <c:pt idx="34">
                  <c:v>62</c:v>
                </c:pt>
                <c:pt idx="35">
                  <c:v>65</c:v>
                </c:pt>
                <c:pt idx="36">
                  <c:v>76</c:v>
                </c:pt>
                <c:pt idx="37">
                  <c:v>69</c:v>
                </c:pt>
                <c:pt idx="38">
                  <c:v>66</c:v>
                </c:pt>
                <c:pt idx="39">
                  <c:v>88</c:v>
                </c:pt>
                <c:pt idx="40">
                  <c:v>72</c:v>
                </c:pt>
                <c:pt idx="41">
                  <c:v>81</c:v>
                </c:pt>
                <c:pt idx="42">
                  <c:v>89</c:v>
                </c:pt>
                <c:pt idx="43">
                  <c:v>84</c:v>
                </c:pt>
                <c:pt idx="44">
                  <c:v>84</c:v>
                </c:pt>
                <c:pt idx="45">
                  <c:v>85</c:v>
                </c:pt>
                <c:pt idx="46">
                  <c:v>75</c:v>
                </c:pt>
                <c:pt idx="47">
                  <c:v>84</c:v>
                </c:pt>
                <c:pt idx="48">
                  <c:v>92</c:v>
                </c:pt>
                <c:pt idx="49">
                  <c:v>95</c:v>
                </c:pt>
                <c:pt idx="50">
                  <c:v>87</c:v>
                </c:pt>
                <c:pt idx="51">
                  <c:v>100</c:v>
                </c:pt>
                <c:pt idx="52">
                  <c:v>105</c:v>
                </c:pt>
                <c:pt idx="53">
                  <c:v>93</c:v>
                </c:pt>
                <c:pt idx="54">
                  <c:v>77</c:v>
                </c:pt>
                <c:pt idx="55">
                  <c:v>88</c:v>
                </c:pt>
                <c:pt idx="56">
                  <c:v>103</c:v>
                </c:pt>
                <c:pt idx="57">
                  <c:v>100</c:v>
                </c:pt>
                <c:pt idx="58">
                  <c:v>113</c:v>
                </c:pt>
                <c:pt idx="59">
                  <c:v>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47</c:v>
                </c:pt>
                <c:pt idx="1">
                  <c:v>58</c:v>
                </c:pt>
                <c:pt idx="2">
                  <c:v>53</c:v>
                </c:pt>
                <c:pt idx="3">
                  <c:v>49</c:v>
                </c:pt>
                <c:pt idx="4">
                  <c:v>55</c:v>
                </c:pt>
                <c:pt idx="5">
                  <c:v>62</c:v>
                </c:pt>
                <c:pt idx="6">
                  <c:v>58</c:v>
                </c:pt>
                <c:pt idx="7">
                  <c:v>80</c:v>
                </c:pt>
                <c:pt idx="8">
                  <c:v>91</c:v>
                </c:pt>
                <c:pt idx="9">
                  <c:v>95</c:v>
                </c:pt>
                <c:pt idx="10">
                  <c:v>108</c:v>
                </c:pt>
                <c:pt idx="11">
                  <c:v>116</c:v>
                </c:pt>
                <c:pt idx="12">
                  <c:v>136</c:v>
                </c:pt>
                <c:pt idx="13">
                  <c:v>130</c:v>
                </c:pt>
                <c:pt idx="14">
                  <c:v>136</c:v>
                </c:pt>
                <c:pt idx="15">
                  <c:v>142</c:v>
                </c:pt>
                <c:pt idx="16">
                  <c:v>164</c:v>
                </c:pt>
                <c:pt idx="17">
                  <c:v>141</c:v>
                </c:pt>
                <c:pt idx="18">
                  <c:v>161</c:v>
                </c:pt>
                <c:pt idx="19">
                  <c:v>170</c:v>
                </c:pt>
                <c:pt idx="20">
                  <c:v>176</c:v>
                </c:pt>
                <c:pt idx="21">
                  <c:v>168</c:v>
                </c:pt>
                <c:pt idx="22">
                  <c:v>170</c:v>
                </c:pt>
                <c:pt idx="23">
                  <c:v>199</c:v>
                </c:pt>
                <c:pt idx="24">
                  <c:v>191</c:v>
                </c:pt>
                <c:pt idx="25">
                  <c:v>202</c:v>
                </c:pt>
                <c:pt idx="26">
                  <c:v>217</c:v>
                </c:pt>
                <c:pt idx="27">
                  <c:v>216</c:v>
                </c:pt>
                <c:pt idx="28">
                  <c:v>203</c:v>
                </c:pt>
                <c:pt idx="29">
                  <c:v>229</c:v>
                </c:pt>
                <c:pt idx="30">
                  <c:v>245</c:v>
                </c:pt>
                <c:pt idx="31">
                  <c:v>275</c:v>
                </c:pt>
                <c:pt idx="32">
                  <c:v>257</c:v>
                </c:pt>
                <c:pt idx="33">
                  <c:v>271</c:v>
                </c:pt>
                <c:pt idx="34">
                  <c:v>265</c:v>
                </c:pt>
                <c:pt idx="35">
                  <c:v>303</c:v>
                </c:pt>
                <c:pt idx="36">
                  <c:v>271</c:v>
                </c:pt>
                <c:pt idx="37">
                  <c:v>289</c:v>
                </c:pt>
                <c:pt idx="38">
                  <c:v>291</c:v>
                </c:pt>
                <c:pt idx="39">
                  <c:v>314</c:v>
                </c:pt>
                <c:pt idx="40">
                  <c:v>318</c:v>
                </c:pt>
                <c:pt idx="41">
                  <c:v>326</c:v>
                </c:pt>
                <c:pt idx="42">
                  <c:v>319</c:v>
                </c:pt>
                <c:pt idx="43">
                  <c:v>336</c:v>
                </c:pt>
                <c:pt idx="44">
                  <c:v>323</c:v>
                </c:pt>
                <c:pt idx="45">
                  <c:v>348</c:v>
                </c:pt>
                <c:pt idx="46">
                  <c:v>397</c:v>
                </c:pt>
                <c:pt idx="47">
                  <c:v>381</c:v>
                </c:pt>
                <c:pt idx="48">
                  <c:v>377</c:v>
                </c:pt>
                <c:pt idx="49">
                  <c:v>369</c:v>
                </c:pt>
                <c:pt idx="50">
                  <c:v>369</c:v>
                </c:pt>
                <c:pt idx="51">
                  <c:v>376</c:v>
                </c:pt>
                <c:pt idx="52">
                  <c:v>356</c:v>
                </c:pt>
                <c:pt idx="53">
                  <c:v>388</c:v>
                </c:pt>
                <c:pt idx="54">
                  <c:v>408</c:v>
                </c:pt>
                <c:pt idx="55">
                  <c:v>383</c:v>
                </c:pt>
                <c:pt idx="56">
                  <c:v>399</c:v>
                </c:pt>
                <c:pt idx="57">
                  <c:v>379</c:v>
                </c:pt>
                <c:pt idx="58">
                  <c:v>390</c:v>
                </c:pt>
                <c:pt idx="59">
                  <c:v>412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48</c:v>
                </c:pt>
                <c:pt idx="1">
                  <c:v>47</c:v>
                </c:pt>
                <c:pt idx="2">
                  <c:v>54</c:v>
                </c:pt>
                <c:pt idx="3">
                  <c:v>67</c:v>
                </c:pt>
                <c:pt idx="4">
                  <c:v>78</c:v>
                </c:pt>
                <c:pt idx="5">
                  <c:v>79</c:v>
                </c:pt>
                <c:pt idx="6">
                  <c:v>94</c:v>
                </c:pt>
                <c:pt idx="7">
                  <c:v>95</c:v>
                </c:pt>
                <c:pt idx="8">
                  <c:v>109</c:v>
                </c:pt>
                <c:pt idx="9">
                  <c:v>110</c:v>
                </c:pt>
                <c:pt idx="10">
                  <c:v>124</c:v>
                </c:pt>
                <c:pt idx="11">
                  <c:v>145</c:v>
                </c:pt>
                <c:pt idx="12">
                  <c:v>146</c:v>
                </c:pt>
                <c:pt idx="13">
                  <c:v>166</c:v>
                </c:pt>
                <c:pt idx="14">
                  <c:v>165</c:v>
                </c:pt>
                <c:pt idx="15">
                  <c:v>169</c:v>
                </c:pt>
                <c:pt idx="16">
                  <c:v>172</c:v>
                </c:pt>
                <c:pt idx="17">
                  <c:v>204</c:v>
                </c:pt>
                <c:pt idx="18">
                  <c:v>202</c:v>
                </c:pt>
                <c:pt idx="19">
                  <c:v>199</c:v>
                </c:pt>
                <c:pt idx="20">
                  <c:v>205</c:v>
                </c:pt>
                <c:pt idx="21">
                  <c:v>234</c:v>
                </c:pt>
                <c:pt idx="22">
                  <c:v>235</c:v>
                </c:pt>
                <c:pt idx="23">
                  <c:v>233</c:v>
                </c:pt>
                <c:pt idx="24">
                  <c:v>264</c:v>
                </c:pt>
                <c:pt idx="25">
                  <c:v>261</c:v>
                </c:pt>
                <c:pt idx="26">
                  <c:v>255</c:v>
                </c:pt>
                <c:pt idx="27">
                  <c:v>266</c:v>
                </c:pt>
                <c:pt idx="28">
                  <c:v>309</c:v>
                </c:pt>
                <c:pt idx="29">
                  <c:v>305</c:v>
                </c:pt>
                <c:pt idx="30">
                  <c:v>294</c:v>
                </c:pt>
                <c:pt idx="31">
                  <c:v>297</c:v>
                </c:pt>
                <c:pt idx="32">
                  <c:v>325</c:v>
                </c:pt>
                <c:pt idx="33">
                  <c:v>316</c:v>
                </c:pt>
                <c:pt idx="34">
                  <c:v>348</c:v>
                </c:pt>
                <c:pt idx="35">
                  <c:v>328</c:v>
                </c:pt>
                <c:pt idx="36">
                  <c:v>369</c:v>
                </c:pt>
                <c:pt idx="37">
                  <c:v>373</c:v>
                </c:pt>
                <c:pt idx="38">
                  <c:v>388</c:v>
                </c:pt>
                <c:pt idx="39">
                  <c:v>359</c:v>
                </c:pt>
                <c:pt idx="40">
                  <c:v>385</c:v>
                </c:pt>
                <c:pt idx="41">
                  <c:v>384</c:v>
                </c:pt>
                <c:pt idx="42">
                  <c:v>399</c:v>
                </c:pt>
                <c:pt idx="43">
                  <c:v>403</c:v>
                </c:pt>
                <c:pt idx="44">
                  <c:v>432</c:v>
                </c:pt>
                <c:pt idx="45">
                  <c:v>423</c:v>
                </c:pt>
                <c:pt idx="46">
                  <c:v>402</c:v>
                </c:pt>
                <c:pt idx="47">
                  <c:v>425</c:v>
                </c:pt>
                <c:pt idx="48">
                  <c:v>440</c:v>
                </c:pt>
                <c:pt idx="49">
                  <c:v>453</c:v>
                </c:pt>
                <c:pt idx="50">
                  <c:v>471</c:v>
                </c:pt>
                <c:pt idx="51">
                  <c:v>460</c:v>
                </c:pt>
                <c:pt idx="52">
                  <c:v>485</c:v>
                </c:pt>
                <c:pt idx="53">
                  <c:v>474</c:v>
                </c:pt>
                <c:pt idx="54">
                  <c:v>479</c:v>
                </c:pt>
                <c:pt idx="55">
                  <c:v>503</c:v>
                </c:pt>
                <c:pt idx="56">
                  <c:v>482</c:v>
                </c:pt>
                <c:pt idx="57">
                  <c:v>515</c:v>
                </c:pt>
                <c:pt idx="58">
                  <c:v>501</c:v>
                </c:pt>
                <c:pt idx="59">
                  <c:v>510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28</c:v>
                </c:pt>
                <c:pt idx="13">
                  <c:v>30</c:v>
                </c:pt>
                <c:pt idx="14">
                  <c:v>42</c:v>
                </c:pt>
                <c:pt idx="15">
                  <c:v>50</c:v>
                </c:pt>
                <c:pt idx="16">
                  <c:v>56</c:v>
                </c:pt>
                <c:pt idx="17">
                  <c:v>57</c:v>
                </c:pt>
                <c:pt idx="18">
                  <c:v>70</c:v>
                </c:pt>
                <c:pt idx="19">
                  <c:v>66</c:v>
                </c:pt>
                <c:pt idx="20">
                  <c:v>87</c:v>
                </c:pt>
                <c:pt idx="21">
                  <c:v>74</c:v>
                </c:pt>
                <c:pt idx="22">
                  <c:v>96</c:v>
                </c:pt>
                <c:pt idx="23">
                  <c:v>99</c:v>
                </c:pt>
                <c:pt idx="24">
                  <c:v>115</c:v>
                </c:pt>
                <c:pt idx="25">
                  <c:v>136</c:v>
                </c:pt>
                <c:pt idx="26">
                  <c:v>149</c:v>
                </c:pt>
                <c:pt idx="27">
                  <c:v>164</c:v>
                </c:pt>
                <c:pt idx="28">
                  <c:v>158</c:v>
                </c:pt>
                <c:pt idx="29">
                  <c:v>175</c:v>
                </c:pt>
                <c:pt idx="30">
                  <c:v>191</c:v>
                </c:pt>
                <c:pt idx="31">
                  <c:v>172</c:v>
                </c:pt>
                <c:pt idx="32">
                  <c:v>211</c:v>
                </c:pt>
                <c:pt idx="33">
                  <c:v>220</c:v>
                </c:pt>
                <c:pt idx="34">
                  <c:v>241</c:v>
                </c:pt>
                <c:pt idx="35">
                  <c:v>252</c:v>
                </c:pt>
                <c:pt idx="36">
                  <c:v>280</c:v>
                </c:pt>
                <c:pt idx="37">
                  <c:v>306</c:v>
                </c:pt>
                <c:pt idx="38">
                  <c:v>305</c:v>
                </c:pt>
                <c:pt idx="39">
                  <c:v>321</c:v>
                </c:pt>
                <c:pt idx="40">
                  <c:v>327</c:v>
                </c:pt>
                <c:pt idx="41">
                  <c:v>345</c:v>
                </c:pt>
                <c:pt idx="42">
                  <c:v>345</c:v>
                </c:pt>
                <c:pt idx="43">
                  <c:v>313</c:v>
                </c:pt>
                <c:pt idx="44">
                  <c:v>368</c:v>
                </c:pt>
                <c:pt idx="45">
                  <c:v>388</c:v>
                </c:pt>
                <c:pt idx="46">
                  <c:v>380</c:v>
                </c:pt>
                <c:pt idx="47">
                  <c:v>387</c:v>
                </c:pt>
                <c:pt idx="48">
                  <c:v>412</c:v>
                </c:pt>
                <c:pt idx="49">
                  <c:v>442</c:v>
                </c:pt>
                <c:pt idx="50">
                  <c:v>434</c:v>
                </c:pt>
                <c:pt idx="51">
                  <c:v>427</c:v>
                </c:pt>
                <c:pt idx="52">
                  <c:v>436</c:v>
                </c:pt>
                <c:pt idx="53">
                  <c:v>437</c:v>
                </c:pt>
                <c:pt idx="54">
                  <c:v>424</c:v>
                </c:pt>
                <c:pt idx="55">
                  <c:v>458</c:v>
                </c:pt>
                <c:pt idx="56">
                  <c:v>509</c:v>
                </c:pt>
                <c:pt idx="57">
                  <c:v>531</c:v>
                </c:pt>
                <c:pt idx="58">
                  <c:v>510</c:v>
                </c:pt>
                <c:pt idx="59">
                  <c:v>543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2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0</c:v>
                </c:pt>
                <c:pt idx="48">
                  <c:v>3</c:v>
                </c:pt>
                <c:pt idx="49">
                  <c:v>5</c:v>
                </c:pt>
                <c:pt idx="50">
                  <c:v>0</c:v>
                </c:pt>
                <c:pt idx="51">
                  <c:v>2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3</c:v>
                </c:pt>
                <c:pt idx="57">
                  <c:v>2</c:v>
                </c:pt>
                <c:pt idx="58">
                  <c:v>3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9">
                  <c:v>4</c:v>
                </c:pt>
                <c:pt idx="10">
                  <c:v>4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14</c:v>
                </c:pt>
                <c:pt idx="17">
                  <c:v>6</c:v>
                </c:pt>
                <c:pt idx="18">
                  <c:v>9</c:v>
                </c:pt>
                <c:pt idx="19">
                  <c:v>6</c:v>
                </c:pt>
                <c:pt idx="20">
                  <c:v>8</c:v>
                </c:pt>
                <c:pt idx="21">
                  <c:v>11</c:v>
                </c:pt>
                <c:pt idx="22">
                  <c:v>14</c:v>
                </c:pt>
                <c:pt idx="23">
                  <c:v>15</c:v>
                </c:pt>
                <c:pt idx="24">
                  <c:v>10</c:v>
                </c:pt>
                <c:pt idx="25">
                  <c:v>22</c:v>
                </c:pt>
                <c:pt idx="26">
                  <c:v>14</c:v>
                </c:pt>
                <c:pt idx="27">
                  <c:v>12</c:v>
                </c:pt>
                <c:pt idx="28">
                  <c:v>10</c:v>
                </c:pt>
                <c:pt idx="29">
                  <c:v>11</c:v>
                </c:pt>
                <c:pt idx="30">
                  <c:v>16</c:v>
                </c:pt>
                <c:pt idx="31">
                  <c:v>12</c:v>
                </c:pt>
                <c:pt idx="32">
                  <c:v>18</c:v>
                </c:pt>
                <c:pt idx="33">
                  <c:v>20</c:v>
                </c:pt>
                <c:pt idx="34">
                  <c:v>11</c:v>
                </c:pt>
                <c:pt idx="35">
                  <c:v>15</c:v>
                </c:pt>
                <c:pt idx="36">
                  <c:v>13</c:v>
                </c:pt>
                <c:pt idx="37">
                  <c:v>21</c:v>
                </c:pt>
                <c:pt idx="38">
                  <c:v>17</c:v>
                </c:pt>
                <c:pt idx="39">
                  <c:v>20</c:v>
                </c:pt>
                <c:pt idx="40">
                  <c:v>15</c:v>
                </c:pt>
                <c:pt idx="41">
                  <c:v>10</c:v>
                </c:pt>
                <c:pt idx="42">
                  <c:v>9</c:v>
                </c:pt>
                <c:pt idx="43">
                  <c:v>19</c:v>
                </c:pt>
                <c:pt idx="44">
                  <c:v>12</c:v>
                </c:pt>
                <c:pt idx="45">
                  <c:v>15</c:v>
                </c:pt>
                <c:pt idx="46">
                  <c:v>19</c:v>
                </c:pt>
                <c:pt idx="47">
                  <c:v>25</c:v>
                </c:pt>
                <c:pt idx="48">
                  <c:v>18</c:v>
                </c:pt>
                <c:pt idx="49">
                  <c:v>25</c:v>
                </c:pt>
                <c:pt idx="50">
                  <c:v>24</c:v>
                </c:pt>
                <c:pt idx="51">
                  <c:v>31</c:v>
                </c:pt>
                <c:pt idx="52">
                  <c:v>24</c:v>
                </c:pt>
                <c:pt idx="53">
                  <c:v>17</c:v>
                </c:pt>
                <c:pt idx="54">
                  <c:v>19</c:v>
                </c:pt>
                <c:pt idx="55">
                  <c:v>20</c:v>
                </c:pt>
                <c:pt idx="56">
                  <c:v>28</c:v>
                </c:pt>
                <c:pt idx="57">
                  <c:v>19</c:v>
                </c:pt>
                <c:pt idx="58">
                  <c:v>22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9</c:v>
                </c:pt>
                <c:pt idx="1">
                  <c:v>4</c:v>
                </c:pt>
                <c:pt idx="2">
                  <c:v>8</c:v>
                </c:pt>
                <c:pt idx="3">
                  <c:v>18</c:v>
                </c:pt>
                <c:pt idx="4">
                  <c:v>17</c:v>
                </c:pt>
                <c:pt idx="5">
                  <c:v>10</c:v>
                </c:pt>
                <c:pt idx="6">
                  <c:v>19</c:v>
                </c:pt>
                <c:pt idx="7">
                  <c:v>18</c:v>
                </c:pt>
                <c:pt idx="8">
                  <c:v>22</c:v>
                </c:pt>
                <c:pt idx="9">
                  <c:v>19</c:v>
                </c:pt>
                <c:pt idx="10">
                  <c:v>20</c:v>
                </c:pt>
                <c:pt idx="11">
                  <c:v>23</c:v>
                </c:pt>
                <c:pt idx="12">
                  <c:v>21</c:v>
                </c:pt>
                <c:pt idx="13">
                  <c:v>30</c:v>
                </c:pt>
                <c:pt idx="14">
                  <c:v>35</c:v>
                </c:pt>
                <c:pt idx="15">
                  <c:v>29</c:v>
                </c:pt>
                <c:pt idx="16">
                  <c:v>26</c:v>
                </c:pt>
                <c:pt idx="17">
                  <c:v>35</c:v>
                </c:pt>
                <c:pt idx="18">
                  <c:v>33</c:v>
                </c:pt>
                <c:pt idx="19">
                  <c:v>39</c:v>
                </c:pt>
                <c:pt idx="20">
                  <c:v>35</c:v>
                </c:pt>
                <c:pt idx="21">
                  <c:v>45</c:v>
                </c:pt>
                <c:pt idx="22">
                  <c:v>37</c:v>
                </c:pt>
                <c:pt idx="23">
                  <c:v>52</c:v>
                </c:pt>
                <c:pt idx="24">
                  <c:v>52</c:v>
                </c:pt>
                <c:pt idx="25">
                  <c:v>54</c:v>
                </c:pt>
                <c:pt idx="26">
                  <c:v>54</c:v>
                </c:pt>
                <c:pt idx="27">
                  <c:v>48</c:v>
                </c:pt>
                <c:pt idx="28">
                  <c:v>69</c:v>
                </c:pt>
                <c:pt idx="29">
                  <c:v>57</c:v>
                </c:pt>
                <c:pt idx="30">
                  <c:v>42</c:v>
                </c:pt>
                <c:pt idx="31">
                  <c:v>54</c:v>
                </c:pt>
                <c:pt idx="32">
                  <c:v>59</c:v>
                </c:pt>
                <c:pt idx="33">
                  <c:v>53</c:v>
                </c:pt>
                <c:pt idx="34">
                  <c:v>62</c:v>
                </c:pt>
                <c:pt idx="35">
                  <c:v>59</c:v>
                </c:pt>
                <c:pt idx="36">
                  <c:v>61</c:v>
                </c:pt>
                <c:pt idx="37">
                  <c:v>62</c:v>
                </c:pt>
                <c:pt idx="38">
                  <c:v>61</c:v>
                </c:pt>
                <c:pt idx="39">
                  <c:v>47</c:v>
                </c:pt>
                <c:pt idx="40">
                  <c:v>59</c:v>
                </c:pt>
                <c:pt idx="41">
                  <c:v>49</c:v>
                </c:pt>
                <c:pt idx="42">
                  <c:v>52</c:v>
                </c:pt>
                <c:pt idx="43">
                  <c:v>58</c:v>
                </c:pt>
                <c:pt idx="44">
                  <c:v>56</c:v>
                </c:pt>
                <c:pt idx="45">
                  <c:v>56</c:v>
                </c:pt>
                <c:pt idx="46">
                  <c:v>70</c:v>
                </c:pt>
                <c:pt idx="47">
                  <c:v>76</c:v>
                </c:pt>
                <c:pt idx="48">
                  <c:v>83</c:v>
                </c:pt>
                <c:pt idx="49">
                  <c:v>69</c:v>
                </c:pt>
                <c:pt idx="50">
                  <c:v>70</c:v>
                </c:pt>
                <c:pt idx="51">
                  <c:v>63</c:v>
                </c:pt>
                <c:pt idx="52">
                  <c:v>78</c:v>
                </c:pt>
                <c:pt idx="53">
                  <c:v>76</c:v>
                </c:pt>
                <c:pt idx="54">
                  <c:v>84</c:v>
                </c:pt>
                <c:pt idx="55">
                  <c:v>80</c:v>
                </c:pt>
                <c:pt idx="56">
                  <c:v>78</c:v>
                </c:pt>
                <c:pt idx="57">
                  <c:v>89</c:v>
                </c:pt>
                <c:pt idx="58">
                  <c:v>97</c:v>
                </c:pt>
                <c:pt idx="59">
                  <c:v>81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22</c:v>
                </c:pt>
                <c:pt idx="13">
                  <c:v>17</c:v>
                </c:pt>
                <c:pt idx="14">
                  <c:v>29</c:v>
                </c:pt>
                <c:pt idx="15">
                  <c:v>38</c:v>
                </c:pt>
                <c:pt idx="16">
                  <c:v>39</c:v>
                </c:pt>
                <c:pt idx="17">
                  <c:v>34</c:v>
                </c:pt>
                <c:pt idx="18">
                  <c:v>46</c:v>
                </c:pt>
                <c:pt idx="19">
                  <c:v>41</c:v>
                </c:pt>
                <c:pt idx="20">
                  <c:v>56</c:v>
                </c:pt>
                <c:pt idx="21">
                  <c:v>47</c:v>
                </c:pt>
                <c:pt idx="22">
                  <c:v>64</c:v>
                </c:pt>
                <c:pt idx="23">
                  <c:v>64</c:v>
                </c:pt>
                <c:pt idx="24">
                  <c:v>85</c:v>
                </c:pt>
                <c:pt idx="25">
                  <c:v>94</c:v>
                </c:pt>
                <c:pt idx="26">
                  <c:v>104</c:v>
                </c:pt>
                <c:pt idx="27">
                  <c:v>123</c:v>
                </c:pt>
                <c:pt idx="28">
                  <c:v>110</c:v>
                </c:pt>
                <c:pt idx="29">
                  <c:v>130</c:v>
                </c:pt>
                <c:pt idx="30">
                  <c:v>129</c:v>
                </c:pt>
                <c:pt idx="31">
                  <c:v>121</c:v>
                </c:pt>
                <c:pt idx="32">
                  <c:v>132</c:v>
                </c:pt>
                <c:pt idx="33">
                  <c:v>156</c:v>
                </c:pt>
                <c:pt idx="34">
                  <c:v>161</c:v>
                </c:pt>
                <c:pt idx="35">
                  <c:v>166</c:v>
                </c:pt>
                <c:pt idx="36">
                  <c:v>177</c:v>
                </c:pt>
                <c:pt idx="37">
                  <c:v>194</c:v>
                </c:pt>
                <c:pt idx="38">
                  <c:v>177</c:v>
                </c:pt>
                <c:pt idx="39">
                  <c:v>200</c:v>
                </c:pt>
                <c:pt idx="40">
                  <c:v>208</c:v>
                </c:pt>
                <c:pt idx="41">
                  <c:v>231</c:v>
                </c:pt>
                <c:pt idx="42">
                  <c:v>215</c:v>
                </c:pt>
                <c:pt idx="43">
                  <c:v>208</c:v>
                </c:pt>
                <c:pt idx="44">
                  <c:v>247</c:v>
                </c:pt>
                <c:pt idx="45">
                  <c:v>257</c:v>
                </c:pt>
                <c:pt idx="46">
                  <c:v>254</c:v>
                </c:pt>
                <c:pt idx="47">
                  <c:v>250</c:v>
                </c:pt>
                <c:pt idx="48">
                  <c:v>286</c:v>
                </c:pt>
                <c:pt idx="49">
                  <c:v>320</c:v>
                </c:pt>
                <c:pt idx="50">
                  <c:v>287</c:v>
                </c:pt>
                <c:pt idx="51">
                  <c:v>286</c:v>
                </c:pt>
                <c:pt idx="52">
                  <c:v>302</c:v>
                </c:pt>
                <c:pt idx="53">
                  <c:v>300</c:v>
                </c:pt>
                <c:pt idx="54">
                  <c:v>292</c:v>
                </c:pt>
                <c:pt idx="55">
                  <c:v>305</c:v>
                </c:pt>
                <c:pt idx="56">
                  <c:v>317</c:v>
                </c:pt>
                <c:pt idx="57">
                  <c:v>338</c:v>
                </c:pt>
                <c:pt idx="58">
                  <c:v>330</c:v>
                </c:pt>
                <c:pt idx="59">
                  <c:v>351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3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2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2</c:v>
                </c:pt>
                <c:pt idx="12">
                  <c:v>9</c:v>
                </c:pt>
                <c:pt idx="13">
                  <c:v>11</c:v>
                </c:pt>
                <c:pt idx="14">
                  <c:v>10</c:v>
                </c:pt>
                <c:pt idx="15">
                  <c:v>8</c:v>
                </c:pt>
                <c:pt idx="16">
                  <c:v>10</c:v>
                </c:pt>
                <c:pt idx="17">
                  <c:v>12</c:v>
                </c:pt>
                <c:pt idx="18">
                  <c:v>6</c:v>
                </c:pt>
                <c:pt idx="19">
                  <c:v>6</c:v>
                </c:pt>
                <c:pt idx="20">
                  <c:v>14</c:v>
                </c:pt>
                <c:pt idx="21">
                  <c:v>8</c:v>
                </c:pt>
                <c:pt idx="22">
                  <c:v>10</c:v>
                </c:pt>
                <c:pt idx="23">
                  <c:v>15</c:v>
                </c:pt>
                <c:pt idx="24">
                  <c:v>11</c:v>
                </c:pt>
                <c:pt idx="25">
                  <c:v>15</c:v>
                </c:pt>
                <c:pt idx="26">
                  <c:v>16</c:v>
                </c:pt>
                <c:pt idx="27">
                  <c:v>13</c:v>
                </c:pt>
                <c:pt idx="28">
                  <c:v>12</c:v>
                </c:pt>
                <c:pt idx="29">
                  <c:v>10</c:v>
                </c:pt>
                <c:pt idx="30">
                  <c:v>12</c:v>
                </c:pt>
                <c:pt idx="31">
                  <c:v>12</c:v>
                </c:pt>
                <c:pt idx="32">
                  <c:v>21</c:v>
                </c:pt>
                <c:pt idx="33">
                  <c:v>16</c:v>
                </c:pt>
                <c:pt idx="34">
                  <c:v>12</c:v>
                </c:pt>
                <c:pt idx="35">
                  <c:v>15</c:v>
                </c:pt>
                <c:pt idx="36">
                  <c:v>17</c:v>
                </c:pt>
                <c:pt idx="37">
                  <c:v>14</c:v>
                </c:pt>
                <c:pt idx="38">
                  <c:v>16</c:v>
                </c:pt>
                <c:pt idx="39">
                  <c:v>19</c:v>
                </c:pt>
                <c:pt idx="40">
                  <c:v>21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22</c:v>
                </c:pt>
                <c:pt idx="45">
                  <c:v>14</c:v>
                </c:pt>
                <c:pt idx="46">
                  <c:v>20</c:v>
                </c:pt>
                <c:pt idx="47">
                  <c:v>21</c:v>
                </c:pt>
                <c:pt idx="48">
                  <c:v>16</c:v>
                </c:pt>
                <c:pt idx="49">
                  <c:v>23</c:v>
                </c:pt>
                <c:pt idx="50">
                  <c:v>22</c:v>
                </c:pt>
                <c:pt idx="51">
                  <c:v>23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18</c:v>
                </c:pt>
                <c:pt idx="56">
                  <c:v>24</c:v>
                </c:pt>
                <c:pt idx="57">
                  <c:v>23</c:v>
                </c:pt>
                <c:pt idx="58">
                  <c:v>21</c:v>
                </c:pt>
                <c:pt idx="59">
                  <c:v>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</c:v>
                </c:pt>
                <c:pt idx="1">
                  <c:v>6</c:v>
                </c:pt>
                <c:pt idx="2">
                  <c:v>9</c:v>
                </c:pt>
                <c:pt idx="3">
                  <c:v>11</c:v>
                </c:pt>
                <c:pt idx="4">
                  <c:v>13</c:v>
                </c:pt>
                <c:pt idx="5">
                  <c:v>15</c:v>
                </c:pt>
                <c:pt idx="6">
                  <c:v>24</c:v>
                </c:pt>
                <c:pt idx="7">
                  <c:v>24</c:v>
                </c:pt>
                <c:pt idx="8">
                  <c:v>25</c:v>
                </c:pt>
                <c:pt idx="9">
                  <c:v>22</c:v>
                </c:pt>
                <c:pt idx="10">
                  <c:v>28</c:v>
                </c:pt>
                <c:pt idx="11">
                  <c:v>27</c:v>
                </c:pt>
                <c:pt idx="12">
                  <c:v>27</c:v>
                </c:pt>
                <c:pt idx="13">
                  <c:v>22</c:v>
                </c:pt>
                <c:pt idx="14">
                  <c:v>27</c:v>
                </c:pt>
                <c:pt idx="15">
                  <c:v>33</c:v>
                </c:pt>
                <c:pt idx="16">
                  <c:v>28</c:v>
                </c:pt>
                <c:pt idx="17">
                  <c:v>39</c:v>
                </c:pt>
                <c:pt idx="18">
                  <c:v>53</c:v>
                </c:pt>
                <c:pt idx="19">
                  <c:v>33</c:v>
                </c:pt>
                <c:pt idx="20">
                  <c:v>42</c:v>
                </c:pt>
                <c:pt idx="21">
                  <c:v>45</c:v>
                </c:pt>
                <c:pt idx="22">
                  <c:v>48</c:v>
                </c:pt>
                <c:pt idx="23">
                  <c:v>46</c:v>
                </c:pt>
                <c:pt idx="24">
                  <c:v>52</c:v>
                </c:pt>
                <c:pt idx="25">
                  <c:v>41</c:v>
                </c:pt>
                <c:pt idx="26">
                  <c:v>40</c:v>
                </c:pt>
                <c:pt idx="27">
                  <c:v>48</c:v>
                </c:pt>
                <c:pt idx="28">
                  <c:v>57</c:v>
                </c:pt>
                <c:pt idx="29">
                  <c:v>51</c:v>
                </c:pt>
                <c:pt idx="30">
                  <c:v>71</c:v>
                </c:pt>
                <c:pt idx="31">
                  <c:v>45</c:v>
                </c:pt>
                <c:pt idx="32">
                  <c:v>58</c:v>
                </c:pt>
                <c:pt idx="33">
                  <c:v>59</c:v>
                </c:pt>
                <c:pt idx="34">
                  <c:v>46</c:v>
                </c:pt>
                <c:pt idx="35">
                  <c:v>54</c:v>
                </c:pt>
                <c:pt idx="36">
                  <c:v>51</c:v>
                </c:pt>
                <c:pt idx="37">
                  <c:v>59</c:v>
                </c:pt>
                <c:pt idx="38">
                  <c:v>60</c:v>
                </c:pt>
                <c:pt idx="39">
                  <c:v>58</c:v>
                </c:pt>
                <c:pt idx="40">
                  <c:v>48</c:v>
                </c:pt>
                <c:pt idx="41">
                  <c:v>41</c:v>
                </c:pt>
                <c:pt idx="42">
                  <c:v>50</c:v>
                </c:pt>
                <c:pt idx="43">
                  <c:v>72</c:v>
                </c:pt>
                <c:pt idx="44">
                  <c:v>69</c:v>
                </c:pt>
                <c:pt idx="45">
                  <c:v>76</c:v>
                </c:pt>
                <c:pt idx="46">
                  <c:v>62</c:v>
                </c:pt>
                <c:pt idx="47">
                  <c:v>62</c:v>
                </c:pt>
                <c:pt idx="48">
                  <c:v>72</c:v>
                </c:pt>
                <c:pt idx="49">
                  <c:v>81</c:v>
                </c:pt>
                <c:pt idx="50">
                  <c:v>82</c:v>
                </c:pt>
                <c:pt idx="51">
                  <c:v>77</c:v>
                </c:pt>
                <c:pt idx="52">
                  <c:v>103</c:v>
                </c:pt>
                <c:pt idx="53">
                  <c:v>83</c:v>
                </c:pt>
                <c:pt idx="54">
                  <c:v>74</c:v>
                </c:pt>
                <c:pt idx="55">
                  <c:v>102</c:v>
                </c:pt>
                <c:pt idx="56">
                  <c:v>88</c:v>
                </c:pt>
                <c:pt idx="57">
                  <c:v>104</c:v>
                </c:pt>
                <c:pt idx="58">
                  <c:v>73</c:v>
                </c:pt>
                <c:pt idx="59">
                  <c:v>82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3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5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2</c:v>
                </c:pt>
                <c:pt idx="38">
                  <c:v>2</c:v>
                </c:pt>
                <c:pt idx="39">
                  <c:v>0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3</c:v>
                </c:pt>
                <c:pt idx="45">
                  <c:v>3</c:v>
                </c:pt>
                <c:pt idx="46">
                  <c:v>1</c:v>
                </c:pt>
                <c:pt idx="47">
                  <c:v>3</c:v>
                </c:pt>
                <c:pt idx="48">
                  <c:v>1</c:v>
                </c:pt>
                <c:pt idx="49">
                  <c:v>4</c:v>
                </c:pt>
                <c:pt idx="50">
                  <c:v>3</c:v>
                </c:pt>
                <c:pt idx="51">
                  <c:v>5</c:v>
                </c:pt>
                <c:pt idx="52">
                  <c:v>1</c:v>
                </c:pt>
                <c:pt idx="53">
                  <c:v>2</c:v>
                </c:pt>
                <c:pt idx="54">
                  <c:v>4</c:v>
                </c:pt>
                <c:pt idx="55">
                  <c:v>3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0</c:v>
                </c:pt>
                <c:pt idx="37">
                  <c:v>2</c:v>
                </c:pt>
                <c:pt idx="38">
                  <c:v>1</c:v>
                </c:pt>
                <c:pt idx="39">
                  <c:v>2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2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0</c:v>
                </c:pt>
                <c:pt idx="55">
                  <c:v>2</c:v>
                </c:pt>
                <c:pt idx="56">
                  <c:v>3</c:v>
                </c:pt>
                <c:pt idx="57">
                  <c:v>1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7</c:v>
                </c:pt>
                <c:pt idx="2">
                  <c:v>1</c:v>
                </c:pt>
                <c:pt idx="3">
                  <c:v>8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7</c:v>
                </c:pt>
                <c:pt idx="12">
                  <c:v>6</c:v>
                </c:pt>
                <c:pt idx="13">
                  <c:v>10</c:v>
                </c:pt>
                <c:pt idx="14">
                  <c:v>6</c:v>
                </c:pt>
                <c:pt idx="15">
                  <c:v>12</c:v>
                </c:pt>
                <c:pt idx="16">
                  <c:v>6</c:v>
                </c:pt>
                <c:pt idx="17">
                  <c:v>9</c:v>
                </c:pt>
                <c:pt idx="18">
                  <c:v>7</c:v>
                </c:pt>
                <c:pt idx="19">
                  <c:v>6</c:v>
                </c:pt>
                <c:pt idx="20">
                  <c:v>9</c:v>
                </c:pt>
                <c:pt idx="21">
                  <c:v>6</c:v>
                </c:pt>
                <c:pt idx="22">
                  <c:v>13</c:v>
                </c:pt>
                <c:pt idx="23">
                  <c:v>11</c:v>
                </c:pt>
                <c:pt idx="24">
                  <c:v>14</c:v>
                </c:pt>
                <c:pt idx="25">
                  <c:v>20</c:v>
                </c:pt>
                <c:pt idx="26">
                  <c:v>19</c:v>
                </c:pt>
                <c:pt idx="27">
                  <c:v>14</c:v>
                </c:pt>
                <c:pt idx="28">
                  <c:v>13</c:v>
                </c:pt>
                <c:pt idx="29">
                  <c:v>14</c:v>
                </c:pt>
                <c:pt idx="30">
                  <c:v>16</c:v>
                </c:pt>
                <c:pt idx="31">
                  <c:v>17</c:v>
                </c:pt>
                <c:pt idx="32">
                  <c:v>15</c:v>
                </c:pt>
                <c:pt idx="33">
                  <c:v>17</c:v>
                </c:pt>
                <c:pt idx="34">
                  <c:v>17</c:v>
                </c:pt>
                <c:pt idx="35">
                  <c:v>19</c:v>
                </c:pt>
                <c:pt idx="36">
                  <c:v>18</c:v>
                </c:pt>
                <c:pt idx="37">
                  <c:v>12</c:v>
                </c:pt>
                <c:pt idx="38">
                  <c:v>12</c:v>
                </c:pt>
                <c:pt idx="39">
                  <c:v>21</c:v>
                </c:pt>
                <c:pt idx="40">
                  <c:v>16</c:v>
                </c:pt>
                <c:pt idx="41">
                  <c:v>17</c:v>
                </c:pt>
                <c:pt idx="42">
                  <c:v>17</c:v>
                </c:pt>
                <c:pt idx="43">
                  <c:v>9</c:v>
                </c:pt>
                <c:pt idx="44">
                  <c:v>19</c:v>
                </c:pt>
                <c:pt idx="45">
                  <c:v>17</c:v>
                </c:pt>
                <c:pt idx="46">
                  <c:v>14</c:v>
                </c:pt>
                <c:pt idx="47">
                  <c:v>29</c:v>
                </c:pt>
                <c:pt idx="48">
                  <c:v>20</c:v>
                </c:pt>
                <c:pt idx="49">
                  <c:v>24</c:v>
                </c:pt>
                <c:pt idx="50">
                  <c:v>18</c:v>
                </c:pt>
                <c:pt idx="51">
                  <c:v>17</c:v>
                </c:pt>
                <c:pt idx="52">
                  <c:v>21</c:v>
                </c:pt>
                <c:pt idx="53">
                  <c:v>22</c:v>
                </c:pt>
                <c:pt idx="54">
                  <c:v>27</c:v>
                </c:pt>
                <c:pt idx="55">
                  <c:v>22</c:v>
                </c:pt>
                <c:pt idx="56">
                  <c:v>29</c:v>
                </c:pt>
                <c:pt idx="57">
                  <c:v>18</c:v>
                </c:pt>
                <c:pt idx="58">
                  <c:v>20</c:v>
                </c:pt>
                <c:pt idx="59">
                  <c:v>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10</c:v>
                </c:pt>
                <c:pt idx="2">
                  <c:v>12</c:v>
                </c:pt>
                <c:pt idx="3">
                  <c:v>8</c:v>
                </c:pt>
                <c:pt idx="4">
                  <c:v>14</c:v>
                </c:pt>
                <c:pt idx="5">
                  <c:v>22</c:v>
                </c:pt>
                <c:pt idx="6">
                  <c:v>18</c:v>
                </c:pt>
                <c:pt idx="7">
                  <c:v>13</c:v>
                </c:pt>
                <c:pt idx="8">
                  <c:v>17</c:v>
                </c:pt>
                <c:pt idx="9">
                  <c:v>17</c:v>
                </c:pt>
                <c:pt idx="10">
                  <c:v>25</c:v>
                </c:pt>
                <c:pt idx="11">
                  <c:v>29</c:v>
                </c:pt>
                <c:pt idx="12">
                  <c:v>22</c:v>
                </c:pt>
                <c:pt idx="13">
                  <c:v>37</c:v>
                </c:pt>
                <c:pt idx="14">
                  <c:v>29</c:v>
                </c:pt>
                <c:pt idx="15">
                  <c:v>31</c:v>
                </c:pt>
                <c:pt idx="16">
                  <c:v>31</c:v>
                </c:pt>
                <c:pt idx="17">
                  <c:v>35</c:v>
                </c:pt>
                <c:pt idx="18">
                  <c:v>35</c:v>
                </c:pt>
                <c:pt idx="19">
                  <c:v>31</c:v>
                </c:pt>
                <c:pt idx="20">
                  <c:v>38</c:v>
                </c:pt>
                <c:pt idx="21">
                  <c:v>50</c:v>
                </c:pt>
                <c:pt idx="22">
                  <c:v>50</c:v>
                </c:pt>
                <c:pt idx="23">
                  <c:v>41</c:v>
                </c:pt>
                <c:pt idx="24">
                  <c:v>48</c:v>
                </c:pt>
                <c:pt idx="25">
                  <c:v>53</c:v>
                </c:pt>
                <c:pt idx="26">
                  <c:v>49</c:v>
                </c:pt>
                <c:pt idx="27">
                  <c:v>54</c:v>
                </c:pt>
                <c:pt idx="28">
                  <c:v>49</c:v>
                </c:pt>
                <c:pt idx="29">
                  <c:v>64</c:v>
                </c:pt>
                <c:pt idx="30">
                  <c:v>52</c:v>
                </c:pt>
                <c:pt idx="31">
                  <c:v>47</c:v>
                </c:pt>
                <c:pt idx="32">
                  <c:v>59</c:v>
                </c:pt>
                <c:pt idx="33">
                  <c:v>58</c:v>
                </c:pt>
                <c:pt idx="34">
                  <c:v>55</c:v>
                </c:pt>
                <c:pt idx="35">
                  <c:v>49</c:v>
                </c:pt>
                <c:pt idx="36">
                  <c:v>59</c:v>
                </c:pt>
                <c:pt idx="37">
                  <c:v>68</c:v>
                </c:pt>
                <c:pt idx="38">
                  <c:v>85</c:v>
                </c:pt>
                <c:pt idx="39">
                  <c:v>49</c:v>
                </c:pt>
                <c:pt idx="40">
                  <c:v>60</c:v>
                </c:pt>
                <c:pt idx="41">
                  <c:v>61</c:v>
                </c:pt>
                <c:pt idx="42">
                  <c:v>52</c:v>
                </c:pt>
                <c:pt idx="43">
                  <c:v>64</c:v>
                </c:pt>
                <c:pt idx="44">
                  <c:v>68</c:v>
                </c:pt>
                <c:pt idx="45">
                  <c:v>86</c:v>
                </c:pt>
                <c:pt idx="46">
                  <c:v>59</c:v>
                </c:pt>
                <c:pt idx="47">
                  <c:v>72</c:v>
                </c:pt>
                <c:pt idx="48">
                  <c:v>74</c:v>
                </c:pt>
                <c:pt idx="49">
                  <c:v>82</c:v>
                </c:pt>
                <c:pt idx="50">
                  <c:v>81</c:v>
                </c:pt>
                <c:pt idx="51">
                  <c:v>85</c:v>
                </c:pt>
                <c:pt idx="52">
                  <c:v>67</c:v>
                </c:pt>
                <c:pt idx="53">
                  <c:v>84</c:v>
                </c:pt>
                <c:pt idx="54">
                  <c:v>102</c:v>
                </c:pt>
                <c:pt idx="55">
                  <c:v>78</c:v>
                </c:pt>
                <c:pt idx="56">
                  <c:v>71</c:v>
                </c:pt>
                <c:pt idx="57">
                  <c:v>66</c:v>
                </c:pt>
                <c:pt idx="58">
                  <c:v>78</c:v>
                </c:pt>
                <c:pt idx="59">
                  <c:v>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3</c:v>
                </c:pt>
                <c:pt idx="23">
                  <c:v>6</c:v>
                </c:pt>
                <c:pt idx="24">
                  <c:v>3</c:v>
                </c:pt>
                <c:pt idx="25">
                  <c:v>3</c:v>
                </c:pt>
                <c:pt idx="26">
                  <c:v>5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5</c:v>
                </c:pt>
                <c:pt idx="34">
                  <c:v>10</c:v>
                </c:pt>
                <c:pt idx="35">
                  <c:v>3</c:v>
                </c:pt>
                <c:pt idx="36">
                  <c:v>9</c:v>
                </c:pt>
                <c:pt idx="37">
                  <c:v>6</c:v>
                </c:pt>
                <c:pt idx="38">
                  <c:v>3</c:v>
                </c:pt>
                <c:pt idx="39">
                  <c:v>8</c:v>
                </c:pt>
                <c:pt idx="40">
                  <c:v>4</c:v>
                </c:pt>
                <c:pt idx="41">
                  <c:v>5</c:v>
                </c:pt>
                <c:pt idx="42">
                  <c:v>8</c:v>
                </c:pt>
                <c:pt idx="43">
                  <c:v>6</c:v>
                </c:pt>
                <c:pt idx="44">
                  <c:v>10</c:v>
                </c:pt>
                <c:pt idx="45">
                  <c:v>4</c:v>
                </c:pt>
                <c:pt idx="46">
                  <c:v>10</c:v>
                </c:pt>
                <c:pt idx="47">
                  <c:v>3</c:v>
                </c:pt>
                <c:pt idx="48">
                  <c:v>7</c:v>
                </c:pt>
                <c:pt idx="49">
                  <c:v>7</c:v>
                </c:pt>
                <c:pt idx="50">
                  <c:v>10</c:v>
                </c:pt>
                <c:pt idx="51">
                  <c:v>7</c:v>
                </c:pt>
                <c:pt idx="52">
                  <c:v>11</c:v>
                </c:pt>
                <c:pt idx="53">
                  <c:v>1</c:v>
                </c:pt>
                <c:pt idx="54">
                  <c:v>8</c:v>
                </c:pt>
                <c:pt idx="55">
                  <c:v>5</c:v>
                </c:pt>
                <c:pt idx="56">
                  <c:v>15</c:v>
                </c:pt>
                <c:pt idx="57">
                  <c:v>4</c:v>
                </c:pt>
                <c:pt idx="58">
                  <c:v>2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239</c:v>
                </c:pt>
                <c:pt idx="1">
                  <c:v>1041</c:v>
                </c:pt>
                <c:pt idx="2">
                  <c:v>2353</c:v>
                </c:pt>
                <c:pt idx="3">
                  <c:v>3529</c:v>
                </c:pt>
                <c:pt idx="4">
                  <c:v>4949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261</c:v>
                </c:pt>
                <c:pt idx="1">
                  <c:v>575</c:v>
                </c:pt>
                <c:pt idx="2">
                  <c:v>821</c:v>
                </c:pt>
                <c:pt idx="3">
                  <c:v>965</c:v>
                </c:pt>
                <c:pt idx="4">
                  <c:v>1337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255</c:v>
                </c:pt>
                <c:pt idx="1">
                  <c:v>568</c:v>
                </c:pt>
                <c:pt idx="2">
                  <c:v>891</c:v>
                </c:pt>
                <c:pt idx="3">
                  <c:v>1069</c:v>
                </c:pt>
                <c:pt idx="4">
                  <c:v>1323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12776084.799999999</c:v>
                </c:pt>
                <c:pt idx="1">
                  <c:v>40516025.2</c:v>
                </c:pt>
                <c:pt idx="2">
                  <c:v>80797781.6</c:v>
                </c:pt>
                <c:pt idx="3">
                  <c:v>114814168.5999994</c:v>
                </c:pt>
                <c:pt idx="4">
                  <c:v>156921393.60000032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14826229.175999999</c:v>
                </c:pt>
                <c:pt idx="1">
                  <c:v>39490716.379999995</c:v>
                </c:pt>
                <c:pt idx="2">
                  <c:v>73855933.856</c:v>
                </c:pt>
                <c:pt idx="3">
                  <c:v>102507977.366</c:v>
                </c:pt>
                <c:pt idx="4">
                  <c:v>138177532.56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5471</c:v>
                </c:pt>
                <c:pt idx="2">
                  <c:v>9315</c:v>
                </c:pt>
                <c:pt idx="3">
                  <c:v>13673</c:v>
                </c:pt>
                <c:pt idx="4">
                  <c:v>17086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-190528.30599999992</c:v>
                </c:pt>
                <c:pt idx="1">
                  <c:v>-224931.92599999998</c:v>
                </c:pt>
                <c:pt idx="2">
                  <c:v>-216264.1360000003</c:v>
                </c:pt>
                <c:pt idx="3">
                  <c:v>-209221.8320000004</c:v>
                </c:pt>
                <c:pt idx="4">
                  <c:v>-169158.37000000034</c:v>
                </c:pt>
                <c:pt idx="5">
                  <c:v>-193709.79200000037</c:v>
                </c:pt>
                <c:pt idx="6">
                  <c:v>-168046.69200000004</c:v>
                </c:pt>
                <c:pt idx="7">
                  <c:v>-181326.78799999622</c:v>
                </c:pt>
                <c:pt idx="8">
                  <c:v>-127771.6780000017</c:v>
                </c:pt>
                <c:pt idx="9">
                  <c:v>-174508.05399999954</c:v>
                </c:pt>
                <c:pt idx="10">
                  <c:v>-111962.81799999671</c:v>
                </c:pt>
                <c:pt idx="11">
                  <c:v>-82713.98400000483</c:v>
                </c:pt>
                <c:pt idx="12">
                  <c:v>-48279.43400000152</c:v>
                </c:pt>
                <c:pt idx="13">
                  <c:v>8664.445999996271</c:v>
                </c:pt>
                <c:pt idx="14">
                  <c:v>64247.21399999596</c:v>
                </c:pt>
                <c:pt idx="15">
                  <c:v>18844.9160000002</c:v>
                </c:pt>
                <c:pt idx="16">
                  <c:v>46190.946000016294</c:v>
                </c:pt>
                <c:pt idx="17">
                  <c:v>28287.12600000389</c:v>
                </c:pt>
                <c:pt idx="18">
                  <c:v>16256.64800000051</c:v>
                </c:pt>
                <c:pt idx="19">
                  <c:v>52895.82999998145</c:v>
                </c:pt>
                <c:pt idx="20">
                  <c:v>142391.61800000537</c:v>
                </c:pt>
                <c:pt idx="21">
                  <c:v>160416.38999998942</c:v>
                </c:pt>
                <c:pt idx="22">
                  <c:v>247886.708000022</c:v>
                </c:pt>
                <c:pt idx="23">
                  <c:v>287506.41199999116</c:v>
                </c:pt>
                <c:pt idx="24">
                  <c:v>341358.28999998607</c:v>
                </c:pt>
                <c:pt idx="25">
                  <c:v>460722.8459999962</c:v>
                </c:pt>
                <c:pt idx="26">
                  <c:v>490699.71400000993</c:v>
                </c:pt>
                <c:pt idx="27">
                  <c:v>519081.73600000795</c:v>
                </c:pt>
                <c:pt idx="28">
                  <c:v>510715.7239999417</c:v>
                </c:pt>
                <c:pt idx="29">
                  <c:v>612332.7999999942</c:v>
                </c:pt>
                <c:pt idx="30">
                  <c:v>509015.4879999729</c:v>
                </c:pt>
                <c:pt idx="31">
                  <c:v>514182.5020000506</c:v>
                </c:pt>
                <c:pt idx="32">
                  <c:v>663314.2440000027</c:v>
                </c:pt>
                <c:pt idx="33">
                  <c:v>768229.4040000113</c:v>
                </c:pt>
                <c:pt idx="34">
                  <c:v>759998.4440000867</c:v>
                </c:pt>
                <c:pt idx="35">
                  <c:v>792196.5519999377</c:v>
                </c:pt>
                <c:pt idx="36">
                  <c:v>906791.2299998906</c:v>
                </c:pt>
                <c:pt idx="37">
                  <c:v>948982.4040000513</c:v>
                </c:pt>
                <c:pt idx="38">
                  <c:v>942358.1580000855</c:v>
                </c:pt>
                <c:pt idx="39">
                  <c:v>911925.5219998807</c:v>
                </c:pt>
                <c:pt idx="40">
                  <c:v>920962.2259999886</c:v>
                </c:pt>
                <c:pt idx="41">
                  <c:v>955991.7879999019</c:v>
                </c:pt>
                <c:pt idx="42">
                  <c:v>860533.2019998757</c:v>
                </c:pt>
                <c:pt idx="43">
                  <c:v>953104.64000005</c:v>
                </c:pt>
                <c:pt idx="44">
                  <c:v>1149316.9259999134</c:v>
                </c:pt>
                <c:pt idx="45">
                  <c:v>1258250.5980000906</c:v>
                </c:pt>
                <c:pt idx="46">
                  <c:v>1190286.0539996475</c:v>
                </c:pt>
                <c:pt idx="47">
                  <c:v>1307688.4860000312</c:v>
                </c:pt>
                <c:pt idx="48">
                  <c:v>1440791.6260000393</c:v>
                </c:pt>
                <c:pt idx="49">
                  <c:v>1543347.1559996083</c:v>
                </c:pt>
                <c:pt idx="50">
                  <c:v>1417246.762000028</c:v>
                </c:pt>
                <c:pt idx="51">
                  <c:v>1450547.5140000395</c:v>
                </c:pt>
                <c:pt idx="52">
                  <c:v>1491105.5240003448</c:v>
                </c:pt>
                <c:pt idx="53">
                  <c:v>1527125.0259998795</c:v>
                </c:pt>
                <c:pt idx="54">
                  <c:v>1583163.7099999096</c:v>
                </c:pt>
                <c:pt idx="55">
                  <c:v>1565711.013999978</c:v>
                </c:pt>
                <c:pt idx="56">
                  <c:v>1613736.5499997549</c:v>
                </c:pt>
                <c:pt idx="57">
                  <c:v>1636885.9380002506</c:v>
                </c:pt>
                <c:pt idx="58">
                  <c:v>1693107.0299995914</c:v>
                </c:pt>
                <c:pt idx="59">
                  <c:v>1781093.1900008842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-190528.30599999992</c:v>
                </c:pt>
                <c:pt idx="1">
                  <c:v>-415460.2319999999</c:v>
                </c:pt>
                <c:pt idx="2">
                  <c:v>-631724.3680000002</c:v>
                </c:pt>
                <c:pt idx="3">
                  <c:v>-840946.2000000007</c:v>
                </c:pt>
                <c:pt idx="4">
                  <c:v>-1010104.570000001</c:v>
                </c:pt>
                <c:pt idx="5">
                  <c:v>-1203814.3620000014</c:v>
                </c:pt>
                <c:pt idx="6">
                  <c:v>-1371861.0540000014</c:v>
                </c:pt>
                <c:pt idx="7">
                  <c:v>-1553187.8419999976</c:v>
                </c:pt>
                <c:pt idx="8">
                  <c:v>-1680959.5199999993</c:v>
                </c:pt>
                <c:pt idx="9">
                  <c:v>-1855467.5739999989</c:v>
                </c:pt>
                <c:pt idx="10">
                  <c:v>-1967430.3919999956</c:v>
                </c:pt>
                <c:pt idx="11">
                  <c:v>-2050144.3760000004</c:v>
                </c:pt>
                <c:pt idx="12">
                  <c:v>-2098423.810000002</c:v>
                </c:pt>
                <c:pt idx="13">
                  <c:v>-2089759.3640000056</c:v>
                </c:pt>
                <c:pt idx="14">
                  <c:v>-2025512.1500000097</c:v>
                </c:pt>
                <c:pt idx="15">
                  <c:v>-2006667.2340000095</c:v>
                </c:pt>
                <c:pt idx="16">
                  <c:v>-1960476.2879999932</c:v>
                </c:pt>
                <c:pt idx="17">
                  <c:v>-1932189.1619999893</c:v>
                </c:pt>
                <c:pt idx="18">
                  <c:v>-1915932.5139999888</c:v>
                </c:pt>
                <c:pt idx="19">
                  <c:v>-1863036.6840000073</c:v>
                </c:pt>
                <c:pt idx="20">
                  <c:v>-1720645.066000002</c:v>
                </c:pt>
                <c:pt idx="21">
                  <c:v>-1560228.6760000126</c:v>
                </c:pt>
                <c:pt idx="22">
                  <c:v>-1312341.9679999906</c:v>
                </c:pt>
                <c:pt idx="23">
                  <c:v>-1024835.5559999994</c:v>
                </c:pt>
                <c:pt idx="24">
                  <c:v>-683477.2660000133</c:v>
                </c:pt>
                <c:pt idx="25">
                  <c:v>-222754.42000001715</c:v>
                </c:pt>
                <c:pt idx="26">
                  <c:v>267945.2939999928</c:v>
                </c:pt>
                <c:pt idx="27">
                  <c:v>787027.0300000007</c:v>
                </c:pt>
                <c:pt idx="28">
                  <c:v>1297742.7539999424</c:v>
                </c:pt>
                <c:pt idx="29">
                  <c:v>1910075.5539999367</c:v>
                </c:pt>
                <c:pt idx="30">
                  <c:v>2419091.0419999096</c:v>
                </c:pt>
                <c:pt idx="31">
                  <c:v>2933273.54399996</c:v>
                </c:pt>
                <c:pt idx="32">
                  <c:v>3596587.787999963</c:v>
                </c:pt>
                <c:pt idx="33">
                  <c:v>4364817.191999974</c:v>
                </c:pt>
                <c:pt idx="34">
                  <c:v>5124815.6360000605</c:v>
                </c:pt>
                <c:pt idx="35">
                  <c:v>5917012.187999998</c:v>
                </c:pt>
                <c:pt idx="36">
                  <c:v>6823803.417999889</c:v>
                </c:pt>
                <c:pt idx="37">
                  <c:v>7772785.82199994</c:v>
                </c:pt>
                <c:pt idx="38">
                  <c:v>8715143.980000027</c:v>
                </c:pt>
                <c:pt idx="39">
                  <c:v>9627069.501999907</c:v>
                </c:pt>
                <c:pt idx="40">
                  <c:v>10548031.727999896</c:v>
                </c:pt>
                <c:pt idx="41">
                  <c:v>11504023.515999798</c:v>
                </c:pt>
                <c:pt idx="42">
                  <c:v>12364556.717999674</c:v>
                </c:pt>
                <c:pt idx="43">
                  <c:v>13317661.357999723</c:v>
                </c:pt>
                <c:pt idx="44">
                  <c:v>14466978.283999637</c:v>
                </c:pt>
                <c:pt idx="45">
                  <c:v>15725228.881999727</c:v>
                </c:pt>
                <c:pt idx="46">
                  <c:v>16915514.935999375</c:v>
                </c:pt>
                <c:pt idx="47">
                  <c:v>18223203.421999406</c:v>
                </c:pt>
                <c:pt idx="48">
                  <c:v>19663995.047999445</c:v>
                </c:pt>
                <c:pt idx="49">
                  <c:v>21207342.203999054</c:v>
                </c:pt>
                <c:pt idx="50">
                  <c:v>22624588.96599908</c:v>
                </c:pt>
                <c:pt idx="51">
                  <c:v>24075136.47999912</c:v>
                </c:pt>
                <c:pt idx="52">
                  <c:v>25566242.003999464</c:v>
                </c:pt>
                <c:pt idx="53">
                  <c:v>27093367.029999346</c:v>
                </c:pt>
                <c:pt idx="54">
                  <c:v>28676530.739999257</c:v>
                </c:pt>
                <c:pt idx="55">
                  <c:v>30242241.753999233</c:v>
                </c:pt>
                <c:pt idx="56">
                  <c:v>31855978.303998988</c:v>
                </c:pt>
                <c:pt idx="57">
                  <c:v>33492864.24199924</c:v>
                </c:pt>
                <c:pt idx="58">
                  <c:v>35185971.27199883</c:v>
                </c:pt>
                <c:pt idx="59">
                  <c:v>36967064.461999714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Model1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14:39:36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