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-1726376.375999999</c:v>
                </c:pt>
                <c:pt idx="1">
                  <c:v>1331063.4519999726</c:v>
                </c:pt>
                <c:pt idx="2">
                  <c:v>7171541.135999747</c:v>
                </c:pt>
                <c:pt idx="3">
                  <c:v>12643598.889999343</c:v>
                </c:pt>
                <c:pt idx="4">
                  <c:v>18509293.083998367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17</c:v>
                </c:pt>
                <c:pt idx="1">
                  <c:v>4</c:v>
                </c:pt>
                <c:pt idx="2">
                  <c:v>11</c:v>
                </c:pt>
                <c:pt idx="3">
                  <c:v>12</c:v>
                </c:pt>
                <c:pt idx="4">
                  <c:v>15</c:v>
                </c:pt>
                <c:pt idx="5">
                  <c:v>24</c:v>
                </c:pt>
                <c:pt idx="6">
                  <c:v>12</c:v>
                </c:pt>
                <c:pt idx="7">
                  <c:v>19</c:v>
                </c:pt>
                <c:pt idx="8">
                  <c:v>12</c:v>
                </c:pt>
                <c:pt idx="9">
                  <c:v>20</c:v>
                </c:pt>
                <c:pt idx="10">
                  <c:v>28</c:v>
                </c:pt>
                <c:pt idx="11">
                  <c:v>23</c:v>
                </c:pt>
                <c:pt idx="12">
                  <c:v>33</c:v>
                </c:pt>
                <c:pt idx="13">
                  <c:v>31</c:v>
                </c:pt>
                <c:pt idx="14">
                  <c:v>33</c:v>
                </c:pt>
                <c:pt idx="15">
                  <c:v>52</c:v>
                </c:pt>
                <c:pt idx="16">
                  <c:v>37</c:v>
                </c:pt>
                <c:pt idx="17">
                  <c:v>28</c:v>
                </c:pt>
                <c:pt idx="18">
                  <c:v>43</c:v>
                </c:pt>
                <c:pt idx="19">
                  <c:v>40</c:v>
                </c:pt>
                <c:pt idx="20">
                  <c:v>52</c:v>
                </c:pt>
                <c:pt idx="21">
                  <c:v>42</c:v>
                </c:pt>
                <c:pt idx="22">
                  <c:v>47</c:v>
                </c:pt>
                <c:pt idx="23">
                  <c:v>46</c:v>
                </c:pt>
                <c:pt idx="24">
                  <c:v>57</c:v>
                </c:pt>
                <c:pt idx="25">
                  <c:v>53</c:v>
                </c:pt>
                <c:pt idx="26">
                  <c:v>57</c:v>
                </c:pt>
                <c:pt idx="27">
                  <c:v>48</c:v>
                </c:pt>
                <c:pt idx="28">
                  <c:v>47</c:v>
                </c:pt>
                <c:pt idx="29">
                  <c:v>51</c:v>
                </c:pt>
                <c:pt idx="30">
                  <c:v>67</c:v>
                </c:pt>
                <c:pt idx="31">
                  <c:v>57</c:v>
                </c:pt>
                <c:pt idx="32">
                  <c:v>63</c:v>
                </c:pt>
                <c:pt idx="33">
                  <c:v>65</c:v>
                </c:pt>
                <c:pt idx="34">
                  <c:v>59</c:v>
                </c:pt>
                <c:pt idx="35">
                  <c:v>76</c:v>
                </c:pt>
                <c:pt idx="36">
                  <c:v>69</c:v>
                </c:pt>
                <c:pt idx="37">
                  <c:v>73</c:v>
                </c:pt>
                <c:pt idx="38">
                  <c:v>83</c:v>
                </c:pt>
                <c:pt idx="39">
                  <c:v>73</c:v>
                </c:pt>
                <c:pt idx="40">
                  <c:v>83</c:v>
                </c:pt>
                <c:pt idx="41">
                  <c:v>77</c:v>
                </c:pt>
                <c:pt idx="42">
                  <c:v>80</c:v>
                </c:pt>
                <c:pt idx="43">
                  <c:v>83</c:v>
                </c:pt>
                <c:pt idx="44">
                  <c:v>97</c:v>
                </c:pt>
                <c:pt idx="45">
                  <c:v>86</c:v>
                </c:pt>
                <c:pt idx="46">
                  <c:v>82</c:v>
                </c:pt>
                <c:pt idx="47">
                  <c:v>87</c:v>
                </c:pt>
                <c:pt idx="48">
                  <c:v>82</c:v>
                </c:pt>
                <c:pt idx="49">
                  <c:v>93</c:v>
                </c:pt>
                <c:pt idx="50">
                  <c:v>89</c:v>
                </c:pt>
                <c:pt idx="51">
                  <c:v>100</c:v>
                </c:pt>
                <c:pt idx="52">
                  <c:v>102</c:v>
                </c:pt>
                <c:pt idx="53">
                  <c:v>103</c:v>
                </c:pt>
                <c:pt idx="54">
                  <c:v>103</c:v>
                </c:pt>
                <c:pt idx="55">
                  <c:v>102</c:v>
                </c:pt>
                <c:pt idx="56">
                  <c:v>86</c:v>
                </c:pt>
                <c:pt idx="57">
                  <c:v>95</c:v>
                </c:pt>
                <c:pt idx="58">
                  <c:v>88</c:v>
                </c:pt>
                <c:pt idx="59">
                  <c:v>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35</c:v>
                </c:pt>
                <c:pt idx="1">
                  <c:v>45</c:v>
                </c:pt>
                <c:pt idx="2">
                  <c:v>46</c:v>
                </c:pt>
                <c:pt idx="3">
                  <c:v>56</c:v>
                </c:pt>
                <c:pt idx="4">
                  <c:v>71</c:v>
                </c:pt>
                <c:pt idx="5">
                  <c:v>59</c:v>
                </c:pt>
                <c:pt idx="6">
                  <c:v>72</c:v>
                </c:pt>
                <c:pt idx="7">
                  <c:v>75</c:v>
                </c:pt>
                <c:pt idx="8">
                  <c:v>95</c:v>
                </c:pt>
                <c:pt idx="9">
                  <c:v>101</c:v>
                </c:pt>
                <c:pt idx="10">
                  <c:v>103</c:v>
                </c:pt>
                <c:pt idx="11">
                  <c:v>123</c:v>
                </c:pt>
                <c:pt idx="12">
                  <c:v>135</c:v>
                </c:pt>
                <c:pt idx="13">
                  <c:v>136</c:v>
                </c:pt>
                <c:pt idx="14">
                  <c:v>122</c:v>
                </c:pt>
                <c:pt idx="15">
                  <c:v>131</c:v>
                </c:pt>
                <c:pt idx="16">
                  <c:v>148</c:v>
                </c:pt>
                <c:pt idx="17">
                  <c:v>159</c:v>
                </c:pt>
                <c:pt idx="18">
                  <c:v>155</c:v>
                </c:pt>
                <c:pt idx="19">
                  <c:v>177</c:v>
                </c:pt>
                <c:pt idx="20">
                  <c:v>169</c:v>
                </c:pt>
                <c:pt idx="21">
                  <c:v>192</c:v>
                </c:pt>
                <c:pt idx="22">
                  <c:v>183</c:v>
                </c:pt>
                <c:pt idx="23">
                  <c:v>190</c:v>
                </c:pt>
                <c:pt idx="24">
                  <c:v>208</c:v>
                </c:pt>
                <c:pt idx="25">
                  <c:v>218</c:v>
                </c:pt>
                <c:pt idx="26">
                  <c:v>221</c:v>
                </c:pt>
                <c:pt idx="27">
                  <c:v>234</c:v>
                </c:pt>
                <c:pt idx="28">
                  <c:v>214</c:v>
                </c:pt>
                <c:pt idx="29">
                  <c:v>253</c:v>
                </c:pt>
                <c:pt idx="30">
                  <c:v>247</c:v>
                </c:pt>
                <c:pt idx="31">
                  <c:v>259</c:v>
                </c:pt>
                <c:pt idx="32">
                  <c:v>253</c:v>
                </c:pt>
                <c:pt idx="33">
                  <c:v>267</c:v>
                </c:pt>
                <c:pt idx="34">
                  <c:v>271</c:v>
                </c:pt>
                <c:pt idx="35">
                  <c:v>272</c:v>
                </c:pt>
                <c:pt idx="36">
                  <c:v>272</c:v>
                </c:pt>
                <c:pt idx="37">
                  <c:v>310</c:v>
                </c:pt>
                <c:pt idx="38">
                  <c:v>294</c:v>
                </c:pt>
                <c:pt idx="39">
                  <c:v>298</c:v>
                </c:pt>
                <c:pt idx="40">
                  <c:v>314</c:v>
                </c:pt>
                <c:pt idx="41">
                  <c:v>326</c:v>
                </c:pt>
                <c:pt idx="42">
                  <c:v>346</c:v>
                </c:pt>
                <c:pt idx="43">
                  <c:v>349</c:v>
                </c:pt>
                <c:pt idx="44">
                  <c:v>341</c:v>
                </c:pt>
                <c:pt idx="45">
                  <c:v>360</c:v>
                </c:pt>
                <c:pt idx="46">
                  <c:v>362</c:v>
                </c:pt>
                <c:pt idx="47">
                  <c:v>350</c:v>
                </c:pt>
                <c:pt idx="48">
                  <c:v>359</c:v>
                </c:pt>
                <c:pt idx="49">
                  <c:v>373</c:v>
                </c:pt>
                <c:pt idx="50">
                  <c:v>376</c:v>
                </c:pt>
                <c:pt idx="51">
                  <c:v>389</c:v>
                </c:pt>
                <c:pt idx="52">
                  <c:v>366</c:v>
                </c:pt>
                <c:pt idx="53">
                  <c:v>352</c:v>
                </c:pt>
                <c:pt idx="54">
                  <c:v>385</c:v>
                </c:pt>
                <c:pt idx="55">
                  <c:v>401</c:v>
                </c:pt>
                <c:pt idx="56">
                  <c:v>400</c:v>
                </c:pt>
                <c:pt idx="57">
                  <c:v>411</c:v>
                </c:pt>
                <c:pt idx="58">
                  <c:v>405</c:v>
                </c:pt>
                <c:pt idx="59">
                  <c:v>369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48</c:v>
                </c:pt>
                <c:pt idx="1">
                  <c:v>62</c:v>
                </c:pt>
                <c:pt idx="2">
                  <c:v>63</c:v>
                </c:pt>
                <c:pt idx="3">
                  <c:v>65</c:v>
                </c:pt>
                <c:pt idx="4">
                  <c:v>61</c:v>
                </c:pt>
                <c:pt idx="5">
                  <c:v>78</c:v>
                </c:pt>
                <c:pt idx="6">
                  <c:v>93</c:v>
                </c:pt>
                <c:pt idx="7">
                  <c:v>101</c:v>
                </c:pt>
                <c:pt idx="8">
                  <c:v>107</c:v>
                </c:pt>
                <c:pt idx="9">
                  <c:v>115</c:v>
                </c:pt>
                <c:pt idx="10">
                  <c:v>128</c:v>
                </c:pt>
                <c:pt idx="11">
                  <c:v>139</c:v>
                </c:pt>
                <c:pt idx="12">
                  <c:v>146</c:v>
                </c:pt>
                <c:pt idx="13">
                  <c:v>160</c:v>
                </c:pt>
                <c:pt idx="14">
                  <c:v>184</c:v>
                </c:pt>
                <c:pt idx="15">
                  <c:v>170</c:v>
                </c:pt>
                <c:pt idx="16">
                  <c:v>182</c:v>
                </c:pt>
                <c:pt idx="17">
                  <c:v>195</c:v>
                </c:pt>
                <c:pt idx="18">
                  <c:v>199</c:v>
                </c:pt>
                <c:pt idx="19">
                  <c:v>196</c:v>
                </c:pt>
                <c:pt idx="20">
                  <c:v>209</c:v>
                </c:pt>
                <c:pt idx="21">
                  <c:v>212</c:v>
                </c:pt>
                <c:pt idx="22">
                  <c:v>235</c:v>
                </c:pt>
                <c:pt idx="23">
                  <c:v>247</c:v>
                </c:pt>
                <c:pt idx="24">
                  <c:v>237</c:v>
                </c:pt>
                <c:pt idx="25">
                  <c:v>247</c:v>
                </c:pt>
                <c:pt idx="26">
                  <c:v>255</c:v>
                </c:pt>
                <c:pt idx="27">
                  <c:v>267</c:v>
                </c:pt>
                <c:pt idx="28">
                  <c:v>305</c:v>
                </c:pt>
                <c:pt idx="29">
                  <c:v>278</c:v>
                </c:pt>
                <c:pt idx="30">
                  <c:v>286</c:v>
                </c:pt>
                <c:pt idx="31">
                  <c:v>302</c:v>
                </c:pt>
                <c:pt idx="32">
                  <c:v>321</c:v>
                </c:pt>
                <c:pt idx="33">
                  <c:v>323</c:v>
                </c:pt>
                <c:pt idx="34">
                  <c:v>345</c:v>
                </c:pt>
                <c:pt idx="35">
                  <c:v>348</c:v>
                </c:pt>
                <c:pt idx="36">
                  <c:v>375</c:v>
                </c:pt>
                <c:pt idx="37">
                  <c:v>348</c:v>
                </c:pt>
                <c:pt idx="38">
                  <c:v>368</c:v>
                </c:pt>
                <c:pt idx="39">
                  <c:v>390</c:v>
                </c:pt>
                <c:pt idx="40">
                  <c:v>378</c:v>
                </c:pt>
                <c:pt idx="41">
                  <c:v>388</c:v>
                </c:pt>
                <c:pt idx="42">
                  <c:v>381</c:v>
                </c:pt>
                <c:pt idx="43">
                  <c:v>391</c:v>
                </c:pt>
                <c:pt idx="44">
                  <c:v>401</c:v>
                </c:pt>
                <c:pt idx="45">
                  <c:v>410</c:v>
                </c:pt>
                <c:pt idx="46">
                  <c:v>430</c:v>
                </c:pt>
                <c:pt idx="47">
                  <c:v>453</c:v>
                </c:pt>
                <c:pt idx="48">
                  <c:v>468</c:v>
                </c:pt>
                <c:pt idx="49">
                  <c:v>451</c:v>
                </c:pt>
                <c:pt idx="50">
                  <c:v>462</c:v>
                </c:pt>
                <c:pt idx="51">
                  <c:v>447</c:v>
                </c:pt>
                <c:pt idx="52">
                  <c:v>478</c:v>
                </c:pt>
                <c:pt idx="53">
                  <c:v>500</c:v>
                </c:pt>
                <c:pt idx="54">
                  <c:v>476</c:v>
                </c:pt>
                <c:pt idx="55">
                  <c:v>471</c:v>
                </c:pt>
                <c:pt idx="56">
                  <c:v>498</c:v>
                </c:pt>
                <c:pt idx="57">
                  <c:v>488</c:v>
                </c:pt>
                <c:pt idx="58">
                  <c:v>511</c:v>
                </c:pt>
                <c:pt idx="59">
                  <c:v>545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30</c:v>
                </c:pt>
                <c:pt idx="13">
                  <c:v>32</c:v>
                </c:pt>
                <c:pt idx="14">
                  <c:v>35</c:v>
                </c:pt>
                <c:pt idx="15">
                  <c:v>42</c:v>
                </c:pt>
                <c:pt idx="16">
                  <c:v>56</c:v>
                </c:pt>
                <c:pt idx="17">
                  <c:v>57</c:v>
                </c:pt>
                <c:pt idx="18">
                  <c:v>69</c:v>
                </c:pt>
                <c:pt idx="19">
                  <c:v>77</c:v>
                </c:pt>
                <c:pt idx="20">
                  <c:v>76</c:v>
                </c:pt>
                <c:pt idx="21">
                  <c:v>81</c:v>
                </c:pt>
                <c:pt idx="22">
                  <c:v>94</c:v>
                </c:pt>
                <c:pt idx="23">
                  <c:v>94</c:v>
                </c:pt>
                <c:pt idx="24">
                  <c:v>115</c:v>
                </c:pt>
                <c:pt idx="25">
                  <c:v>140</c:v>
                </c:pt>
                <c:pt idx="26">
                  <c:v>165</c:v>
                </c:pt>
                <c:pt idx="27">
                  <c:v>148</c:v>
                </c:pt>
                <c:pt idx="28">
                  <c:v>164</c:v>
                </c:pt>
                <c:pt idx="29">
                  <c:v>181</c:v>
                </c:pt>
                <c:pt idx="30">
                  <c:v>173</c:v>
                </c:pt>
                <c:pt idx="31">
                  <c:v>181</c:v>
                </c:pt>
                <c:pt idx="32">
                  <c:v>196</c:v>
                </c:pt>
                <c:pt idx="33">
                  <c:v>186</c:v>
                </c:pt>
                <c:pt idx="34">
                  <c:v>228</c:v>
                </c:pt>
                <c:pt idx="35">
                  <c:v>240</c:v>
                </c:pt>
                <c:pt idx="36">
                  <c:v>259</c:v>
                </c:pt>
                <c:pt idx="37">
                  <c:v>305</c:v>
                </c:pt>
                <c:pt idx="38">
                  <c:v>303</c:v>
                </c:pt>
                <c:pt idx="39">
                  <c:v>303</c:v>
                </c:pt>
                <c:pt idx="40">
                  <c:v>346</c:v>
                </c:pt>
                <c:pt idx="41">
                  <c:v>341</c:v>
                </c:pt>
                <c:pt idx="42">
                  <c:v>343</c:v>
                </c:pt>
                <c:pt idx="43">
                  <c:v>346</c:v>
                </c:pt>
                <c:pt idx="44">
                  <c:v>373</c:v>
                </c:pt>
                <c:pt idx="45">
                  <c:v>355</c:v>
                </c:pt>
                <c:pt idx="46">
                  <c:v>413</c:v>
                </c:pt>
                <c:pt idx="47">
                  <c:v>430</c:v>
                </c:pt>
                <c:pt idx="48">
                  <c:v>454</c:v>
                </c:pt>
                <c:pt idx="49">
                  <c:v>468</c:v>
                </c:pt>
                <c:pt idx="50">
                  <c:v>476</c:v>
                </c:pt>
                <c:pt idx="51">
                  <c:v>477</c:v>
                </c:pt>
                <c:pt idx="52">
                  <c:v>485</c:v>
                </c:pt>
                <c:pt idx="53">
                  <c:v>481</c:v>
                </c:pt>
                <c:pt idx="54">
                  <c:v>435</c:v>
                </c:pt>
                <c:pt idx="55">
                  <c:v>443</c:v>
                </c:pt>
                <c:pt idx="56">
                  <c:v>472</c:v>
                </c:pt>
                <c:pt idx="57">
                  <c:v>492</c:v>
                </c:pt>
                <c:pt idx="58">
                  <c:v>537</c:v>
                </c:pt>
                <c:pt idx="59">
                  <c:v>521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Insurance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3</c:v>
                </c:pt>
                <c:pt idx="24">
                  <c:v>1</c:v>
                </c:pt>
                <c:pt idx="25">
                  <c:v>1</c:v>
                </c:pt>
                <c:pt idx="26">
                  <c:v>0</c:v>
                </c:pt>
                <c:pt idx="27">
                  <c:v>2</c:v>
                </c:pt>
                <c:pt idx="28">
                  <c:v>1</c:v>
                </c:pt>
                <c:pt idx="29">
                  <c:v>0</c:v>
                </c:pt>
                <c:pt idx="30">
                  <c:v>3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1</c:v>
                </c:pt>
                <c:pt idx="36">
                  <c:v>2</c:v>
                </c:pt>
                <c:pt idx="37">
                  <c:v>0</c:v>
                </c:pt>
                <c:pt idx="38">
                  <c:v>2</c:v>
                </c:pt>
                <c:pt idx="39">
                  <c:v>1</c:v>
                </c:pt>
                <c:pt idx="40">
                  <c:v>1</c:v>
                </c:pt>
                <c:pt idx="41">
                  <c:v>5</c:v>
                </c:pt>
                <c:pt idx="42">
                  <c:v>1</c:v>
                </c:pt>
                <c:pt idx="43">
                  <c:v>1</c:v>
                </c:pt>
                <c:pt idx="44">
                  <c:v>2</c:v>
                </c:pt>
                <c:pt idx="45">
                  <c:v>2</c:v>
                </c:pt>
                <c:pt idx="46">
                  <c:v>0</c:v>
                </c:pt>
                <c:pt idx="47">
                  <c:v>3</c:v>
                </c:pt>
                <c:pt idx="48">
                  <c:v>1</c:v>
                </c:pt>
                <c:pt idx="49">
                  <c:v>2</c:v>
                </c:pt>
                <c:pt idx="50">
                  <c:v>1</c:v>
                </c:pt>
                <c:pt idx="51">
                  <c:v>3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1</c:v>
                </c:pt>
                <c:pt idx="57">
                  <c:v>0</c:v>
                </c:pt>
                <c:pt idx="58">
                  <c:v>2</c:v>
                </c:pt>
                <c:pt idx="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2</c:v>
                </c:pt>
                <c:pt idx="1">
                  <c:v>4</c:v>
                </c:pt>
                <c:pt idx="2">
                  <c:v>1</c:v>
                </c:pt>
                <c:pt idx="3">
                  <c:v>6</c:v>
                </c:pt>
                <c:pt idx="4">
                  <c:v>5</c:v>
                </c:pt>
                <c:pt idx="5">
                  <c:v>3</c:v>
                </c:pt>
                <c:pt idx="6">
                  <c:v>7</c:v>
                </c:pt>
                <c:pt idx="7">
                  <c:v>6</c:v>
                </c:pt>
                <c:pt idx="8">
                  <c:v>9</c:v>
                </c:pt>
                <c:pt idx="9">
                  <c:v>7</c:v>
                </c:pt>
                <c:pt idx="10">
                  <c:v>10</c:v>
                </c:pt>
                <c:pt idx="11">
                  <c:v>3</c:v>
                </c:pt>
                <c:pt idx="12">
                  <c:v>11</c:v>
                </c:pt>
                <c:pt idx="13">
                  <c:v>9</c:v>
                </c:pt>
                <c:pt idx="14">
                  <c:v>8</c:v>
                </c:pt>
                <c:pt idx="15">
                  <c:v>4</c:v>
                </c:pt>
                <c:pt idx="16">
                  <c:v>8</c:v>
                </c:pt>
                <c:pt idx="17">
                  <c:v>7</c:v>
                </c:pt>
                <c:pt idx="18">
                  <c:v>11</c:v>
                </c:pt>
                <c:pt idx="19">
                  <c:v>10</c:v>
                </c:pt>
                <c:pt idx="20">
                  <c:v>11</c:v>
                </c:pt>
                <c:pt idx="21">
                  <c:v>12</c:v>
                </c:pt>
                <c:pt idx="22">
                  <c:v>14</c:v>
                </c:pt>
                <c:pt idx="23">
                  <c:v>7</c:v>
                </c:pt>
                <c:pt idx="24">
                  <c:v>13</c:v>
                </c:pt>
                <c:pt idx="25">
                  <c:v>18</c:v>
                </c:pt>
                <c:pt idx="26">
                  <c:v>11</c:v>
                </c:pt>
                <c:pt idx="27">
                  <c:v>15</c:v>
                </c:pt>
                <c:pt idx="28">
                  <c:v>13</c:v>
                </c:pt>
                <c:pt idx="29">
                  <c:v>11</c:v>
                </c:pt>
                <c:pt idx="30">
                  <c:v>22</c:v>
                </c:pt>
                <c:pt idx="31">
                  <c:v>16</c:v>
                </c:pt>
                <c:pt idx="32">
                  <c:v>21</c:v>
                </c:pt>
                <c:pt idx="33">
                  <c:v>16</c:v>
                </c:pt>
                <c:pt idx="34">
                  <c:v>15</c:v>
                </c:pt>
                <c:pt idx="35">
                  <c:v>11</c:v>
                </c:pt>
                <c:pt idx="36">
                  <c:v>25</c:v>
                </c:pt>
                <c:pt idx="37">
                  <c:v>19</c:v>
                </c:pt>
                <c:pt idx="38">
                  <c:v>20</c:v>
                </c:pt>
                <c:pt idx="39">
                  <c:v>21</c:v>
                </c:pt>
                <c:pt idx="40">
                  <c:v>19</c:v>
                </c:pt>
                <c:pt idx="41">
                  <c:v>14</c:v>
                </c:pt>
                <c:pt idx="42">
                  <c:v>21</c:v>
                </c:pt>
                <c:pt idx="43">
                  <c:v>17</c:v>
                </c:pt>
                <c:pt idx="44">
                  <c:v>15</c:v>
                </c:pt>
                <c:pt idx="45">
                  <c:v>17</c:v>
                </c:pt>
                <c:pt idx="46">
                  <c:v>24</c:v>
                </c:pt>
                <c:pt idx="47">
                  <c:v>15</c:v>
                </c:pt>
                <c:pt idx="48">
                  <c:v>15</c:v>
                </c:pt>
                <c:pt idx="49">
                  <c:v>22</c:v>
                </c:pt>
                <c:pt idx="50">
                  <c:v>15</c:v>
                </c:pt>
                <c:pt idx="51">
                  <c:v>18</c:v>
                </c:pt>
                <c:pt idx="52">
                  <c:v>23</c:v>
                </c:pt>
                <c:pt idx="53">
                  <c:v>17</c:v>
                </c:pt>
                <c:pt idx="54">
                  <c:v>10</c:v>
                </c:pt>
                <c:pt idx="55">
                  <c:v>18</c:v>
                </c:pt>
                <c:pt idx="56">
                  <c:v>24</c:v>
                </c:pt>
                <c:pt idx="57">
                  <c:v>19</c:v>
                </c:pt>
                <c:pt idx="58">
                  <c:v>18</c:v>
                </c:pt>
                <c:pt idx="59">
                  <c:v>15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6</c:v>
                </c:pt>
                <c:pt idx="1">
                  <c:v>9</c:v>
                </c:pt>
                <c:pt idx="2">
                  <c:v>12</c:v>
                </c:pt>
                <c:pt idx="3">
                  <c:v>15</c:v>
                </c:pt>
                <c:pt idx="4">
                  <c:v>8</c:v>
                </c:pt>
                <c:pt idx="5">
                  <c:v>18</c:v>
                </c:pt>
                <c:pt idx="6">
                  <c:v>17</c:v>
                </c:pt>
                <c:pt idx="7">
                  <c:v>21</c:v>
                </c:pt>
                <c:pt idx="8">
                  <c:v>27</c:v>
                </c:pt>
                <c:pt idx="9">
                  <c:v>16</c:v>
                </c:pt>
                <c:pt idx="10">
                  <c:v>27</c:v>
                </c:pt>
                <c:pt idx="11">
                  <c:v>18</c:v>
                </c:pt>
                <c:pt idx="12">
                  <c:v>16</c:v>
                </c:pt>
                <c:pt idx="13">
                  <c:v>31</c:v>
                </c:pt>
                <c:pt idx="14">
                  <c:v>38</c:v>
                </c:pt>
                <c:pt idx="15">
                  <c:v>39</c:v>
                </c:pt>
                <c:pt idx="16">
                  <c:v>35</c:v>
                </c:pt>
                <c:pt idx="17">
                  <c:v>35</c:v>
                </c:pt>
                <c:pt idx="18">
                  <c:v>28</c:v>
                </c:pt>
                <c:pt idx="19">
                  <c:v>41</c:v>
                </c:pt>
                <c:pt idx="20">
                  <c:v>39</c:v>
                </c:pt>
                <c:pt idx="21">
                  <c:v>44</c:v>
                </c:pt>
                <c:pt idx="22">
                  <c:v>54</c:v>
                </c:pt>
                <c:pt idx="23">
                  <c:v>43</c:v>
                </c:pt>
                <c:pt idx="24">
                  <c:v>36</c:v>
                </c:pt>
                <c:pt idx="25">
                  <c:v>50</c:v>
                </c:pt>
                <c:pt idx="26">
                  <c:v>43</c:v>
                </c:pt>
                <c:pt idx="27">
                  <c:v>42</c:v>
                </c:pt>
                <c:pt idx="28">
                  <c:v>54</c:v>
                </c:pt>
                <c:pt idx="29">
                  <c:v>54</c:v>
                </c:pt>
                <c:pt idx="30">
                  <c:v>42</c:v>
                </c:pt>
                <c:pt idx="31">
                  <c:v>53</c:v>
                </c:pt>
                <c:pt idx="32">
                  <c:v>59</c:v>
                </c:pt>
                <c:pt idx="33">
                  <c:v>58</c:v>
                </c:pt>
                <c:pt idx="34">
                  <c:v>61</c:v>
                </c:pt>
                <c:pt idx="35">
                  <c:v>62</c:v>
                </c:pt>
                <c:pt idx="36">
                  <c:v>63</c:v>
                </c:pt>
                <c:pt idx="37">
                  <c:v>64</c:v>
                </c:pt>
                <c:pt idx="38">
                  <c:v>69</c:v>
                </c:pt>
                <c:pt idx="39">
                  <c:v>71</c:v>
                </c:pt>
                <c:pt idx="40">
                  <c:v>66</c:v>
                </c:pt>
                <c:pt idx="41">
                  <c:v>65</c:v>
                </c:pt>
                <c:pt idx="42">
                  <c:v>68</c:v>
                </c:pt>
                <c:pt idx="43">
                  <c:v>50</c:v>
                </c:pt>
                <c:pt idx="44">
                  <c:v>55</c:v>
                </c:pt>
                <c:pt idx="45">
                  <c:v>70</c:v>
                </c:pt>
                <c:pt idx="46">
                  <c:v>70</c:v>
                </c:pt>
                <c:pt idx="47">
                  <c:v>69</c:v>
                </c:pt>
                <c:pt idx="48">
                  <c:v>66</c:v>
                </c:pt>
                <c:pt idx="49">
                  <c:v>73</c:v>
                </c:pt>
                <c:pt idx="50">
                  <c:v>81</c:v>
                </c:pt>
                <c:pt idx="51">
                  <c:v>66</c:v>
                </c:pt>
                <c:pt idx="52">
                  <c:v>79</c:v>
                </c:pt>
                <c:pt idx="53">
                  <c:v>78</c:v>
                </c:pt>
                <c:pt idx="54">
                  <c:v>83</c:v>
                </c:pt>
                <c:pt idx="55">
                  <c:v>90</c:v>
                </c:pt>
                <c:pt idx="56">
                  <c:v>88</c:v>
                </c:pt>
                <c:pt idx="57">
                  <c:v>93</c:v>
                </c:pt>
                <c:pt idx="58">
                  <c:v>85</c:v>
                </c:pt>
                <c:pt idx="59">
                  <c:v>89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16</c:v>
                </c:pt>
                <c:pt idx="13">
                  <c:v>17</c:v>
                </c:pt>
                <c:pt idx="14">
                  <c:v>27</c:v>
                </c:pt>
                <c:pt idx="15">
                  <c:v>24</c:v>
                </c:pt>
                <c:pt idx="16">
                  <c:v>33</c:v>
                </c:pt>
                <c:pt idx="17">
                  <c:v>34</c:v>
                </c:pt>
                <c:pt idx="18">
                  <c:v>42</c:v>
                </c:pt>
                <c:pt idx="19">
                  <c:v>48</c:v>
                </c:pt>
                <c:pt idx="20">
                  <c:v>52</c:v>
                </c:pt>
                <c:pt idx="21">
                  <c:v>50</c:v>
                </c:pt>
                <c:pt idx="22">
                  <c:v>62</c:v>
                </c:pt>
                <c:pt idx="23">
                  <c:v>67</c:v>
                </c:pt>
                <c:pt idx="24">
                  <c:v>88</c:v>
                </c:pt>
                <c:pt idx="25">
                  <c:v>102</c:v>
                </c:pt>
                <c:pt idx="26">
                  <c:v>117</c:v>
                </c:pt>
                <c:pt idx="27">
                  <c:v>101</c:v>
                </c:pt>
                <c:pt idx="28">
                  <c:v>129</c:v>
                </c:pt>
                <c:pt idx="29">
                  <c:v>127</c:v>
                </c:pt>
                <c:pt idx="30">
                  <c:v>133</c:v>
                </c:pt>
                <c:pt idx="31">
                  <c:v>124</c:v>
                </c:pt>
                <c:pt idx="32">
                  <c:v>133</c:v>
                </c:pt>
                <c:pt idx="33">
                  <c:v>124</c:v>
                </c:pt>
                <c:pt idx="34">
                  <c:v>166</c:v>
                </c:pt>
                <c:pt idx="35">
                  <c:v>176</c:v>
                </c:pt>
                <c:pt idx="36">
                  <c:v>180</c:v>
                </c:pt>
                <c:pt idx="37">
                  <c:v>200</c:v>
                </c:pt>
                <c:pt idx="38">
                  <c:v>202</c:v>
                </c:pt>
                <c:pt idx="39">
                  <c:v>193</c:v>
                </c:pt>
                <c:pt idx="40">
                  <c:v>214</c:v>
                </c:pt>
                <c:pt idx="41">
                  <c:v>210</c:v>
                </c:pt>
                <c:pt idx="42">
                  <c:v>183</c:v>
                </c:pt>
                <c:pt idx="43">
                  <c:v>200</c:v>
                </c:pt>
                <c:pt idx="44">
                  <c:v>223</c:v>
                </c:pt>
                <c:pt idx="45">
                  <c:v>225</c:v>
                </c:pt>
                <c:pt idx="46">
                  <c:v>254</c:v>
                </c:pt>
                <c:pt idx="47">
                  <c:v>248</c:v>
                </c:pt>
                <c:pt idx="48">
                  <c:v>270</c:v>
                </c:pt>
                <c:pt idx="49">
                  <c:v>266</c:v>
                </c:pt>
                <c:pt idx="50">
                  <c:v>282</c:v>
                </c:pt>
                <c:pt idx="51">
                  <c:v>287</c:v>
                </c:pt>
                <c:pt idx="52">
                  <c:v>295</c:v>
                </c:pt>
                <c:pt idx="53">
                  <c:v>274</c:v>
                </c:pt>
                <c:pt idx="54">
                  <c:v>299</c:v>
                </c:pt>
                <c:pt idx="55">
                  <c:v>308</c:v>
                </c:pt>
                <c:pt idx="56">
                  <c:v>349</c:v>
                </c:pt>
                <c:pt idx="57">
                  <c:v>348</c:v>
                </c:pt>
                <c:pt idx="58">
                  <c:v>389</c:v>
                </c:pt>
                <c:pt idx="59">
                  <c:v>376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Risk Assessment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2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2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0</c:v>
                </c:pt>
                <c:pt idx="42">
                  <c:v>2</c:v>
                </c:pt>
                <c:pt idx="43">
                  <c:v>2</c:v>
                </c:pt>
                <c:pt idx="44">
                  <c:v>1</c:v>
                </c:pt>
                <c:pt idx="45">
                  <c:v>0</c:v>
                </c:pt>
                <c:pt idx="46">
                  <c:v>2</c:v>
                </c:pt>
                <c:pt idx="47">
                  <c:v>4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3</c:v>
                </c:pt>
                <c:pt idx="52">
                  <c:v>1</c:v>
                </c:pt>
                <c:pt idx="53">
                  <c:v>0</c:v>
                </c:pt>
                <c:pt idx="54">
                  <c:v>2</c:v>
                </c:pt>
                <c:pt idx="55">
                  <c:v>2</c:v>
                </c:pt>
                <c:pt idx="56">
                  <c:v>0</c:v>
                </c:pt>
                <c:pt idx="57">
                  <c:v>3</c:v>
                </c:pt>
                <c:pt idx="58">
                  <c:v>2</c:v>
                </c:pt>
                <c:pt idx="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5</c:v>
                </c:pt>
                <c:pt idx="7">
                  <c:v>6</c:v>
                </c:pt>
                <c:pt idx="8">
                  <c:v>11</c:v>
                </c:pt>
                <c:pt idx="9">
                  <c:v>7</c:v>
                </c:pt>
                <c:pt idx="10">
                  <c:v>7</c:v>
                </c:pt>
                <c:pt idx="11">
                  <c:v>9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7</c:v>
                </c:pt>
                <c:pt idx="16">
                  <c:v>13</c:v>
                </c:pt>
                <c:pt idx="17">
                  <c:v>10</c:v>
                </c:pt>
                <c:pt idx="18">
                  <c:v>7</c:v>
                </c:pt>
                <c:pt idx="19">
                  <c:v>4</c:v>
                </c:pt>
                <c:pt idx="20">
                  <c:v>5</c:v>
                </c:pt>
                <c:pt idx="21">
                  <c:v>9</c:v>
                </c:pt>
                <c:pt idx="22">
                  <c:v>10</c:v>
                </c:pt>
                <c:pt idx="23">
                  <c:v>8</c:v>
                </c:pt>
                <c:pt idx="24">
                  <c:v>11</c:v>
                </c:pt>
                <c:pt idx="25">
                  <c:v>14</c:v>
                </c:pt>
                <c:pt idx="26">
                  <c:v>9</c:v>
                </c:pt>
                <c:pt idx="27">
                  <c:v>13</c:v>
                </c:pt>
                <c:pt idx="28">
                  <c:v>15</c:v>
                </c:pt>
                <c:pt idx="29">
                  <c:v>20</c:v>
                </c:pt>
                <c:pt idx="30">
                  <c:v>17</c:v>
                </c:pt>
                <c:pt idx="31">
                  <c:v>21</c:v>
                </c:pt>
                <c:pt idx="32">
                  <c:v>17</c:v>
                </c:pt>
                <c:pt idx="33">
                  <c:v>19</c:v>
                </c:pt>
                <c:pt idx="34">
                  <c:v>22</c:v>
                </c:pt>
                <c:pt idx="35">
                  <c:v>20</c:v>
                </c:pt>
                <c:pt idx="36">
                  <c:v>21</c:v>
                </c:pt>
                <c:pt idx="37">
                  <c:v>14</c:v>
                </c:pt>
                <c:pt idx="38">
                  <c:v>18</c:v>
                </c:pt>
                <c:pt idx="39">
                  <c:v>17</c:v>
                </c:pt>
                <c:pt idx="40">
                  <c:v>18</c:v>
                </c:pt>
                <c:pt idx="41">
                  <c:v>17</c:v>
                </c:pt>
                <c:pt idx="42">
                  <c:v>19</c:v>
                </c:pt>
                <c:pt idx="43">
                  <c:v>11</c:v>
                </c:pt>
                <c:pt idx="44">
                  <c:v>24</c:v>
                </c:pt>
                <c:pt idx="45">
                  <c:v>19</c:v>
                </c:pt>
                <c:pt idx="46">
                  <c:v>23</c:v>
                </c:pt>
                <c:pt idx="47">
                  <c:v>21</c:v>
                </c:pt>
                <c:pt idx="48">
                  <c:v>23</c:v>
                </c:pt>
                <c:pt idx="49">
                  <c:v>22</c:v>
                </c:pt>
                <c:pt idx="50">
                  <c:v>17</c:v>
                </c:pt>
                <c:pt idx="51">
                  <c:v>20</c:v>
                </c:pt>
                <c:pt idx="52">
                  <c:v>21</c:v>
                </c:pt>
                <c:pt idx="53">
                  <c:v>23</c:v>
                </c:pt>
                <c:pt idx="54">
                  <c:v>30</c:v>
                </c:pt>
                <c:pt idx="55">
                  <c:v>27</c:v>
                </c:pt>
                <c:pt idx="56">
                  <c:v>21</c:v>
                </c:pt>
                <c:pt idx="57">
                  <c:v>20</c:v>
                </c:pt>
                <c:pt idx="58">
                  <c:v>27</c:v>
                </c:pt>
                <c:pt idx="59">
                  <c:v>18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9</c:v>
                </c:pt>
                <c:pt idx="1">
                  <c:v>8</c:v>
                </c:pt>
                <c:pt idx="2">
                  <c:v>8</c:v>
                </c:pt>
                <c:pt idx="3">
                  <c:v>5</c:v>
                </c:pt>
                <c:pt idx="4">
                  <c:v>15</c:v>
                </c:pt>
                <c:pt idx="5">
                  <c:v>14</c:v>
                </c:pt>
                <c:pt idx="6">
                  <c:v>19</c:v>
                </c:pt>
                <c:pt idx="7">
                  <c:v>19</c:v>
                </c:pt>
                <c:pt idx="8">
                  <c:v>14</c:v>
                </c:pt>
                <c:pt idx="9">
                  <c:v>23</c:v>
                </c:pt>
                <c:pt idx="10">
                  <c:v>25</c:v>
                </c:pt>
                <c:pt idx="11">
                  <c:v>21</c:v>
                </c:pt>
                <c:pt idx="12">
                  <c:v>24</c:v>
                </c:pt>
                <c:pt idx="13">
                  <c:v>30</c:v>
                </c:pt>
                <c:pt idx="14">
                  <c:v>35</c:v>
                </c:pt>
                <c:pt idx="15">
                  <c:v>25</c:v>
                </c:pt>
                <c:pt idx="16">
                  <c:v>35</c:v>
                </c:pt>
                <c:pt idx="17">
                  <c:v>30</c:v>
                </c:pt>
                <c:pt idx="18">
                  <c:v>33</c:v>
                </c:pt>
                <c:pt idx="19">
                  <c:v>33</c:v>
                </c:pt>
                <c:pt idx="20">
                  <c:v>30</c:v>
                </c:pt>
                <c:pt idx="21">
                  <c:v>29</c:v>
                </c:pt>
                <c:pt idx="22">
                  <c:v>36</c:v>
                </c:pt>
                <c:pt idx="23">
                  <c:v>49</c:v>
                </c:pt>
                <c:pt idx="24">
                  <c:v>40</c:v>
                </c:pt>
                <c:pt idx="25">
                  <c:v>46</c:v>
                </c:pt>
                <c:pt idx="26">
                  <c:v>52</c:v>
                </c:pt>
                <c:pt idx="27">
                  <c:v>48</c:v>
                </c:pt>
                <c:pt idx="28">
                  <c:v>60</c:v>
                </c:pt>
                <c:pt idx="29">
                  <c:v>50</c:v>
                </c:pt>
                <c:pt idx="30">
                  <c:v>49</c:v>
                </c:pt>
                <c:pt idx="31">
                  <c:v>55</c:v>
                </c:pt>
                <c:pt idx="32">
                  <c:v>55</c:v>
                </c:pt>
                <c:pt idx="33">
                  <c:v>58</c:v>
                </c:pt>
                <c:pt idx="34">
                  <c:v>65</c:v>
                </c:pt>
                <c:pt idx="35">
                  <c:v>70</c:v>
                </c:pt>
                <c:pt idx="36">
                  <c:v>71</c:v>
                </c:pt>
                <c:pt idx="37">
                  <c:v>58</c:v>
                </c:pt>
                <c:pt idx="38">
                  <c:v>61</c:v>
                </c:pt>
                <c:pt idx="39">
                  <c:v>64</c:v>
                </c:pt>
                <c:pt idx="40">
                  <c:v>76</c:v>
                </c:pt>
                <c:pt idx="41">
                  <c:v>72</c:v>
                </c:pt>
                <c:pt idx="42">
                  <c:v>50</c:v>
                </c:pt>
                <c:pt idx="43">
                  <c:v>61</c:v>
                </c:pt>
                <c:pt idx="44">
                  <c:v>62</c:v>
                </c:pt>
                <c:pt idx="45">
                  <c:v>57</c:v>
                </c:pt>
                <c:pt idx="46">
                  <c:v>69</c:v>
                </c:pt>
                <c:pt idx="47">
                  <c:v>56</c:v>
                </c:pt>
                <c:pt idx="48">
                  <c:v>69</c:v>
                </c:pt>
                <c:pt idx="49">
                  <c:v>77</c:v>
                </c:pt>
                <c:pt idx="50">
                  <c:v>63</c:v>
                </c:pt>
                <c:pt idx="51">
                  <c:v>88</c:v>
                </c:pt>
                <c:pt idx="52">
                  <c:v>80</c:v>
                </c:pt>
                <c:pt idx="53">
                  <c:v>86</c:v>
                </c:pt>
                <c:pt idx="54">
                  <c:v>77</c:v>
                </c:pt>
                <c:pt idx="55">
                  <c:v>76</c:v>
                </c:pt>
                <c:pt idx="56">
                  <c:v>89</c:v>
                </c:pt>
                <c:pt idx="57">
                  <c:v>85</c:v>
                </c:pt>
                <c:pt idx="58">
                  <c:v>89</c:v>
                </c:pt>
                <c:pt idx="59">
                  <c:v>94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2</c:v>
                </c:pt>
                <c:pt idx="24">
                  <c:v>0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0</c:v>
                </c:pt>
                <c:pt idx="29">
                  <c:v>3</c:v>
                </c:pt>
                <c:pt idx="30">
                  <c:v>2</c:v>
                </c:pt>
                <c:pt idx="31">
                  <c:v>1</c:v>
                </c:pt>
                <c:pt idx="32">
                  <c:v>1</c:v>
                </c:pt>
                <c:pt idx="33">
                  <c:v>2</c:v>
                </c:pt>
                <c:pt idx="34">
                  <c:v>0</c:v>
                </c:pt>
                <c:pt idx="35">
                  <c:v>3</c:v>
                </c:pt>
                <c:pt idx="36">
                  <c:v>2</c:v>
                </c:pt>
                <c:pt idx="37">
                  <c:v>4</c:v>
                </c:pt>
                <c:pt idx="38">
                  <c:v>3</c:v>
                </c:pt>
                <c:pt idx="39">
                  <c:v>3</c:v>
                </c:pt>
                <c:pt idx="40">
                  <c:v>1</c:v>
                </c:pt>
                <c:pt idx="41">
                  <c:v>1</c:v>
                </c:pt>
                <c:pt idx="42">
                  <c:v>6</c:v>
                </c:pt>
                <c:pt idx="43">
                  <c:v>4</c:v>
                </c:pt>
                <c:pt idx="44">
                  <c:v>1</c:v>
                </c:pt>
                <c:pt idx="45">
                  <c:v>4</c:v>
                </c:pt>
                <c:pt idx="46">
                  <c:v>3</c:v>
                </c:pt>
                <c:pt idx="47">
                  <c:v>3</c:v>
                </c:pt>
                <c:pt idx="48">
                  <c:v>5</c:v>
                </c:pt>
                <c:pt idx="49">
                  <c:v>2</c:v>
                </c:pt>
                <c:pt idx="50">
                  <c:v>2</c:v>
                </c:pt>
                <c:pt idx="51">
                  <c:v>9</c:v>
                </c:pt>
                <c:pt idx="52">
                  <c:v>3</c:v>
                </c:pt>
                <c:pt idx="53">
                  <c:v>5</c:v>
                </c:pt>
                <c:pt idx="54">
                  <c:v>3</c:v>
                </c:pt>
                <c:pt idx="55">
                  <c:v>4</c:v>
                </c:pt>
                <c:pt idx="56">
                  <c:v>5</c:v>
                </c:pt>
                <c:pt idx="57">
                  <c:v>3</c:v>
                </c:pt>
                <c:pt idx="58">
                  <c:v>7</c:v>
                </c:pt>
                <c:pt idx="59">
                  <c:v>5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SOC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2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0</c:v>
                </c:pt>
                <c:pt idx="34">
                  <c:v>1</c:v>
                </c:pt>
                <c:pt idx="35">
                  <c:v>2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2</c:v>
                </c:pt>
                <c:pt idx="44">
                  <c:v>2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0</c:v>
                </c:pt>
                <c:pt idx="49">
                  <c:v>3</c:v>
                </c:pt>
                <c:pt idx="50">
                  <c:v>0</c:v>
                </c:pt>
                <c:pt idx="51">
                  <c:v>0</c:v>
                </c:pt>
                <c:pt idx="52">
                  <c:v>2</c:v>
                </c:pt>
                <c:pt idx="53">
                  <c:v>0</c:v>
                </c:pt>
                <c:pt idx="54">
                  <c:v>2</c:v>
                </c:pt>
                <c:pt idx="55">
                  <c:v>0</c:v>
                </c:pt>
                <c:pt idx="56">
                  <c:v>1</c:v>
                </c:pt>
                <c:pt idx="57">
                  <c:v>0</c:v>
                </c:pt>
                <c:pt idx="58">
                  <c:v>0</c:v>
                </c:pt>
                <c:pt idx="59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1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11</c:v>
                </c:pt>
                <c:pt idx="5">
                  <c:v>4</c:v>
                </c:pt>
                <c:pt idx="6">
                  <c:v>6</c:v>
                </c:pt>
                <c:pt idx="7">
                  <c:v>2</c:v>
                </c:pt>
                <c:pt idx="8">
                  <c:v>4</c:v>
                </c:pt>
                <c:pt idx="9">
                  <c:v>3</c:v>
                </c:pt>
                <c:pt idx="10">
                  <c:v>8</c:v>
                </c:pt>
                <c:pt idx="11">
                  <c:v>11</c:v>
                </c:pt>
                <c:pt idx="12">
                  <c:v>12</c:v>
                </c:pt>
                <c:pt idx="13">
                  <c:v>9</c:v>
                </c:pt>
                <c:pt idx="14">
                  <c:v>10</c:v>
                </c:pt>
                <c:pt idx="15">
                  <c:v>9</c:v>
                </c:pt>
                <c:pt idx="16">
                  <c:v>9</c:v>
                </c:pt>
                <c:pt idx="17">
                  <c:v>11</c:v>
                </c:pt>
                <c:pt idx="18">
                  <c:v>6</c:v>
                </c:pt>
                <c:pt idx="19">
                  <c:v>14</c:v>
                </c:pt>
                <c:pt idx="20">
                  <c:v>13</c:v>
                </c:pt>
                <c:pt idx="21">
                  <c:v>7</c:v>
                </c:pt>
                <c:pt idx="22">
                  <c:v>13</c:v>
                </c:pt>
                <c:pt idx="23">
                  <c:v>14</c:v>
                </c:pt>
                <c:pt idx="24">
                  <c:v>14</c:v>
                </c:pt>
                <c:pt idx="25">
                  <c:v>20</c:v>
                </c:pt>
                <c:pt idx="26">
                  <c:v>16</c:v>
                </c:pt>
                <c:pt idx="27">
                  <c:v>13</c:v>
                </c:pt>
                <c:pt idx="28">
                  <c:v>12</c:v>
                </c:pt>
                <c:pt idx="29">
                  <c:v>14</c:v>
                </c:pt>
                <c:pt idx="30">
                  <c:v>21</c:v>
                </c:pt>
                <c:pt idx="31">
                  <c:v>17</c:v>
                </c:pt>
                <c:pt idx="32">
                  <c:v>16</c:v>
                </c:pt>
                <c:pt idx="33">
                  <c:v>16</c:v>
                </c:pt>
                <c:pt idx="34">
                  <c:v>17</c:v>
                </c:pt>
                <c:pt idx="35">
                  <c:v>16</c:v>
                </c:pt>
                <c:pt idx="36">
                  <c:v>19</c:v>
                </c:pt>
                <c:pt idx="37">
                  <c:v>17</c:v>
                </c:pt>
                <c:pt idx="38">
                  <c:v>18</c:v>
                </c:pt>
                <c:pt idx="39">
                  <c:v>17</c:v>
                </c:pt>
                <c:pt idx="40">
                  <c:v>17</c:v>
                </c:pt>
                <c:pt idx="41">
                  <c:v>13</c:v>
                </c:pt>
                <c:pt idx="42">
                  <c:v>20</c:v>
                </c:pt>
                <c:pt idx="43">
                  <c:v>19</c:v>
                </c:pt>
                <c:pt idx="44">
                  <c:v>17</c:v>
                </c:pt>
                <c:pt idx="45">
                  <c:v>16</c:v>
                </c:pt>
                <c:pt idx="46">
                  <c:v>16</c:v>
                </c:pt>
                <c:pt idx="47">
                  <c:v>22</c:v>
                </c:pt>
                <c:pt idx="48">
                  <c:v>17</c:v>
                </c:pt>
                <c:pt idx="49">
                  <c:v>18</c:v>
                </c:pt>
                <c:pt idx="50">
                  <c:v>17</c:v>
                </c:pt>
                <c:pt idx="51">
                  <c:v>25</c:v>
                </c:pt>
                <c:pt idx="52">
                  <c:v>15</c:v>
                </c:pt>
                <c:pt idx="53">
                  <c:v>24</c:v>
                </c:pt>
                <c:pt idx="54">
                  <c:v>28</c:v>
                </c:pt>
                <c:pt idx="55">
                  <c:v>23</c:v>
                </c:pt>
                <c:pt idx="56">
                  <c:v>23</c:v>
                </c:pt>
                <c:pt idx="57">
                  <c:v>31</c:v>
                </c:pt>
                <c:pt idx="58">
                  <c:v>24</c:v>
                </c:pt>
                <c:pt idx="59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13</c:v>
                </c:pt>
                <c:pt idx="4">
                  <c:v>11</c:v>
                </c:pt>
                <c:pt idx="5">
                  <c:v>13</c:v>
                </c:pt>
                <c:pt idx="6">
                  <c:v>14</c:v>
                </c:pt>
                <c:pt idx="7">
                  <c:v>23</c:v>
                </c:pt>
                <c:pt idx="8">
                  <c:v>11</c:v>
                </c:pt>
                <c:pt idx="9">
                  <c:v>25</c:v>
                </c:pt>
                <c:pt idx="10">
                  <c:v>15</c:v>
                </c:pt>
                <c:pt idx="11">
                  <c:v>30</c:v>
                </c:pt>
                <c:pt idx="12">
                  <c:v>24</c:v>
                </c:pt>
                <c:pt idx="13">
                  <c:v>31</c:v>
                </c:pt>
                <c:pt idx="14">
                  <c:v>32</c:v>
                </c:pt>
                <c:pt idx="15">
                  <c:v>38</c:v>
                </c:pt>
                <c:pt idx="16">
                  <c:v>27</c:v>
                </c:pt>
                <c:pt idx="17">
                  <c:v>49</c:v>
                </c:pt>
                <c:pt idx="18">
                  <c:v>41</c:v>
                </c:pt>
                <c:pt idx="19">
                  <c:v>31</c:v>
                </c:pt>
                <c:pt idx="20">
                  <c:v>42</c:v>
                </c:pt>
                <c:pt idx="21">
                  <c:v>30</c:v>
                </c:pt>
                <c:pt idx="22">
                  <c:v>35</c:v>
                </c:pt>
                <c:pt idx="23">
                  <c:v>44</c:v>
                </c:pt>
                <c:pt idx="24">
                  <c:v>53</c:v>
                </c:pt>
                <c:pt idx="25">
                  <c:v>47</c:v>
                </c:pt>
                <c:pt idx="26">
                  <c:v>50</c:v>
                </c:pt>
                <c:pt idx="27">
                  <c:v>60</c:v>
                </c:pt>
                <c:pt idx="28">
                  <c:v>60</c:v>
                </c:pt>
                <c:pt idx="29">
                  <c:v>55</c:v>
                </c:pt>
                <c:pt idx="30">
                  <c:v>48</c:v>
                </c:pt>
                <c:pt idx="31">
                  <c:v>52</c:v>
                </c:pt>
                <c:pt idx="32">
                  <c:v>63</c:v>
                </c:pt>
                <c:pt idx="33">
                  <c:v>54</c:v>
                </c:pt>
                <c:pt idx="34">
                  <c:v>65</c:v>
                </c:pt>
                <c:pt idx="35">
                  <c:v>63</c:v>
                </c:pt>
                <c:pt idx="36">
                  <c:v>67</c:v>
                </c:pt>
                <c:pt idx="37">
                  <c:v>84</c:v>
                </c:pt>
                <c:pt idx="38">
                  <c:v>74</c:v>
                </c:pt>
                <c:pt idx="39">
                  <c:v>81</c:v>
                </c:pt>
                <c:pt idx="40">
                  <c:v>64</c:v>
                </c:pt>
                <c:pt idx="41">
                  <c:v>76</c:v>
                </c:pt>
                <c:pt idx="42">
                  <c:v>59</c:v>
                </c:pt>
                <c:pt idx="43">
                  <c:v>71</c:v>
                </c:pt>
                <c:pt idx="44">
                  <c:v>61</c:v>
                </c:pt>
                <c:pt idx="45">
                  <c:v>69</c:v>
                </c:pt>
                <c:pt idx="46">
                  <c:v>65</c:v>
                </c:pt>
                <c:pt idx="47">
                  <c:v>74</c:v>
                </c:pt>
                <c:pt idx="48">
                  <c:v>94</c:v>
                </c:pt>
                <c:pt idx="49">
                  <c:v>57</c:v>
                </c:pt>
                <c:pt idx="50">
                  <c:v>70</c:v>
                </c:pt>
                <c:pt idx="51">
                  <c:v>62</c:v>
                </c:pt>
                <c:pt idx="52">
                  <c:v>80</c:v>
                </c:pt>
                <c:pt idx="53">
                  <c:v>78</c:v>
                </c:pt>
                <c:pt idx="54">
                  <c:v>86</c:v>
                </c:pt>
                <c:pt idx="55">
                  <c:v>71</c:v>
                </c:pt>
                <c:pt idx="56">
                  <c:v>85</c:v>
                </c:pt>
                <c:pt idx="57">
                  <c:v>83</c:v>
                </c:pt>
                <c:pt idx="58">
                  <c:v>96</c:v>
                </c:pt>
                <c:pt idx="59">
                  <c:v>105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4</c:v>
                </c:pt>
                <c:pt idx="17">
                  <c:v>0</c:v>
                </c:pt>
                <c:pt idx="18">
                  <c:v>2</c:v>
                </c:pt>
                <c:pt idx="19">
                  <c:v>0</c:v>
                </c:pt>
                <c:pt idx="20">
                  <c:v>2</c:v>
                </c:pt>
                <c:pt idx="21">
                  <c:v>3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5</c:v>
                </c:pt>
                <c:pt idx="26">
                  <c:v>3</c:v>
                </c:pt>
                <c:pt idx="27">
                  <c:v>6</c:v>
                </c:pt>
                <c:pt idx="28">
                  <c:v>1</c:v>
                </c:pt>
                <c:pt idx="29">
                  <c:v>5</c:v>
                </c:pt>
                <c:pt idx="30">
                  <c:v>5</c:v>
                </c:pt>
                <c:pt idx="31">
                  <c:v>6</c:v>
                </c:pt>
                <c:pt idx="32">
                  <c:v>7</c:v>
                </c:pt>
                <c:pt idx="33">
                  <c:v>6</c:v>
                </c:pt>
                <c:pt idx="34">
                  <c:v>1</c:v>
                </c:pt>
                <c:pt idx="35">
                  <c:v>6</c:v>
                </c:pt>
                <c:pt idx="36">
                  <c:v>3</c:v>
                </c:pt>
                <c:pt idx="37">
                  <c:v>6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7</c:v>
                </c:pt>
                <c:pt idx="42">
                  <c:v>5</c:v>
                </c:pt>
                <c:pt idx="43">
                  <c:v>5</c:v>
                </c:pt>
                <c:pt idx="44">
                  <c:v>9</c:v>
                </c:pt>
                <c:pt idx="45">
                  <c:v>13</c:v>
                </c:pt>
                <c:pt idx="46">
                  <c:v>10</c:v>
                </c:pt>
                <c:pt idx="47">
                  <c:v>6</c:v>
                </c:pt>
                <c:pt idx="48">
                  <c:v>5</c:v>
                </c:pt>
                <c:pt idx="49">
                  <c:v>7</c:v>
                </c:pt>
                <c:pt idx="50">
                  <c:v>4</c:v>
                </c:pt>
                <c:pt idx="51">
                  <c:v>7</c:v>
                </c:pt>
                <c:pt idx="52">
                  <c:v>11</c:v>
                </c:pt>
                <c:pt idx="53">
                  <c:v>8</c:v>
                </c:pt>
                <c:pt idx="54">
                  <c:v>7</c:v>
                </c:pt>
                <c:pt idx="55">
                  <c:v>6</c:v>
                </c:pt>
                <c:pt idx="56">
                  <c:v>16</c:v>
                </c:pt>
                <c:pt idx="57">
                  <c:v>12</c:v>
                </c:pt>
                <c:pt idx="58">
                  <c:v>8</c:v>
                </c:pt>
                <c:pt idx="59">
                  <c:v>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Insurance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insurance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259</c:v>
                </c:pt>
                <c:pt idx="1">
                  <c:v>1036</c:v>
                </c:pt>
                <c:pt idx="2">
                  <c:v>2325</c:v>
                </c:pt>
                <c:pt idx="3">
                  <c:v>3559</c:v>
                </c:pt>
                <c:pt idx="4">
                  <c:v>4945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Risk Assessment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Risk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244</c:v>
                </c:pt>
                <c:pt idx="1">
                  <c:v>503</c:v>
                </c:pt>
                <c:pt idx="2">
                  <c:v>868</c:v>
                </c:pt>
                <c:pt idx="3">
                  <c:v>1029</c:v>
                </c:pt>
                <c:pt idx="4">
                  <c:v>1311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SOC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SOC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240</c:v>
                </c:pt>
                <c:pt idx="1">
                  <c:v>578</c:v>
                </c:pt>
                <c:pt idx="2">
                  <c:v>924</c:v>
                </c:pt>
                <c:pt idx="3">
                  <c:v>1153</c:v>
                </c:pt>
                <c:pt idx="4">
                  <c:v>1344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Income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12857700.000000002</c:v>
                </c:pt>
                <c:pt idx="1">
                  <c:v>40880212.399999976</c:v>
                </c:pt>
                <c:pt idx="2">
                  <c:v>82490291.99999975</c:v>
                </c:pt>
                <c:pt idx="3">
                  <c:v>118912529.39999934</c:v>
                </c:pt>
                <c:pt idx="4">
                  <c:v>159278674.79999837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Expenses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14584076.376</c:v>
                </c:pt>
                <c:pt idx="1">
                  <c:v>39549148.948</c:v>
                </c:pt>
                <c:pt idx="2">
                  <c:v>75318750.864</c:v>
                </c:pt>
                <c:pt idx="3">
                  <c:v>106268930.50999999</c:v>
                </c:pt>
                <c:pt idx="4">
                  <c:v>140769381.71600002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2138</c:v>
                </c:pt>
                <c:pt idx="1">
                  <c:v>5459</c:v>
                </c:pt>
                <c:pt idx="2">
                  <c:v>9248</c:v>
                </c:pt>
                <c:pt idx="3">
                  <c:v>13725</c:v>
                </c:pt>
                <c:pt idx="4">
                  <c:v>17264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Monthly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-116667.848</c:v>
                </c:pt>
                <c:pt idx="1">
                  <c:v>-126347.0120000001</c:v>
                </c:pt>
                <c:pt idx="2">
                  <c:v>-126672.89999999956</c:v>
                </c:pt>
                <c:pt idx="3">
                  <c:v>-181295.08400000026</c:v>
                </c:pt>
                <c:pt idx="4">
                  <c:v>-194486.52599999902</c:v>
                </c:pt>
                <c:pt idx="5">
                  <c:v>-186971.50000000093</c:v>
                </c:pt>
                <c:pt idx="6">
                  <c:v>-167574.7740000002</c:v>
                </c:pt>
                <c:pt idx="7">
                  <c:v>-131925.65400000196</c:v>
                </c:pt>
                <c:pt idx="8">
                  <c:v>-146341.7379999992</c:v>
                </c:pt>
                <c:pt idx="9">
                  <c:v>-154168.2100000016</c:v>
                </c:pt>
                <c:pt idx="10">
                  <c:v>-88841.93599999975</c:v>
                </c:pt>
                <c:pt idx="11">
                  <c:v>-105083.19399999641</c:v>
                </c:pt>
                <c:pt idx="12">
                  <c:v>-30796.56399999978</c:v>
                </c:pt>
                <c:pt idx="13">
                  <c:v>57534.40799999703</c:v>
                </c:pt>
                <c:pt idx="14">
                  <c:v>35838.52200000873</c:v>
                </c:pt>
                <c:pt idx="15">
                  <c:v>38284.23399998946</c:v>
                </c:pt>
                <c:pt idx="16">
                  <c:v>71073.71399997454</c:v>
                </c:pt>
                <c:pt idx="17">
                  <c:v>118750.42000000365</c:v>
                </c:pt>
                <c:pt idx="18">
                  <c:v>120954.61599999387</c:v>
                </c:pt>
                <c:pt idx="19">
                  <c:v>137455.11000000685</c:v>
                </c:pt>
                <c:pt idx="20">
                  <c:v>177733.7080000094</c:v>
                </c:pt>
                <c:pt idx="21">
                  <c:v>96758.34000003617</c:v>
                </c:pt>
                <c:pt idx="22">
                  <c:v>263848.1639999887</c:v>
                </c:pt>
                <c:pt idx="23">
                  <c:v>243628.77999996394</c:v>
                </c:pt>
                <c:pt idx="24">
                  <c:v>382500.1019999832</c:v>
                </c:pt>
                <c:pt idx="25">
                  <c:v>508040.5440000463</c:v>
                </c:pt>
                <c:pt idx="26">
                  <c:v>413786.574000014</c:v>
                </c:pt>
                <c:pt idx="27">
                  <c:v>459336.2760000089</c:v>
                </c:pt>
                <c:pt idx="28">
                  <c:v>607165.6640000287</c:v>
                </c:pt>
                <c:pt idx="29">
                  <c:v>619506.5020000599</c:v>
                </c:pt>
                <c:pt idx="30">
                  <c:v>614720.7659999421</c:v>
                </c:pt>
                <c:pt idx="31">
                  <c:v>591275.9339999259</c:v>
                </c:pt>
                <c:pt idx="32">
                  <c:v>674573.421999976</c:v>
                </c:pt>
                <c:pt idx="33">
                  <c:v>611003.5419999082</c:v>
                </c:pt>
                <c:pt idx="34">
                  <c:v>816588.1079999031</c:v>
                </c:pt>
                <c:pt idx="35">
                  <c:v>873043.7019999502</c:v>
                </c:pt>
                <c:pt idx="36">
                  <c:v>984312.3699999359</c:v>
                </c:pt>
                <c:pt idx="37">
                  <c:v>1047696.4620001223</c:v>
                </c:pt>
                <c:pt idx="38">
                  <c:v>998117.371999953</c:v>
                </c:pt>
                <c:pt idx="39">
                  <c:v>1047318.6379999556</c:v>
                </c:pt>
                <c:pt idx="40">
                  <c:v>1061100.0199998356</c:v>
                </c:pt>
                <c:pt idx="41">
                  <c:v>1071905.5159997512</c:v>
                </c:pt>
                <c:pt idx="42">
                  <c:v>943450.5019996483</c:v>
                </c:pt>
                <c:pt idx="43">
                  <c:v>918769.3300000746</c:v>
                </c:pt>
                <c:pt idx="44">
                  <c:v>1009887.656000141</c:v>
                </c:pt>
                <c:pt idx="45">
                  <c:v>1066419.9619999304</c:v>
                </c:pt>
                <c:pt idx="46">
                  <c:v>1263226.975999903</c:v>
                </c:pt>
                <c:pt idx="47">
                  <c:v>1231394.0860000923</c:v>
                </c:pt>
                <c:pt idx="48">
                  <c:v>1340886.3579998128</c:v>
                </c:pt>
                <c:pt idx="49">
                  <c:v>1261108.6099998113</c:v>
                </c:pt>
                <c:pt idx="50">
                  <c:v>1305807.6020002551</c:v>
                </c:pt>
                <c:pt idx="51">
                  <c:v>1359853.238000024</c:v>
                </c:pt>
                <c:pt idx="52">
                  <c:v>1519000.1979998983</c:v>
                </c:pt>
                <c:pt idx="53">
                  <c:v>1385240.4459997863</c:v>
                </c:pt>
                <c:pt idx="54">
                  <c:v>1550935.6359996554</c:v>
                </c:pt>
                <c:pt idx="55">
                  <c:v>1501023.1080002096</c:v>
                </c:pt>
                <c:pt idx="56">
                  <c:v>1776624.4259999804</c:v>
                </c:pt>
                <c:pt idx="57">
                  <c:v>1716701.9139997736</c:v>
                </c:pt>
                <c:pt idx="58">
                  <c:v>1913085.2079996131</c:v>
                </c:pt>
                <c:pt idx="59">
                  <c:v>1879026.3399995454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Accumulated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Acc. 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-116667.848</c:v>
                </c:pt>
                <c:pt idx="1">
                  <c:v>-243014.8600000001</c:v>
                </c:pt>
                <c:pt idx="2">
                  <c:v>-369687.75999999966</c:v>
                </c:pt>
                <c:pt idx="3">
                  <c:v>-550982.8439999999</c:v>
                </c:pt>
                <c:pt idx="4">
                  <c:v>-745469.369999999</c:v>
                </c:pt>
                <c:pt idx="5">
                  <c:v>-932440.8699999999</c:v>
                </c:pt>
                <c:pt idx="6">
                  <c:v>-1100015.644</c:v>
                </c:pt>
                <c:pt idx="7">
                  <c:v>-1231941.298000002</c:v>
                </c:pt>
                <c:pt idx="8">
                  <c:v>-1378283.0360000012</c:v>
                </c:pt>
                <c:pt idx="9">
                  <c:v>-1532451.2460000028</c:v>
                </c:pt>
                <c:pt idx="10">
                  <c:v>-1621293.1820000026</c:v>
                </c:pt>
                <c:pt idx="11">
                  <c:v>-1726376.375999999</c:v>
                </c:pt>
                <c:pt idx="12">
                  <c:v>-1757172.9399999988</c:v>
                </c:pt>
                <c:pt idx="13">
                  <c:v>-1699638.5320000018</c:v>
                </c:pt>
                <c:pt idx="14">
                  <c:v>-1663800.009999993</c:v>
                </c:pt>
                <c:pt idx="15">
                  <c:v>-1625515.7760000036</c:v>
                </c:pt>
                <c:pt idx="16">
                  <c:v>-1554442.062000029</c:v>
                </c:pt>
                <c:pt idx="17">
                  <c:v>-1435691.6420000254</c:v>
                </c:pt>
                <c:pt idx="18">
                  <c:v>-1314737.0260000315</c:v>
                </c:pt>
                <c:pt idx="19">
                  <c:v>-1177281.9160000246</c:v>
                </c:pt>
                <c:pt idx="20">
                  <c:v>-999548.2080000152</c:v>
                </c:pt>
                <c:pt idx="21">
                  <c:v>-902789.8679999791</c:v>
                </c:pt>
                <c:pt idx="22">
                  <c:v>-638941.7039999904</c:v>
                </c:pt>
                <c:pt idx="23">
                  <c:v>-395312.9240000264</c:v>
                </c:pt>
                <c:pt idx="24">
                  <c:v>-12812.822000043234</c:v>
                </c:pt>
                <c:pt idx="25">
                  <c:v>495227.7220000031</c:v>
                </c:pt>
                <c:pt idx="26">
                  <c:v>909014.2960000171</c:v>
                </c:pt>
                <c:pt idx="27">
                  <c:v>1368350.572000026</c:v>
                </c:pt>
                <c:pt idx="28">
                  <c:v>1975516.2360000547</c:v>
                </c:pt>
                <c:pt idx="29">
                  <c:v>2595022.7380001144</c:v>
                </c:pt>
                <c:pt idx="30">
                  <c:v>3209743.5040000565</c:v>
                </c:pt>
                <c:pt idx="31">
                  <c:v>3801019.4379999824</c:v>
                </c:pt>
                <c:pt idx="32">
                  <c:v>4475592.859999958</c:v>
                </c:pt>
                <c:pt idx="33">
                  <c:v>5086596.401999867</c:v>
                </c:pt>
                <c:pt idx="34">
                  <c:v>5903184.50999977</c:v>
                </c:pt>
                <c:pt idx="35">
                  <c:v>6776228.21199972</c:v>
                </c:pt>
                <c:pt idx="36">
                  <c:v>7760540.581999656</c:v>
                </c:pt>
                <c:pt idx="37">
                  <c:v>8808237.043999778</c:v>
                </c:pt>
                <c:pt idx="38">
                  <c:v>9806354.415999731</c:v>
                </c:pt>
                <c:pt idx="39">
                  <c:v>10853673.053999687</c:v>
                </c:pt>
                <c:pt idx="40">
                  <c:v>11914773.073999522</c:v>
                </c:pt>
                <c:pt idx="41">
                  <c:v>12986678.589999273</c:v>
                </c:pt>
                <c:pt idx="42">
                  <c:v>13930129.091998922</c:v>
                </c:pt>
                <c:pt idx="43">
                  <c:v>14848898.421998996</c:v>
                </c:pt>
                <c:pt idx="44">
                  <c:v>15858786.077999137</c:v>
                </c:pt>
                <c:pt idx="45">
                  <c:v>16925206.039999068</c:v>
                </c:pt>
                <c:pt idx="46">
                  <c:v>18188433.01599897</c:v>
                </c:pt>
                <c:pt idx="47">
                  <c:v>19419827.101999063</c:v>
                </c:pt>
                <c:pt idx="48">
                  <c:v>20760713.459998876</c:v>
                </c:pt>
                <c:pt idx="49">
                  <c:v>22021822.06999869</c:v>
                </c:pt>
                <c:pt idx="50">
                  <c:v>23327629.671998944</c:v>
                </c:pt>
                <c:pt idx="51">
                  <c:v>24687482.90999897</c:v>
                </c:pt>
                <c:pt idx="52">
                  <c:v>26206483.107998867</c:v>
                </c:pt>
                <c:pt idx="53">
                  <c:v>27591723.553998653</c:v>
                </c:pt>
                <c:pt idx="54">
                  <c:v>29142659.189998306</c:v>
                </c:pt>
                <c:pt idx="55">
                  <c:v>30643682.297998518</c:v>
                </c:pt>
                <c:pt idx="56">
                  <c:v>32420306.7239985</c:v>
                </c:pt>
                <c:pt idx="57">
                  <c:v>34137008.63799827</c:v>
                </c:pt>
                <c:pt idx="58">
                  <c:v>36050093.845997885</c:v>
                </c:pt>
                <c:pt idx="59">
                  <c:v>37929120.18599743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a001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18:38:01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₪200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